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77" r:id="rId4"/>
    <p:sldId id="280" r:id="rId5"/>
    <p:sldId id="279" r:id="rId6"/>
    <p:sldId id="281" r:id="rId7"/>
    <p:sldId id="282" r:id="rId8"/>
    <p:sldId id="283" r:id="rId9"/>
    <p:sldId id="284" r:id="rId10"/>
  </p:sldIdLst>
  <p:sldSz cx="12192000" cy="6858000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58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24475-43AF-4872-A332-B015166322DE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BB66-8E48-4C92-9FDB-4C6D43B917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517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31942-7C26-4E31-B621-E5B771FE80E9}" type="datetimeFigureOut">
              <a:rPr lang="zh-TW" altLang="en-US" smtClean="0"/>
              <a:t>2023/3/3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80B8A-63A9-4543-82BA-C82693751C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1053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80B8A-63A9-4543-82BA-C82693751CC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57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01CAA3-9F0A-4EF5-9B22-83930F23EF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D06E6B8-75B5-4628-8833-95DCE1EDF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ACDCDC-343B-4F22-827E-EEFE9938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3AA9E8-0E81-4B23-9F51-3EC5AA215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008BA3B-9F44-42ED-BF70-A9FD18CB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79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AAF5C8-DB9D-4829-8C31-DA8CE546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8670748-927E-45AF-8D1E-7DC8F8211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7C8480-9E93-4CE4-9EDB-CD9B0982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12D8ABB-426A-401F-BF57-5E4419E4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60E72A3-B8C1-419F-84C7-7E7E7E1B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7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329D7FC-F74A-4335-A223-1A857DAC5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ABC1210-B30A-48D4-BF1C-9E6B272C4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DE88634-4F94-4760-95D2-582170F6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A55E04-B072-4D1C-8E70-FC36812E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ABA16A-0193-457F-BE90-F7D41E49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19D07F-E4FA-42D8-94DE-3335DA69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4A8D9C-4691-4DA7-98A3-94A6327B7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61AA8E-97A8-4D00-9704-8FAAAEF04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877CA3E-3079-48FA-A91B-5D8A8680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387FDE0-D81B-42B7-B046-B1D1C023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5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299CE2-B8F1-43C1-AE27-D5C10D98F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E023E3-6B77-45B1-B49E-6CE67A49A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CB92A50-40B5-42DA-8E19-F3DAF3C8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4AFA5D-86DF-474F-9593-3C671C91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73C65A9-1AF3-4222-A828-9BEAA26F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3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4993AF-9F0C-4E69-B992-1442874E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837D2F-A853-44DE-8BE0-834969256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DBD58B4-86B4-4490-82B8-CDCCA1BE4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008CBC-7914-45F3-9CE1-D4EFB0B5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15C3EFB-E327-4ACA-B96B-3A7777FC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FE0C217-9AB5-42B0-BF72-D834FA98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86313F-205F-441F-ABE4-75AD3F2A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08D838-6020-45B7-A0B5-9228A2610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6F19791-2797-494D-9A4A-E7C731303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C5B91A7-00C6-419F-BBFF-211DA50BD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F07B4CD-1B28-449A-B900-E25D922F9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D9471A-43CD-4A3F-B234-74A400DE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F04C7F6-EF35-4968-B32B-C12B07FD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4E13359-5DF8-4384-891E-88E801DE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7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3595ABC-44FD-4DC2-B7BA-D491E769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D9EE34E-2C92-4E1D-8935-0A3A54A3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267C63-827E-40D8-8392-06219EC7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F5FFA54-CC38-4042-88A2-0B78CF53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22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7C3880B-CC31-4AD6-BDB2-3928AFA8D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3B489F8-7BDE-423A-88F0-CF590ED0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3EAD206-A648-472F-BE7A-6BE14CB7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4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D49965-63C6-4FB0-ACC1-74ACFCD9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1FEC40-FD01-41A6-9F86-25F044570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33FF616-1DFB-412E-8E77-3FF7F2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EF8E77-BF57-43CF-ABB2-2DAF4AE7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AA98D19-C2EE-496F-B910-1066F820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684FEAE-D29B-4265-9FD1-8386A9C4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0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D1FD70-22C9-427F-A567-1DAC9A9D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0096E08-1011-4F56-861F-8D80AC613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951C6A4-3A6D-476C-994E-071653DC2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18CA82-FE87-4E0B-B99F-9303CCD82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D0A19D0-5317-49E6-8C97-D8055CE8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0E7CF2-9714-42B6-A621-62B82D5A8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8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5795926-C648-4606-A630-F09F6BDE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7BB4C9-FEAA-4EC8-A124-76F9093CE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715BF2-029F-4B47-BDE4-F1BE483FC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7BB9C-E5BE-429C-986A-949EC1D2E2DA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2023-03-03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E7114F-0417-4C26-BCC1-3D876EFC7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9C70A28-3924-4BF8-ACBE-178F4F4AF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C4CD9-33FF-4EFB-BB51-70B74991F3D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1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그룹 65">
            <a:extLst>
              <a:ext uri="{FF2B5EF4-FFF2-40B4-BE49-F238E27FC236}">
                <a16:creationId xmlns:a16="http://schemas.microsoft.com/office/drawing/2014/main" id="{96997C00-3A94-4084-92D1-D4D4EF87518B}"/>
              </a:ext>
            </a:extLst>
          </p:cNvPr>
          <p:cNvGrpSpPr/>
          <p:nvPr/>
        </p:nvGrpSpPr>
        <p:grpSpPr>
          <a:xfrm flipH="1">
            <a:off x="2266735" y="1789081"/>
            <a:ext cx="2540399" cy="2231075"/>
            <a:chOff x="3356445" y="1658921"/>
            <a:chExt cx="3204021" cy="2813893"/>
          </a:xfrm>
        </p:grpSpPr>
        <p:sp>
          <p:nvSpPr>
            <p:cNvPr id="67" name="사각형: 둥근 모서리 66">
              <a:extLst>
                <a:ext uri="{FF2B5EF4-FFF2-40B4-BE49-F238E27FC236}">
                  <a16:creationId xmlns:a16="http://schemas.microsoft.com/office/drawing/2014/main" id="{0C6B1130-90DE-4117-9354-0AD6F7273513}"/>
                </a:ext>
              </a:extLst>
            </p:cNvPr>
            <p:cNvSpPr/>
            <p:nvPr/>
          </p:nvSpPr>
          <p:spPr>
            <a:xfrm>
              <a:off x="4186701" y="4063503"/>
              <a:ext cx="2373765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5E9A910B-086C-47A7-A5C2-F2F3AF85368B}"/>
                </a:ext>
              </a:extLst>
            </p:cNvPr>
            <p:cNvSpPr/>
            <p:nvPr/>
          </p:nvSpPr>
          <p:spPr>
            <a:xfrm>
              <a:off x="3695547" y="1658921"/>
              <a:ext cx="2373766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63710A43-B099-4A1C-91F8-25E6B14F56B0}"/>
                </a:ext>
              </a:extLst>
            </p:cNvPr>
            <p:cNvSpPr/>
            <p:nvPr/>
          </p:nvSpPr>
          <p:spPr>
            <a:xfrm>
              <a:off x="4063519" y="2065777"/>
              <a:ext cx="1532535" cy="409312"/>
            </a:xfrm>
            <a:custGeom>
              <a:avLst/>
              <a:gdLst>
                <a:gd name="connsiteX0" fmla="*/ 0 w 1532535"/>
                <a:gd name="connsiteY0" fmla="*/ 0 h 409312"/>
                <a:gd name="connsiteX1" fmla="*/ 1327879 w 1532535"/>
                <a:gd name="connsiteY1" fmla="*/ 0 h 409312"/>
                <a:gd name="connsiteX2" fmla="*/ 1532535 w 1532535"/>
                <a:gd name="connsiteY2" fmla="*/ 204656 h 409312"/>
                <a:gd name="connsiteX3" fmla="*/ 1532534 w 1532535"/>
                <a:gd name="connsiteY3" fmla="*/ 204656 h 409312"/>
                <a:gd name="connsiteX4" fmla="*/ 1327878 w 1532535"/>
                <a:gd name="connsiteY4" fmla="*/ 409312 h 409312"/>
                <a:gd name="connsiteX5" fmla="*/ 6 w 1532535"/>
                <a:gd name="connsiteY5" fmla="*/ 409311 h 409312"/>
                <a:gd name="connsiteX6" fmla="*/ 41244 w 1532535"/>
                <a:gd name="connsiteY6" fmla="*/ 405154 h 409312"/>
                <a:gd name="connsiteX7" fmla="*/ 204655 w 1532535"/>
                <a:gd name="connsiteY7" fmla="*/ 204656 h 409312"/>
                <a:gd name="connsiteX8" fmla="*/ 204656 w 1532535"/>
                <a:gd name="connsiteY8" fmla="*/ 204656 h 409312"/>
                <a:gd name="connsiteX9" fmla="*/ 0 w 1532535"/>
                <a:gd name="connsiteY9" fmla="*/ 0 h 40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535" h="409312">
                  <a:moveTo>
                    <a:pt x="0" y="0"/>
                  </a:moveTo>
                  <a:lnTo>
                    <a:pt x="1327879" y="0"/>
                  </a:lnTo>
                  <a:cubicBezTo>
                    <a:pt x="1440907" y="0"/>
                    <a:pt x="1532535" y="91628"/>
                    <a:pt x="1532535" y="204656"/>
                  </a:cubicBezTo>
                  <a:lnTo>
                    <a:pt x="1532534" y="204656"/>
                  </a:lnTo>
                  <a:cubicBezTo>
                    <a:pt x="1532534" y="317684"/>
                    <a:pt x="1440906" y="409312"/>
                    <a:pt x="1327878" y="409312"/>
                  </a:cubicBezTo>
                  <a:lnTo>
                    <a:pt x="6" y="409311"/>
                  </a:lnTo>
                  <a:lnTo>
                    <a:pt x="41244" y="405154"/>
                  </a:lnTo>
                  <a:cubicBezTo>
                    <a:pt x="134502" y="386071"/>
                    <a:pt x="204655" y="303556"/>
                    <a:pt x="204655" y="204656"/>
                  </a:cubicBezTo>
                  <a:lnTo>
                    <a:pt x="204656" y="204656"/>
                  </a:lnTo>
                  <a:cubicBezTo>
                    <a:pt x="204656" y="91628"/>
                    <a:pt x="113028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B2F56B17-695D-4765-9806-20312AEC8957}"/>
                </a:ext>
              </a:extLst>
            </p:cNvPr>
            <p:cNvSpPr/>
            <p:nvPr/>
          </p:nvSpPr>
          <p:spPr>
            <a:xfrm>
              <a:off x="3356445" y="2455855"/>
              <a:ext cx="2373766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1" name="자유형: 도형 70">
              <a:extLst>
                <a:ext uri="{FF2B5EF4-FFF2-40B4-BE49-F238E27FC236}">
                  <a16:creationId xmlns:a16="http://schemas.microsoft.com/office/drawing/2014/main" id="{3FEBF564-AD10-4759-99EB-54E0AC3E68F9}"/>
                </a:ext>
              </a:extLst>
            </p:cNvPr>
            <p:cNvSpPr/>
            <p:nvPr/>
          </p:nvSpPr>
          <p:spPr>
            <a:xfrm>
              <a:off x="4324563" y="2862710"/>
              <a:ext cx="1532535" cy="409312"/>
            </a:xfrm>
            <a:custGeom>
              <a:avLst/>
              <a:gdLst>
                <a:gd name="connsiteX0" fmla="*/ 0 w 1532535"/>
                <a:gd name="connsiteY0" fmla="*/ 0 h 409312"/>
                <a:gd name="connsiteX1" fmla="*/ 1327879 w 1532535"/>
                <a:gd name="connsiteY1" fmla="*/ 0 h 409312"/>
                <a:gd name="connsiteX2" fmla="*/ 1532535 w 1532535"/>
                <a:gd name="connsiteY2" fmla="*/ 204656 h 409312"/>
                <a:gd name="connsiteX3" fmla="*/ 1532534 w 1532535"/>
                <a:gd name="connsiteY3" fmla="*/ 204656 h 409312"/>
                <a:gd name="connsiteX4" fmla="*/ 1327878 w 1532535"/>
                <a:gd name="connsiteY4" fmla="*/ 409312 h 409312"/>
                <a:gd name="connsiteX5" fmla="*/ 6 w 1532535"/>
                <a:gd name="connsiteY5" fmla="*/ 409311 h 409312"/>
                <a:gd name="connsiteX6" fmla="*/ 41244 w 1532535"/>
                <a:gd name="connsiteY6" fmla="*/ 405154 h 409312"/>
                <a:gd name="connsiteX7" fmla="*/ 204655 w 1532535"/>
                <a:gd name="connsiteY7" fmla="*/ 204656 h 409312"/>
                <a:gd name="connsiteX8" fmla="*/ 204656 w 1532535"/>
                <a:gd name="connsiteY8" fmla="*/ 204656 h 409312"/>
                <a:gd name="connsiteX9" fmla="*/ 0 w 1532535"/>
                <a:gd name="connsiteY9" fmla="*/ 0 h 40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535" h="409312">
                  <a:moveTo>
                    <a:pt x="0" y="0"/>
                  </a:moveTo>
                  <a:lnTo>
                    <a:pt x="1327879" y="0"/>
                  </a:lnTo>
                  <a:cubicBezTo>
                    <a:pt x="1440907" y="0"/>
                    <a:pt x="1532535" y="91628"/>
                    <a:pt x="1532535" y="204656"/>
                  </a:cubicBezTo>
                  <a:lnTo>
                    <a:pt x="1532534" y="204656"/>
                  </a:lnTo>
                  <a:cubicBezTo>
                    <a:pt x="1532534" y="317684"/>
                    <a:pt x="1440906" y="409312"/>
                    <a:pt x="1327878" y="409312"/>
                  </a:cubicBezTo>
                  <a:lnTo>
                    <a:pt x="6" y="409311"/>
                  </a:lnTo>
                  <a:lnTo>
                    <a:pt x="41244" y="405154"/>
                  </a:lnTo>
                  <a:cubicBezTo>
                    <a:pt x="134502" y="386071"/>
                    <a:pt x="204655" y="303556"/>
                    <a:pt x="204655" y="204656"/>
                  </a:cubicBezTo>
                  <a:lnTo>
                    <a:pt x="204656" y="204656"/>
                  </a:lnTo>
                  <a:cubicBezTo>
                    <a:pt x="204656" y="91628"/>
                    <a:pt x="113028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사각형: 둥근 모서리 71">
              <a:extLst>
                <a:ext uri="{FF2B5EF4-FFF2-40B4-BE49-F238E27FC236}">
                  <a16:creationId xmlns:a16="http://schemas.microsoft.com/office/drawing/2014/main" id="{04E67663-0519-4A95-84D7-8DFB4010C7ED}"/>
                </a:ext>
              </a:extLst>
            </p:cNvPr>
            <p:cNvSpPr/>
            <p:nvPr/>
          </p:nvSpPr>
          <p:spPr>
            <a:xfrm>
              <a:off x="3984425" y="3252790"/>
              <a:ext cx="2373765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4178C51D-9FD5-4424-B654-C1AE7C51299B}"/>
                </a:ext>
              </a:extLst>
            </p:cNvPr>
            <p:cNvSpPr/>
            <p:nvPr/>
          </p:nvSpPr>
          <p:spPr>
            <a:xfrm>
              <a:off x="4397199" y="3656469"/>
              <a:ext cx="1532535" cy="409312"/>
            </a:xfrm>
            <a:custGeom>
              <a:avLst/>
              <a:gdLst>
                <a:gd name="connsiteX0" fmla="*/ 0 w 1532535"/>
                <a:gd name="connsiteY0" fmla="*/ 0 h 409312"/>
                <a:gd name="connsiteX1" fmla="*/ 1327879 w 1532535"/>
                <a:gd name="connsiteY1" fmla="*/ 0 h 409312"/>
                <a:gd name="connsiteX2" fmla="*/ 1532535 w 1532535"/>
                <a:gd name="connsiteY2" fmla="*/ 204656 h 409312"/>
                <a:gd name="connsiteX3" fmla="*/ 1532534 w 1532535"/>
                <a:gd name="connsiteY3" fmla="*/ 204656 h 409312"/>
                <a:gd name="connsiteX4" fmla="*/ 1327878 w 1532535"/>
                <a:gd name="connsiteY4" fmla="*/ 409312 h 409312"/>
                <a:gd name="connsiteX5" fmla="*/ 6 w 1532535"/>
                <a:gd name="connsiteY5" fmla="*/ 409311 h 409312"/>
                <a:gd name="connsiteX6" fmla="*/ 41244 w 1532535"/>
                <a:gd name="connsiteY6" fmla="*/ 405154 h 409312"/>
                <a:gd name="connsiteX7" fmla="*/ 204655 w 1532535"/>
                <a:gd name="connsiteY7" fmla="*/ 204656 h 409312"/>
                <a:gd name="connsiteX8" fmla="*/ 204656 w 1532535"/>
                <a:gd name="connsiteY8" fmla="*/ 204656 h 409312"/>
                <a:gd name="connsiteX9" fmla="*/ 0 w 1532535"/>
                <a:gd name="connsiteY9" fmla="*/ 0 h 40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535" h="409312">
                  <a:moveTo>
                    <a:pt x="0" y="0"/>
                  </a:moveTo>
                  <a:lnTo>
                    <a:pt x="1327879" y="0"/>
                  </a:lnTo>
                  <a:cubicBezTo>
                    <a:pt x="1440907" y="0"/>
                    <a:pt x="1532535" y="91628"/>
                    <a:pt x="1532535" y="204656"/>
                  </a:cubicBezTo>
                  <a:lnTo>
                    <a:pt x="1532534" y="204656"/>
                  </a:lnTo>
                  <a:cubicBezTo>
                    <a:pt x="1532534" y="317684"/>
                    <a:pt x="1440906" y="409312"/>
                    <a:pt x="1327878" y="409312"/>
                  </a:cubicBezTo>
                  <a:lnTo>
                    <a:pt x="6" y="409311"/>
                  </a:lnTo>
                  <a:lnTo>
                    <a:pt x="41244" y="405154"/>
                  </a:lnTo>
                  <a:cubicBezTo>
                    <a:pt x="134502" y="386071"/>
                    <a:pt x="204655" y="303556"/>
                    <a:pt x="204655" y="204656"/>
                  </a:cubicBezTo>
                  <a:lnTo>
                    <a:pt x="204656" y="204656"/>
                  </a:lnTo>
                  <a:cubicBezTo>
                    <a:pt x="204656" y="91628"/>
                    <a:pt x="113028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841879D4-58F1-4F23-811F-022AE80C4D77}"/>
              </a:ext>
            </a:extLst>
          </p:cNvPr>
          <p:cNvGrpSpPr/>
          <p:nvPr/>
        </p:nvGrpSpPr>
        <p:grpSpPr>
          <a:xfrm>
            <a:off x="129238" y="1841565"/>
            <a:ext cx="2464199" cy="2231075"/>
            <a:chOff x="3356445" y="1658921"/>
            <a:chExt cx="3107916" cy="2813893"/>
          </a:xfrm>
        </p:grpSpPr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id="{E5DCDAA0-4459-458B-B44A-F6219D048115}"/>
                </a:ext>
              </a:extLst>
            </p:cNvPr>
            <p:cNvSpPr/>
            <p:nvPr/>
          </p:nvSpPr>
          <p:spPr>
            <a:xfrm>
              <a:off x="4090595" y="4063503"/>
              <a:ext cx="2373766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2EDDC9A6-1A73-4A7A-9B43-5D50001C5599}"/>
                </a:ext>
              </a:extLst>
            </p:cNvPr>
            <p:cNvSpPr/>
            <p:nvPr/>
          </p:nvSpPr>
          <p:spPr>
            <a:xfrm>
              <a:off x="4067960" y="1658921"/>
              <a:ext cx="2373766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62A9ECD1-208A-44E8-8F4B-D6EC79EBB9E3}"/>
                </a:ext>
              </a:extLst>
            </p:cNvPr>
            <p:cNvSpPr/>
            <p:nvPr/>
          </p:nvSpPr>
          <p:spPr>
            <a:xfrm>
              <a:off x="4435929" y="2065776"/>
              <a:ext cx="1532535" cy="409312"/>
            </a:xfrm>
            <a:custGeom>
              <a:avLst/>
              <a:gdLst>
                <a:gd name="connsiteX0" fmla="*/ 0 w 1532535"/>
                <a:gd name="connsiteY0" fmla="*/ 0 h 409312"/>
                <a:gd name="connsiteX1" fmla="*/ 1327879 w 1532535"/>
                <a:gd name="connsiteY1" fmla="*/ 0 h 409312"/>
                <a:gd name="connsiteX2" fmla="*/ 1532535 w 1532535"/>
                <a:gd name="connsiteY2" fmla="*/ 204656 h 409312"/>
                <a:gd name="connsiteX3" fmla="*/ 1532534 w 1532535"/>
                <a:gd name="connsiteY3" fmla="*/ 204656 h 409312"/>
                <a:gd name="connsiteX4" fmla="*/ 1327878 w 1532535"/>
                <a:gd name="connsiteY4" fmla="*/ 409312 h 409312"/>
                <a:gd name="connsiteX5" fmla="*/ 6 w 1532535"/>
                <a:gd name="connsiteY5" fmla="*/ 409311 h 409312"/>
                <a:gd name="connsiteX6" fmla="*/ 41244 w 1532535"/>
                <a:gd name="connsiteY6" fmla="*/ 405154 h 409312"/>
                <a:gd name="connsiteX7" fmla="*/ 204655 w 1532535"/>
                <a:gd name="connsiteY7" fmla="*/ 204656 h 409312"/>
                <a:gd name="connsiteX8" fmla="*/ 204656 w 1532535"/>
                <a:gd name="connsiteY8" fmla="*/ 204656 h 409312"/>
                <a:gd name="connsiteX9" fmla="*/ 0 w 1532535"/>
                <a:gd name="connsiteY9" fmla="*/ 0 h 40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535" h="409312">
                  <a:moveTo>
                    <a:pt x="0" y="0"/>
                  </a:moveTo>
                  <a:lnTo>
                    <a:pt x="1327879" y="0"/>
                  </a:lnTo>
                  <a:cubicBezTo>
                    <a:pt x="1440907" y="0"/>
                    <a:pt x="1532535" y="91628"/>
                    <a:pt x="1532535" y="204656"/>
                  </a:cubicBezTo>
                  <a:lnTo>
                    <a:pt x="1532534" y="204656"/>
                  </a:lnTo>
                  <a:cubicBezTo>
                    <a:pt x="1532534" y="317684"/>
                    <a:pt x="1440906" y="409312"/>
                    <a:pt x="1327878" y="409312"/>
                  </a:cubicBezTo>
                  <a:lnTo>
                    <a:pt x="6" y="409311"/>
                  </a:lnTo>
                  <a:lnTo>
                    <a:pt x="41244" y="405154"/>
                  </a:lnTo>
                  <a:cubicBezTo>
                    <a:pt x="134502" y="386071"/>
                    <a:pt x="204655" y="303556"/>
                    <a:pt x="204655" y="204656"/>
                  </a:cubicBezTo>
                  <a:lnTo>
                    <a:pt x="204656" y="204656"/>
                  </a:lnTo>
                  <a:cubicBezTo>
                    <a:pt x="204656" y="91628"/>
                    <a:pt x="113028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FE804D22-8D33-4FC8-A862-4311009CFFC6}"/>
                </a:ext>
              </a:extLst>
            </p:cNvPr>
            <p:cNvSpPr/>
            <p:nvPr/>
          </p:nvSpPr>
          <p:spPr>
            <a:xfrm>
              <a:off x="3356445" y="2455855"/>
              <a:ext cx="2373766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FAA65587-6FEB-46B6-BF04-B5E564363ACB}"/>
                </a:ext>
              </a:extLst>
            </p:cNvPr>
            <p:cNvSpPr/>
            <p:nvPr/>
          </p:nvSpPr>
          <p:spPr>
            <a:xfrm>
              <a:off x="4048264" y="2862710"/>
              <a:ext cx="1532535" cy="409312"/>
            </a:xfrm>
            <a:custGeom>
              <a:avLst/>
              <a:gdLst>
                <a:gd name="connsiteX0" fmla="*/ 0 w 1532535"/>
                <a:gd name="connsiteY0" fmla="*/ 0 h 409312"/>
                <a:gd name="connsiteX1" fmla="*/ 1327879 w 1532535"/>
                <a:gd name="connsiteY1" fmla="*/ 0 h 409312"/>
                <a:gd name="connsiteX2" fmla="*/ 1532535 w 1532535"/>
                <a:gd name="connsiteY2" fmla="*/ 204656 h 409312"/>
                <a:gd name="connsiteX3" fmla="*/ 1532534 w 1532535"/>
                <a:gd name="connsiteY3" fmla="*/ 204656 h 409312"/>
                <a:gd name="connsiteX4" fmla="*/ 1327878 w 1532535"/>
                <a:gd name="connsiteY4" fmla="*/ 409312 h 409312"/>
                <a:gd name="connsiteX5" fmla="*/ 6 w 1532535"/>
                <a:gd name="connsiteY5" fmla="*/ 409311 h 409312"/>
                <a:gd name="connsiteX6" fmla="*/ 41244 w 1532535"/>
                <a:gd name="connsiteY6" fmla="*/ 405154 h 409312"/>
                <a:gd name="connsiteX7" fmla="*/ 204655 w 1532535"/>
                <a:gd name="connsiteY7" fmla="*/ 204656 h 409312"/>
                <a:gd name="connsiteX8" fmla="*/ 204656 w 1532535"/>
                <a:gd name="connsiteY8" fmla="*/ 204656 h 409312"/>
                <a:gd name="connsiteX9" fmla="*/ 0 w 1532535"/>
                <a:gd name="connsiteY9" fmla="*/ 0 h 40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535" h="409312">
                  <a:moveTo>
                    <a:pt x="0" y="0"/>
                  </a:moveTo>
                  <a:lnTo>
                    <a:pt x="1327879" y="0"/>
                  </a:lnTo>
                  <a:cubicBezTo>
                    <a:pt x="1440907" y="0"/>
                    <a:pt x="1532535" y="91628"/>
                    <a:pt x="1532535" y="204656"/>
                  </a:cubicBezTo>
                  <a:lnTo>
                    <a:pt x="1532534" y="204656"/>
                  </a:lnTo>
                  <a:cubicBezTo>
                    <a:pt x="1532534" y="317684"/>
                    <a:pt x="1440906" y="409312"/>
                    <a:pt x="1327878" y="409312"/>
                  </a:cubicBezTo>
                  <a:lnTo>
                    <a:pt x="6" y="409311"/>
                  </a:lnTo>
                  <a:lnTo>
                    <a:pt x="41244" y="405154"/>
                  </a:lnTo>
                  <a:cubicBezTo>
                    <a:pt x="134502" y="386071"/>
                    <a:pt x="204655" y="303556"/>
                    <a:pt x="204655" y="204656"/>
                  </a:cubicBezTo>
                  <a:lnTo>
                    <a:pt x="204656" y="204656"/>
                  </a:lnTo>
                  <a:cubicBezTo>
                    <a:pt x="204656" y="91628"/>
                    <a:pt x="113028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id="{114ED8FE-A287-4C5A-B702-38CE85B986CE}"/>
                </a:ext>
              </a:extLst>
            </p:cNvPr>
            <p:cNvSpPr/>
            <p:nvPr/>
          </p:nvSpPr>
          <p:spPr>
            <a:xfrm>
              <a:off x="3756180" y="3252789"/>
              <a:ext cx="2373766" cy="4093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3138B2C7-3C8E-4928-BB90-9A71DF6B6C32}"/>
                </a:ext>
              </a:extLst>
            </p:cNvPr>
            <p:cNvSpPr/>
            <p:nvPr/>
          </p:nvSpPr>
          <p:spPr>
            <a:xfrm>
              <a:off x="4397199" y="3656469"/>
              <a:ext cx="1532535" cy="409312"/>
            </a:xfrm>
            <a:custGeom>
              <a:avLst/>
              <a:gdLst>
                <a:gd name="connsiteX0" fmla="*/ 0 w 1532535"/>
                <a:gd name="connsiteY0" fmla="*/ 0 h 409312"/>
                <a:gd name="connsiteX1" fmla="*/ 1327879 w 1532535"/>
                <a:gd name="connsiteY1" fmla="*/ 0 h 409312"/>
                <a:gd name="connsiteX2" fmla="*/ 1532535 w 1532535"/>
                <a:gd name="connsiteY2" fmla="*/ 204656 h 409312"/>
                <a:gd name="connsiteX3" fmla="*/ 1532534 w 1532535"/>
                <a:gd name="connsiteY3" fmla="*/ 204656 h 409312"/>
                <a:gd name="connsiteX4" fmla="*/ 1327878 w 1532535"/>
                <a:gd name="connsiteY4" fmla="*/ 409312 h 409312"/>
                <a:gd name="connsiteX5" fmla="*/ 6 w 1532535"/>
                <a:gd name="connsiteY5" fmla="*/ 409311 h 409312"/>
                <a:gd name="connsiteX6" fmla="*/ 41244 w 1532535"/>
                <a:gd name="connsiteY6" fmla="*/ 405154 h 409312"/>
                <a:gd name="connsiteX7" fmla="*/ 204655 w 1532535"/>
                <a:gd name="connsiteY7" fmla="*/ 204656 h 409312"/>
                <a:gd name="connsiteX8" fmla="*/ 204656 w 1532535"/>
                <a:gd name="connsiteY8" fmla="*/ 204656 h 409312"/>
                <a:gd name="connsiteX9" fmla="*/ 0 w 1532535"/>
                <a:gd name="connsiteY9" fmla="*/ 0 h 40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535" h="409312">
                  <a:moveTo>
                    <a:pt x="0" y="0"/>
                  </a:moveTo>
                  <a:lnTo>
                    <a:pt x="1327879" y="0"/>
                  </a:lnTo>
                  <a:cubicBezTo>
                    <a:pt x="1440907" y="0"/>
                    <a:pt x="1532535" y="91628"/>
                    <a:pt x="1532535" y="204656"/>
                  </a:cubicBezTo>
                  <a:lnTo>
                    <a:pt x="1532534" y="204656"/>
                  </a:lnTo>
                  <a:cubicBezTo>
                    <a:pt x="1532534" y="317684"/>
                    <a:pt x="1440906" y="409312"/>
                    <a:pt x="1327878" y="409312"/>
                  </a:cubicBezTo>
                  <a:lnTo>
                    <a:pt x="6" y="409311"/>
                  </a:lnTo>
                  <a:lnTo>
                    <a:pt x="41244" y="405154"/>
                  </a:lnTo>
                  <a:cubicBezTo>
                    <a:pt x="134502" y="386071"/>
                    <a:pt x="204655" y="303556"/>
                    <a:pt x="204655" y="204656"/>
                  </a:cubicBezTo>
                  <a:lnTo>
                    <a:pt x="204656" y="204656"/>
                  </a:lnTo>
                  <a:cubicBezTo>
                    <a:pt x="204656" y="91628"/>
                    <a:pt x="113028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58A56D3-1CB5-4943-91D1-B2FD914544A4}"/>
              </a:ext>
            </a:extLst>
          </p:cNvPr>
          <p:cNvSpPr txBox="1"/>
          <p:nvPr/>
        </p:nvSpPr>
        <p:spPr>
          <a:xfrm>
            <a:off x="4140140" y="995681"/>
            <a:ext cx="7365995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zh-TW" altLang="en-US" sz="54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야놀자 야체 B" panose="02020603020101020101" pitchFamily="18" charset="-127"/>
                <a:ea typeface="야놀자 야체 B" panose="02020603020101020101" pitchFamily="18" charset="-127"/>
              </a:rPr>
              <a:t>國文彈性課程</a:t>
            </a:r>
            <a:endParaRPr lang="en-US" altLang="zh-TW" sz="5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defRPr/>
            </a:pPr>
            <a:endParaRPr lang="en-US" altLang="zh-TW" sz="40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defRPr/>
            </a:pPr>
            <a:r>
              <a:rPr lang="en-US" altLang="zh-TW" sz="6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야놀자 야체 B" panose="02020603020101020101" pitchFamily="18" charset="-127"/>
                <a:ea typeface="야놀자 야체 B" panose="02020603020101020101" pitchFamily="18" charset="-127"/>
              </a:rPr>
              <a:t>7</a:t>
            </a:r>
            <a:r>
              <a:rPr lang="zh-TW" altLang="en-US" sz="6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야놀자 야체 B" panose="02020603020101020101" pitchFamily="18" charset="-127"/>
                <a:ea typeface="야놀자 야체 B" panose="02020603020101020101" pitchFamily="18" charset="-127"/>
              </a:rPr>
              <a:t>年級</a:t>
            </a:r>
            <a:endParaRPr lang="en-US" altLang="zh-TW" sz="6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  <a:p>
            <a:pPr algn="ctr" latinLnBrk="0">
              <a:defRPr/>
            </a:pPr>
            <a:r>
              <a:rPr lang="zh-TW" altLang="en-US" sz="6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야놀자 야체 B" panose="02020603020101020101" pitchFamily="18" charset="-127"/>
                <a:ea typeface="야놀자 야체 B" panose="02020603020101020101" pitchFamily="18" charset="-127"/>
              </a:rPr>
              <a:t>創作與欣賞</a:t>
            </a:r>
          </a:p>
        </p:txBody>
      </p:sp>
      <p:sp>
        <p:nvSpPr>
          <p:cNvPr id="74" name="원형: 비어 있음 73">
            <a:extLst>
              <a:ext uri="{FF2B5EF4-FFF2-40B4-BE49-F238E27FC236}">
                <a16:creationId xmlns:a16="http://schemas.microsoft.com/office/drawing/2014/main" id="{9A0027D9-428D-4536-A0F4-4959A214C364}"/>
              </a:ext>
            </a:extLst>
          </p:cNvPr>
          <p:cNvSpPr/>
          <p:nvPr/>
        </p:nvSpPr>
        <p:spPr>
          <a:xfrm rot="10800000" flipV="1">
            <a:off x="3866079" y="4596744"/>
            <a:ext cx="218289" cy="218289"/>
          </a:xfrm>
          <a:prstGeom prst="donut">
            <a:avLst>
              <a:gd name="adj" fmla="val 17815"/>
            </a:avLst>
          </a:prstGeom>
          <a:solidFill>
            <a:schemeClr val="accent5"/>
          </a:solidFill>
          <a:ln w="349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5" name="곱하기 기호 74">
            <a:extLst>
              <a:ext uri="{FF2B5EF4-FFF2-40B4-BE49-F238E27FC236}">
                <a16:creationId xmlns:a16="http://schemas.microsoft.com/office/drawing/2014/main" id="{4BB19535-69C6-4081-A3BD-8AD5CA2038B8}"/>
              </a:ext>
            </a:extLst>
          </p:cNvPr>
          <p:cNvSpPr/>
          <p:nvPr/>
        </p:nvSpPr>
        <p:spPr>
          <a:xfrm rot="13500000" flipV="1">
            <a:off x="4429123" y="4194246"/>
            <a:ext cx="218289" cy="218289"/>
          </a:xfrm>
          <a:prstGeom prst="mathMultiply">
            <a:avLst/>
          </a:prstGeom>
          <a:solidFill>
            <a:srgbClr val="FF7C80"/>
          </a:solidFill>
          <a:ln w="349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7" name="나누기 기호 76">
            <a:extLst>
              <a:ext uri="{FF2B5EF4-FFF2-40B4-BE49-F238E27FC236}">
                <a16:creationId xmlns:a16="http://schemas.microsoft.com/office/drawing/2014/main" id="{A7E1BD5E-2F2E-41A0-807E-6A546D33B2BD}"/>
              </a:ext>
            </a:extLst>
          </p:cNvPr>
          <p:cNvSpPr/>
          <p:nvPr/>
        </p:nvSpPr>
        <p:spPr>
          <a:xfrm rot="9900000" flipV="1">
            <a:off x="993693" y="4501555"/>
            <a:ext cx="218289" cy="218289"/>
          </a:xfrm>
          <a:prstGeom prst="mathDivide">
            <a:avLst/>
          </a:prstGeom>
          <a:solidFill>
            <a:srgbClr val="FFC000"/>
          </a:solidFill>
          <a:ln w="34925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B4CA8A-A505-4D31-A6B0-DCA3CBA65734}"/>
              </a:ext>
            </a:extLst>
          </p:cNvPr>
          <p:cNvSpPr/>
          <p:nvPr/>
        </p:nvSpPr>
        <p:spPr>
          <a:xfrm>
            <a:off x="8089814" y="5235740"/>
            <a:ext cx="3416321" cy="824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zh-TW" altLang="en-US" sz="3600" b="1" kern="0" dirty="0">
                <a:ln w="1270">
                  <a:noFill/>
                </a:ln>
                <a:solidFill>
                  <a:prstClr val="white">
                    <a:lumMod val="50000"/>
                  </a:prstClr>
                </a:solidFill>
                <a:latin typeface="華康儷中宋" panose="02010609000101010101" pitchFamily="49" charset="-120"/>
                <a:ea typeface="華康儷中宋" panose="02010609000101010101" pitchFamily="49" charset="-120"/>
              </a:rPr>
              <a:t>王湘佩老師製作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ADEAA41-C6FC-4A98-9138-A38D13995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36" y="1806669"/>
            <a:ext cx="3492142" cy="300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91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r>
              <a:rPr lang="zh-TW" altLang="en-US" sz="44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야놀자 야체 B" panose="02020603020101020101" pitchFamily="18" charset="-127"/>
                <a:ea typeface="야놀자 야체 B" panose="02020603020101020101" pitchFamily="18" charset="-127"/>
              </a:rPr>
              <a:t>創作與欣賞</a:t>
            </a:r>
          </a:p>
        </p:txBody>
      </p:sp>
      <p:sp>
        <p:nvSpPr>
          <p:cNvPr id="19" name="자유형 44">
            <a:extLst>
              <a:ext uri="{FF2B5EF4-FFF2-40B4-BE49-F238E27FC236}">
                <a16:creationId xmlns:a16="http://schemas.microsoft.com/office/drawing/2014/main" id="{97DC1053-9DC1-4A91-AAA5-EA5B6CD23798}"/>
              </a:ext>
            </a:extLst>
          </p:cNvPr>
          <p:cNvSpPr/>
          <p:nvPr/>
        </p:nvSpPr>
        <p:spPr>
          <a:xfrm>
            <a:off x="1261964" y="2366228"/>
            <a:ext cx="5109960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3470" h="1935892">
                <a:moveTo>
                  <a:pt x="0" y="0"/>
                </a:moveTo>
                <a:lnTo>
                  <a:pt x="1696995" y="8238"/>
                </a:lnTo>
                <a:lnTo>
                  <a:pt x="1705233" y="1491049"/>
                </a:lnTo>
                <a:lnTo>
                  <a:pt x="1713470" y="1894703"/>
                </a:lnTo>
                <a:lnTo>
                  <a:pt x="922638" y="1935892"/>
                </a:lnTo>
                <a:lnTo>
                  <a:pt x="32952" y="1927655"/>
                </a:lnTo>
                <a:lnTo>
                  <a:pt x="65903" y="897925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/>
          <a:lstStyle/>
          <a:p>
            <a:pPr algn="ctr"/>
            <a:endParaRPr lang="en-US" altLang="ko-K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0" name="자유형 47">
            <a:extLst>
              <a:ext uri="{FF2B5EF4-FFF2-40B4-BE49-F238E27FC236}">
                <a16:creationId xmlns:a16="http://schemas.microsoft.com/office/drawing/2014/main" id="{4422A7B8-E147-4CD1-A8A8-6B2B03144049}"/>
              </a:ext>
            </a:extLst>
          </p:cNvPr>
          <p:cNvSpPr/>
          <p:nvPr/>
        </p:nvSpPr>
        <p:spPr>
          <a:xfrm>
            <a:off x="1231852" y="2209852"/>
            <a:ext cx="4852631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  <a:gd name="connsiteX0" fmla="*/ 15136 w 1680518"/>
              <a:gd name="connsiteY0" fmla="*/ 2417 h 1927654"/>
              <a:gd name="connsiteX1" fmla="*/ 1664043 w 1680518"/>
              <a:gd name="connsiteY1" fmla="*/ 0 h 1927654"/>
              <a:gd name="connsiteX2" fmla="*/ 1672281 w 1680518"/>
              <a:gd name="connsiteY2" fmla="*/ 1482811 h 1927654"/>
              <a:gd name="connsiteX3" fmla="*/ 1680518 w 1680518"/>
              <a:gd name="connsiteY3" fmla="*/ 1886465 h 1927654"/>
              <a:gd name="connsiteX4" fmla="*/ 889686 w 1680518"/>
              <a:gd name="connsiteY4" fmla="*/ 1927654 h 1927654"/>
              <a:gd name="connsiteX5" fmla="*/ 0 w 1680518"/>
              <a:gd name="connsiteY5" fmla="*/ 1919417 h 1927654"/>
              <a:gd name="connsiteX6" fmla="*/ 32951 w 1680518"/>
              <a:gd name="connsiteY6" fmla="*/ 889687 h 1927654"/>
              <a:gd name="connsiteX7" fmla="*/ 15136 w 1680518"/>
              <a:gd name="connsiteY7" fmla="*/ 2417 h 1927654"/>
              <a:gd name="connsiteX0" fmla="*/ 15136 w 1680518"/>
              <a:gd name="connsiteY0" fmla="*/ 10300 h 1935537"/>
              <a:gd name="connsiteX1" fmla="*/ 1664043 w 1680518"/>
              <a:gd name="connsiteY1" fmla="*/ 7883 h 1935537"/>
              <a:gd name="connsiteX2" fmla="*/ 1672281 w 1680518"/>
              <a:gd name="connsiteY2" fmla="*/ 1490694 h 1935537"/>
              <a:gd name="connsiteX3" fmla="*/ 1680518 w 1680518"/>
              <a:gd name="connsiteY3" fmla="*/ 1894348 h 1935537"/>
              <a:gd name="connsiteX4" fmla="*/ 889686 w 1680518"/>
              <a:gd name="connsiteY4" fmla="*/ 1935537 h 1935537"/>
              <a:gd name="connsiteX5" fmla="*/ 0 w 1680518"/>
              <a:gd name="connsiteY5" fmla="*/ 1927300 h 1935537"/>
              <a:gd name="connsiteX6" fmla="*/ 32951 w 1680518"/>
              <a:gd name="connsiteY6" fmla="*/ 897570 h 1935537"/>
              <a:gd name="connsiteX7" fmla="*/ 15136 w 1680518"/>
              <a:gd name="connsiteY7" fmla="*/ 10300 h 1935537"/>
              <a:gd name="connsiteX0" fmla="*/ 29118 w 1694500"/>
              <a:gd name="connsiteY0" fmla="*/ 10300 h 1935537"/>
              <a:gd name="connsiteX1" fmla="*/ 1678025 w 1694500"/>
              <a:gd name="connsiteY1" fmla="*/ 7883 h 1935537"/>
              <a:gd name="connsiteX2" fmla="*/ 1686263 w 1694500"/>
              <a:gd name="connsiteY2" fmla="*/ 1490694 h 1935537"/>
              <a:gd name="connsiteX3" fmla="*/ 1694500 w 1694500"/>
              <a:gd name="connsiteY3" fmla="*/ 1894348 h 1935537"/>
              <a:gd name="connsiteX4" fmla="*/ 903668 w 1694500"/>
              <a:gd name="connsiteY4" fmla="*/ 1935537 h 1935537"/>
              <a:gd name="connsiteX5" fmla="*/ 13982 w 1694500"/>
              <a:gd name="connsiteY5" fmla="*/ 1927300 h 1935537"/>
              <a:gd name="connsiteX6" fmla="*/ 46933 w 1694500"/>
              <a:gd name="connsiteY6" fmla="*/ 897570 h 1935537"/>
              <a:gd name="connsiteX7" fmla="*/ 29118 w 1694500"/>
              <a:gd name="connsiteY7" fmla="*/ 10300 h 1935537"/>
              <a:gd name="connsiteX0" fmla="*/ 39382 w 1704764"/>
              <a:gd name="connsiteY0" fmla="*/ 10300 h 1935537"/>
              <a:gd name="connsiteX1" fmla="*/ 1688289 w 1704764"/>
              <a:gd name="connsiteY1" fmla="*/ 7883 h 1935537"/>
              <a:gd name="connsiteX2" fmla="*/ 1696527 w 1704764"/>
              <a:gd name="connsiteY2" fmla="*/ 1490694 h 1935537"/>
              <a:gd name="connsiteX3" fmla="*/ 1704764 w 1704764"/>
              <a:gd name="connsiteY3" fmla="*/ 1894348 h 1935537"/>
              <a:gd name="connsiteX4" fmla="*/ 913932 w 1704764"/>
              <a:gd name="connsiteY4" fmla="*/ 1935537 h 1935537"/>
              <a:gd name="connsiteX5" fmla="*/ 24246 w 1704764"/>
              <a:gd name="connsiteY5" fmla="*/ 1927300 h 1935537"/>
              <a:gd name="connsiteX6" fmla="*/ 21132 w 1704764"/>
              <a:gd name="connsiteY6" fmla="*/ 897570 h 1935537"/>
              <a:gd name="connsiteX7" fmla="*/ 39382 w 1704764"/>
              <a:gd name="connsiteY7" fmla="*/ 10300 h 193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764" h="1935537">
                <a:moveTo>
                  <a:pt x="39382" y="10300"/>
                </a:moveTo>
                <a:cubicBezTo>
                  <a:pt x="552952" y="-11816"/>
                  <a:pt x="1138653" y="8689"/>
                  <a:pt x="1688289" y="7883"/>
                </a:cubicBezTo>
                <a:lnTo>
                  <a:pt x="1696527" y="1490694"/>
                </a:lnTo>
                <a:lnTo>
                  <a:pt x="1704764" y="1894348"/>
                </a:lnTo>
                <a:lnTo>
                  <a:pt x="913932" y="1935537"/>
                </a:lnTo>
                <a:lnTo>
                  <a:pt x="24246" y="1927300"/>
                </a:lnTo>
                <a:lnTo>
                  <a:pt x="21132" y="897570"/>
                </a:lnTo>
                <a:cubicBezTo>
                  <a:pt x="15194" y="601813"/>
                  <a:pt x="-32824" y="284747"/>
                  <a:pt x="39382" y="1030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400" b="1" dirty="0">
                <a:solidFill>
                  <a:srgbClr val="C00000"/>
                </a:solidFill>
                <a:latin typeface="華康儷中宋" panose="02010609000101010101" pitchFamily="49" charset="-120"/>
              </a:rPr>
              <a:t>共備課程</a:t>
            </a:r>
          </a:p>
        </p:txBody>
      </p:sp>
      <p:sp>
        <p:nvSpPr>
          <p:cNvPr id="21" name="자유형 48">
            <a:extLst>
              <a:ext uri="{FF2B5EF4-FFF2-40B4-BE49-F238E27FC236}">
                <a16:creationId xmlns:a16="http://schemas.microsoft.com/office/drawing/2014/main" id="{BF3FBA56-9FC8-4333-89B6-C41BFE5176BA}"/>
              </a:ext>
            </a:extLst>
          </p:cNvPr>
          <p:cNvSpPr/>
          <p:nvPr/>
        </p:nvSpPr>
        <p:spPr>
          <a:xfrm>
            <a:off x="2182297" y="1997369"/>
            <a:ext cx="977759" cy="322591"/>
          </a:xfrm>
          <a:custGeom>
            <a:avLst/>
            <a:gdLst>
              <a:gd name="connsiteX0" fmla="*/ 90616 w 1935892"/>
              <a:gd name="connsiteY0" fmla="*/ 57665 h 486032"/>
              <a:gd name="connsiteX1" fmla="*/ 0 w 1935892"/>
              <a:gd name="connsiteY1" fmla="*/ 140043 h 486032"/>
              <a:gd name="connsiteX2" fmla="*/ 74140 w 1935892"/>
              <a:gd name="connsiteY2" fmla="*/ 140043 h 486032"/>
              <a:gd name="connsiteX3" fmla="*/ 49427 w 1935892"/>
              <a:gd name="connsiteY3" fmla="*/ 205946 h 486032"/>
              <a:gd name="connsiteX4" fmla="*/ 131805 w 1935892"/>
              <a:gd name="connsiteY4" fmla="*/ 214183 h 486032"/>
              <a:gd name="connsiteX5" fmla="*/ 8238 w 1935892"/>
              <a:gd name="connsiteY5" fmla="*/ 247135 h 486032"/>
              <a:gd name="connsiteX6" fmla="*/ 123567 w 1935892"/>
              <a:gd name="connsiteY6" fmla="*/ 280086 h 486032"/>
              <a:gd name="connsiteX7" fmla="*/ 49427 w 1935892"/>
              <a:gd name="connsiteY7" fmla="*/ 313038 h 486032"/>
              <a:gd name="connsiteX8" fmla="*/ 148281 w 1935892"/>
              <a:gd name="connsiteY8" fmla="*/ 345989 h 486032"/>
              <a:gd name="connsiteX9" fmla="*/ 90616 w 1935892"/>
              <a:gd name="connsiteY9" fmla="*/ 370702 h 486032"/>
              <a:gd name="connsiteX10" fmla="*/ 57665 w 1935892"/>
              <a:gd name="connsiteY10" fmla="*/ 411892 h 486032"/>
              <a:gd name="connsiteX11" fmla="*/ 98854 w 1935892"/>
              <a:gd name="connsiteY11" fmla="*/ 428367 h 486032"/>
              <a:gd name="connsiteX12" fmla="*/ 57665 w 1935892"/>
              <a:gd name="connsiteY12" fmla="*/ 477794 h 486032"/>
              <a:gd name="connsiteX13" fmla="*/ 1878227 w 1935892"/>
              <a:gd name="connsiteY13" fmla="*/ 486032 h 486032"/>
              <a:gd name="connsiteX14" fmla="*/ 1787611 w 1935892"/>
              <a:gd name="connsiteY14" fmla="*/ 420129 h 486032"/>
              <a:gd name="connsiteX15" fmla="*/ 1853513 w 1935892"/>
              <a:gd name="connsiteY15" fmla="*/ 378940 h 486032"/>
              <a:gd name="connsiteX16" fmla="*/ 1828800 w 1935892"/>
              <a:gd name="connsiteY16" fmla="*/ 345989 h 486032"/>
              <a:gd name="connsiteX17" fmla="*/ 1919416 w 1935892"/>
              <a:gd name="connsiteY17" fmla="*/ 329513 h 486032"/>
              <a:gd name="connsiteX18" fmla="*/ 1861751 w 1935892"/>
              <a:gd name="connsiteY18" fmla="*/ 280086 h 486032"/>
              <a:gd name="connsiteX19" fmla="*/ 1935892 w 1935892"/>
              <a:gd name="connsiteY19" fmla="*/ 255373 h 486032"/>
              <a:gd name="connsiteX20" fmla="*/ 1837038 w 1935892"/>
              <a:gd name="connsiteY20" fmla="*/ 164756 h 486032"/>
              <a:gd name="connsiteX21" fmla="*/ 1869989 w 1935892"/>
              <a:gd name="connsiteY21" fmla="*/ 107092 h 486032"/>
              <a:gd name="connsiteX22" fmla="*/ 1762897 w 1935892"/>
              <a:gd name="connsiteY22" fmla="*/ 32951 h 486032"/>
              <a:gd name="connsiteX23" fmla="*/ 1804086 w 1935892"/>
              <a:gd name="connsiteY23" fmla="*/ 0 h 486032"/>
              <a:gd name="connsiteX24" fmla="*/ 90616 w 1935892"/>
              <a:gd name="connsiteY24" fmla="*/ 57665 h 48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35892" h="486032">
                <a:moveTo>
                  <a:pt x="90616" y="57665"/>
                </a:moveTo>
                <a:lnTo>
                  <a:pt x="0" y="140043"/>
                </a:lnTo>
                <a:lnTo>
                  <a:pt x="74140" y="140043"/>
                </a:lnTo>
                <a:lnTo>
                  <a:pt x="49427" y="205946"/>
                </a:lnTo>
                <a:lnTo>
                  <a:pt x="131805" y="214183"/>
                </a:lnTo>
                <a:lnTo>
                  <a:pt x="8238" y="247135"/>
                </a:lnTo>
                <a:lnTo>
                  <a:pt x="123567" y="280086"/>
                </a:lnTo>
                <a:lnTo>
                  <a:pt x="49427" y="313038"/>
                </a:lnTo>
                <a:lnTo>
                  <a:pt x="148281" y="345989"/>
                </a:lnTo>
                <a:lnTo>
                  <a:pt x="90616" y="370702"/>
                </a:lnTo>
                <a:lnTo>
                  <a:pt x="57665" y="411892"/>
                </a:lnTo>
                <a:lnTo>
                  <a:pt x="98854" y="428367"/>
                </a:lnTo>
                <a:lnTo>
                  <a:pt x="57665" y="477794"/>
                </a:lnTo>
                <a:lnTo>
                  <a:pt x="1878227" y="486032"/>
                </a:lnTo>
                <a:lnTo>
                  <a:pt x="1787611" y="420129"/>
                </a:lnTo>
                <a:lnTo>
                  <a:pt x="1853513" y="378940"/>
                </a:lnTo>
                <a:lnTo>
                  <a:pt x="1828800" y="345989"/>
                </a:lnTo>
                <a:lnTo>
                  <a:pt x="1919416" y="329513"/>
                </a:lnTo>
                <a:lnTo>
                  <a:pt x="1861751" y="280086"/>
                </a:lnTo>
                <a:lnTo>
                  <a:pt x="1935892" y="255373"/>
                </a:lnTo>
                <a:lnTo>
                  <a:pt x="1837038" y="164756"/>
                </a:lnTo>
                <a:lnTo>
                  <a:pt x="1869989" y="107092"/>
                </a:lnTo>
                <a:lnTo>
                  <a:pt x="1762897" y="32951"/>
                </a:lnTo>
                <a:lnTo>
                  <a:pt x="1804086" y="0"/>
                </a:lnTo>
                <a:lnTo>
                  <a:pt x="90616" y="57665"/>
                </a:lnTo>
                <a:close/>
              </a:path>
            </a:pathLst>
          </a:custGeom>
          <a:solidFill>
            <a:srgbClr val="EAC096">
              <a:alpha val="58000"/>
            </a:srgb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2" name="자유형 44">
            <a:extLst>
              <a:ext uri="{FF2B5EF4-FFF2-40B4-BE49-F238E27FC236}">
                <a16:creationId xmlns:a16="http://schemas.microsoft.com/office/drawing/2014/main" id="{F7CB97C2-9E71-49A1-9503-D5033EA2FFAC}"/>
              </a:ext>
            </a:extLst>
          </p:cNvPr>
          <p:cNvSpPr/>
          <p:nvPr/>
        </p:nvSpPr>
        <p:spPr>
          <a:xfrm>
            <a:off x="6659764" y="4186371"/>
            <a:ext cx="5109960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3470" h="1935892">
                <a:moveTo>
                  <a:pt x="0" y="0"/>
                </a:moveTo>
                <a:lnTo>
                  <a:pt x="1696995" y="8238"/>
                </a:lnTo>
                <a:lnTo>
                  <a:pt x="1705233" y="1491049"/>
                </a:lnTo>
                <a:lnTo>
                  <a:pt x="1713470" y="1894703"/>
                </a:lnTo>
                <a:lnTo>
                  <a:pt x="922638" y="1935892"/>
                </a:lnTo>
                <a:lnTo>
                  <a:pt x="32952" y="1927655"/>
                </a:lnTo>
                <a:lnTo>
                  <a:pt x="65903" y="897925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/>
          <a:lstStyle/>
          <a:p>
            <a:pPr algn="ctr"/>
            <a:endParaRPr lang="en-US" altLang="ko-K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" name="자유형 47">
            <a:extLst>
              <a:ext uri="{FF2B5EF4-FFF2-40B4-BE49-F238E27FC236}">
                <a16:creationId xmlns:a16="http://schemas.microsoft.com/office/drawing/2014/main" id="{74905C4E-4404-4E98-997C-F7F4ACFF3F3B}"/>
              </a:ext>
            </a:extLst>
          </p:cNvPr>
          <p:cNvSpPr/>
          <p:nvPr/>
        </p:nvSpPr>
        <p:spPr>
          <a:xfrm>
            <a:off x="6557211" y="4057478"/>
            <a:ext cx="4852631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  <a:gd name="connsiteX0" fmla="*/ 15136 w 1680518"/>
              <a:gd name="connsiteY0" fmla="*/ 2417 h 1927654"/>
              <a:gd name="connsiteX1" fmla="*/ 1664043 w 1680518"/>
              <a:gd name="connsiteY1" fmla="*/ 0 h 1927654"/>
              <a:gd name="connsiteX2" fmla="*/ 1672281 w 1680518"/>
              <a:gd name="connsiteY2" fmla="*/ 1482811 h 1927654"/>
              <a:gd name="connsiteX3" fmla="*/ 1680518 w 1680518"/>
              <a:gd name="connsiteY3" fmla="*/ 1886465 h 1927654"/>
              <a:gd name="connsiteX4" fmla="*/ 889686 w 1680518"/>
              <a:gd name="connsiteY4" fmla="*/ 1927654 h 1927654"/>
              <a:gd name="connsiteX5" fmla="*/ 0 w 1680518"/>
              <a:gd name="connsiteY5" fmla="*/ 1919417 h 1927654"/>
              <a:gd name="connsiteX6" fmla="*/ 32951 w 1680518"/>
              <a:gd name="connsiteY6" fmla="*/ 889687 h 1927654"/>
              <a:gd name="connsiteX7" fmla="*/ 15136 w 1680518"/>
              <a:gd name="connsiteY7" fmla="*/ 2417 h 1927654"/>
              <a:gd name="connsiteX0" fmla="*/ 15136 w 1680518"/>
              <a:gd name="connsiteY0" fmla="*/ 10300 h 1935537"/>
              <a:gd name="connsiteX1" fmla="*/ 1664043 w 1680518"/>
              <a:gd name="connsiteY1" fmla="*/ 7883 h 1935537"/>
              <a:gd name="connsiteX2" fmla="*/ 1672281 w 1680518"/>
              <a:gd name="connsiteY2" fmla="*/ 1490694 h 1935537"/>
              <a:gd name="connsiteX3" fmla="*/ 1680518 w 1680518"/>
              <a:gd name="connsiteY3" fmla="*/ 1894348 h 1935537"/>
              <a:gd name="connsiteX4" fmla="*/ 889686 w 1680518"/>
              <a:gd name="connsiteY4" fmla="*/ 1935537 h 1935537"/>
              <a:gd name="connsiteX5" fmla="*/ 0 w 1680518"/>
              <a:gd name="connsiteY5" fmla="*/ 1927300 h 1935537"/>
              <a:gd name="connsiteX6" fmla="*/ 32951 w 1680518"/>
              <a:gd name="connsiteY6" fmla="*/ 897570 h 1935537"/>
              <a:gd name="connsiteX7" fmla="*/ 15136 w 1680518"/>
              <a:gd name="connsiteY7" fmla="*/ 10300 h 1935537"/>
              <a:gd name="connsiteX0" fmla="*/ 29118 w 1694500"/>
              <a:gd name="connsiteY0" fmla="*/ 10300 h 1935537"/>
              <a:gd name="connsiteX1" fmla="*/ 1678025 w 1694500"/>
              <a:gd name="connsiteY1" fmla="*/ 7883 h 1935537"/>
              <a:gd name="connsiteX2" fmla="*/ 1686263 w 1694500"/>
              <a:gd name="connsiteY2" fmla="*/ 1490694 h 1935537"/>
              <a:gd name="connsiteX3" fmla="*/ 1694500 w 1694500"/>
              <a:gd name="connsiteY3" fmla="*/ 1894348 h 1935537"/>
              <a:gd name="connsiteX4" fmla="*/ 903668 w 1694500"/>
              <a:gd name="connsiteY4" fmla="*/ 1935537 h 1935537"/>
              <a:gd name="connsiteX5" fmla="*/ 13982 w 1694500"/>
              <a:gd name="connsiteY5" fmla="*/ 1927300 h 1935537"/>
              <a:gd name="connsiteX6" fmla="*/ 46933 w 1694500"/>
              <a:gd name="connsiteY6" fmla="*/ 897570 h 1935537"/>
              <a:gd name="connsiteX7" fmla="*/ 29118 w 1694500"/>
              <a:gd name="connsiteY7" fmla="*/ 10300 h 1935537"/>
              <a:gd name="connsiteX0" fmla="*/ 39382 w 1704764"/>
              <a:gd name="connsiteY0" fmla="*/ 10300 h 1935537"/>
              <a:gd name="connsiteX1" fmla="*/ 1688289 w 1704764"/>
              <a:gd name="connsiteY1" fmla="*/ 7883 h 1935537"/>
              <a:gd name="connsiteX2" fmla="*/ 1696527 w 1704764"/>
              <a:gd name="connsiteY2" fmla="*/ 1490694 h 1935537"/>
              <a:gd name="connsiteX3" fmla="*/ 1704764 w 1704764"/>
              <a:gd name="connsiteY3" fmla="*/ 1894348 h 1935537"/>
              <a:gd name="connsiteX4" fmla="*/ 913932 w 1704764"/>
              <a:gd name="connsiteY4" fmla="*/ 1935537 h 1935537"/>
              <a:gd name="connsiteX5" fmla="*/ 24246 w 1704764"/>
              <a:gd name="connsiteY5" fmla="*/ 1927300 h 1935537"/>
              <a:gd name="connsiteX6" fmla="*/ 21132 w 1704764"/>
              <a:gd name="connsiteY6" fmla="*/ 897570 h 1935537"/>
              <a:gd name="connsiteX7" fmla="*/ 39382 w 1704764"/>
              <a:gd name="connsiteY7" fmla="*/ 10300 h 193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764" h="1935537">
                <a:moveTo>
                  <a:pt x="39382" y="10300"/>
                </a:moveTo>
                <a:cubicBezTo>
                  <a:pt x="552952" y="-11816"/>
                  <a:pt x="1138653" y="8689"/>
                  <a:pt x="1688289" y="7883"/>
                </a:cubicBezTo>
                <a:lnTo>
                  <a:pt x="1696527" y="1490694"/>
                </a:lnTo>
                <a:lnTo>
                  <a:pt x="1704764" y="1894348"/>
                </a:lnTo>
                <a:lnTo>
                  <a:pt x="913932" y="1935537"/>
                </a:lnTo>
                <a:lnTo>
                  <a:pt x="24246" y="1927300"/>
                </a:lnTo>
                <a:lnTo>
                  <a:pt x="21132" y="897570"/>
                </a:lnTo>
                <a:cubicBezTo>
                  <a:pt x="15194" y="601813"/>
                  <a:pt x="-32824" y="284747"/>
                  <a:pt x="39382" y="1030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5400" b="1" dirty="0">
                <a:solidFill>
                  <a:srgbClr val="002060"/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書名拼詩</a:t>
            </a:r>
            <a:endParaRPr lang="ko-KR" altLang="en-US" sz="5400" b="1" dirty="0">
              <a:solidFill>
                <a:srgbClr val="002060"/>
              </a:solidFill>
              <a:latin typeface="華康儷中黑" panose="02010609000101010101" pitchFamily="49" charset="-120"/>
            </a:endParaRPr>
          </a:p>
        </p:txBody>
      </p:sp>
      <p:sp>
        <p:nvSpPr>
          <p:cNvPr id="24" name="자유형 48">
            <a:extLst>
              <a:ext uri="{FF2B5EF4-FFF2-40B4-BE49-F238E27FC236}">
                <a16:creationId xmlns:a16="http://schemas.microsoft.com/office/drawing/2014/main" id="{A6090FD9-D66E-4745-9167-2E284E8C8D58}"/>
              </a:ext>
            </a:extLst>
          </p:cNvPr>
          <p:cNvSpPr/>
          <p:nvPr/>
        </p:nvSpPr>
        <p:spPr>
          <a:xfrm>
            <a:off x="7743618" y="3795543"/>
            <a:ext cx="977759" cy="322591"/>
          </a:xfrm>
          <a:custGeom>
            <a:avLst/>
            <a:gdLst>
              <a:gd name="connsiteX0" fmla="*/ 90616 w 1935892"/>
              <a:gd name="connsiteY0" fmla="*/ 57665 h 486032"/>
              <a:gd name="connsiteX1" fmla="*/ 0 w 1935892"/>
              <a:gd name="connsiteY1" fmla="*/ 140043 h 486032"/>
              <a:gd name="connsiteX2" fmla="*/ 74140 w 1935892"/>
              <a:gd name="connsiteY2" fmla="*/ 140043 h 486032"/>
              <a:gd name="connsiteX3" fmla="*/ 49427 w 1935892"/>
              <a:gd name="connsiteY3" fmla="*/ 205946 h 486032"/>
              <a:gd name="connsiteX4" fmla="*/ 131805 w 1935892"/>
              <a:gd name="connsiteY4" fmla="*/ 214183 h 486032"/>
              <a:gd name="connsiteX5" fmla="*/ 8238 w 1935892"/>
              <a:gd name="connsiteY5" fmla="*/ 247135 h 486032"/>
              <a:gd name="connsiteX6" fmla="*/ 123567 w 1935892"/>
              <a:gd name="connsiteY6" fmla="*/ 280086 h 486032"/>
              <a:gd name="connsiteX7" fmla="*/ 49427 w 1935892"/>
              <a:gd name="connsiteY7" fmla="*/ 313038 h 486032"/>
              <a:gd name="connsiteX8" fmla="*/ 148281 w 1935892"/>
              <a:gd name="connsiteY8" fmla="*/ 345989 h 486032"/>
              <a:gd name="connsiteX9" fmla="*/ 90616 w 1935892"/>
              <a:gd name="connsiteY9" fmla="*/ 370702 h 486032"/>
              <a:gd name="connsiteX10" fmla="*/ 57665 w 1935892"/>
              <a:gd name="connsiteY10" fmla="*/ 411892 h 486032"/>
              <a:gd name="connsiteX11" fmla="*/ 98854 w 1935892"/>
              <a:gd name="connsiteY11" fmla="*/ 428367 h 486032"/>
              <a:gd name="connsiteX12" fmla="*/ 57665 w 1935892"/>
              <a:gd name="connsiteY12" fmla="*/ 477794 h 486032"/>
              <a:gd name="connsiteX13" fmla="*/ 1878227 w 1935892"/>
              <a:gd name="connsiteY13" fmla="*/ 486032 h 486032"/>
              <a:gd name="connsiteX14" fmla="*/ 1787611 w 1935892"/>
              <a:gd name="connsiteY14" fmla="*/ 420129 h 486032"/>
              <a:gd name="connsiteX15" fmla="*/ 1853513 w 1935892"/>
              <a:gd name="connsiteY15" fmla="*/ 378940 h 486032"/>
              <a:gd name="connsiteX16" fmla="*/ 1828800 w 1935892"/>
              <a:gd name="connsiteY16" fmla="*/ 345989 h 486032"/>
              <a:gd name="connsiteX17" fmla="*/ 1919416 w 1935892"/>
              <a:gd name="connsiteY17" fmla="*/ 329513 h 486032"/>
              <a:gd name="connsiteX18" fmla="*/ 1861751 w 1935892"/>
              <a:gd name="connsiteY18" fmla="*/ 280086 h 486032"/>
              <a:gd name="connsiteX19" fmla="*/ 1935892 w 1935892"/>
              <a:gd name="connsiteY19" fmla="*/ 255373 h 486032"/>
              <a:gd name="connsiteX20" fmla="*/ 1837038 w 1935892"/>
              <a:gd name="connsiteY20" fmla="*/ 164756 h 486032"/>
              <a:gd name="connsiteX21" fmla="*/ 1869989 w 1935892"/>
              <a:gd name="connsiteY21" fmla="*/ 107092 h 486032"/>
              <a:gd name="connsiteX22" fmla="*/ 1762897 w 1935892"/>
              <a:gd name="connsiteY22" fmla="*/ 32951 h 486032"/>
              <a:gd name="connsiteX23" fmla="*/ 1804086 w 1935892"/>
              <a:gd name="connsiteY23" fmla="*/ 0 h 486032"/>
              <a:gd name="connsiteX24" fmla="*/ 90616 w 1935892"/>
              <a:gd name="connsiteY24" fmla="*/ 57665 h 48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35892" h="486032">
                <a:moveTo>
                  <a:pt x="90616" y="57665"/>
                </a:moveTo>
                <a:lnTo>
                  <a:pt x="0" y="140043"/>
                </a:lnTo>
                <a:lnTo>
                  <a:pt x="74140" y="140043"/>
                </a:lnTo>
                <a:lnTo>
                  <a:pt x="49427" y="205946"/>
                </a:lnTo>
                <a:lnTo>
                  <a:pt x="131805" y="214183"/>
                </a:lnTo>
                <a:lnTo>
                  <a:pt x="8238" y="247135"/>
                </a:lnTo>
                <a:lnTo>
                  <a:pt x="123567" y="280086"/>
                </a:lnTo>
                <a:lnTo>
                  <a:pt x="49427" y="313038"/>
                </a:lnTo>
                <a:lnTo>
                  <a:pt x="148281" y="345989"/>
                </a:lnTo>
                <a:lnTo>
                  <a:pt x="90616" y="370702"/>
                </a:lnTo>
                <a:lnTo>
                  <a:pt x="57665" y="411892"/>
                </a:lnTo>
                <a:lnTo>
                  <a:pt x="98854" y="428367"/>
                </a:lnTo>
                <a:lnTo>
                  <a:pt x="57665" y="477794"/>
                </a:lnTo>
                <a:lnTo>
                  <a:pt x="1878227" y="486032"/>
                </a:lnTo>
                <a:lnTo>
                  <a:pt x="1787611" y="420129"/>
                </a:lnTo>
                <a:lnTo>
                  <a:pt x="1853513" y="378940"/>
                </a:lnTo>
                <a:lnTo>
                  <a:pt x="1828800" y="345989"/>
                </a:lnTo>
                <a:lnTo>
                  <a:pt x="1919416" y="329513"/>
                </a:lnTo>
                <a:lnTo>
                  <a:pt x="1861751" y="280086"/>
                </a:lnTo>
                <a:lnTo>
                  <a:pt x="1935892" y="255373"/>
                </a:lnTo>
                <a:lnTo>
                  <a:pt x="1837038" y="164756"/>
                </a:lnTo>
                <a:lnTo>
                  <a:pt x="1869989" y="107092"/>
                </a:lnTo>
                <a:lnTo>
                  <a:pt x="1762897" y="32951"/>
                </a:lnTo>
                <a:lnTo>
                  <a:pt x="1804086" y="0"/>
                </a:lnTo>
                <a:lnTo>
                  <a:pt x="90616" y="57665"/>
                </a:lnTo>
                <a:close/>
              </a:path>
            </a:pathLst>
          </a:custGeom>
          <a:solidFill>
            <a:srgbClr val="EAC096">
              <a:alpha val="58000"/>
            </a:srgb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자유형 44">
            <a:extLst>
              <a:ext uri="{FF2B5EF4-FFF2-40B4-BE49-F238E27FC236}">
                <a16:creationId xmlns:a16="http://schemas.microsoft.com/office/drawing/2014/main" id="{D1F334F1-A23F-4308-A285-0AF10AD53BDE}"/>
              </a:ext>
            </a:extLst>
          </p:cNvPr>
          <p:cNvSpPr/>
          <p:nvPr/>
        </p:nvSpPr>
        <p:spPr>
          <a:xfrm>
            <a:off x="1210075" y="4257438"/>
            <a:ext cx="5109960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3470" h="1935892">
                <a:moveTo>
                  <a:pt x="0" y="0"/>
                </a:moveTo>
                <a:lnTo>
                  <a:pt x="1696995" y="8238"/>
                </a:lnTo>
                <a:lnTo>
                  <a:pt x="1705233" y="1491049"/>
                </a:lnTo>
                <a:lnTo>
                  <a:pt x="1713470" y="1894703"/>
                </a:lnTo>
                <a:lnTo>
                  <a:pt x="922638" y="1935892"/>
                </a:lnTo>
                <a:lnTo>
                  <a:pt x="32952" y="1927655"/>
                </a:lnTo>
                <a:lnTo>
                  <a:pt x="65903" y="897925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/>
          <a:lstStyle/>
          <a:p>
            <a:pPr algn="ctr"/>
            <a:endParaRPr lang="en-US" altLang="ko-K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6" name="자유형 47">
            <a:extLst>
              <a:ext uri="{FF2B5EF4-FFF2-40B4-BE49-F238E27FC236}">
                <a16:creationId xmlns:a16="http://schemas.microsoft.com/office/drawing/2014/main" id="{446F7191-05B1-4D6C-8DBE-92196D916D6C}"/>
              </a:ext>
            </a:extLst>
          </p:cNvPr>
          <p:cNvSpPr/>
          <p:nvPr/>
        </p:nvSpPr>
        <p:spPr>
          <a:xfrm>
            <a:off x="1179963" y="4101062"/>
            <a:ext cx="4852631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  <a:gd name="connsiteX0" fmla="*/ 15136 w 1680518"/>
              <a:gd name="connsiteY0" fmla="*/ 2417 h 1927654"/>
              <a:gd name="connsiteX1" fmla="*/ 1664043 w 1680518"/>
              <a:gd name="connsiteY1" fmla="*/ 0 h 1927654"/>
              <a:gd name="connsiteX2" fmla="*/ 1672281 w 1680518"/>
              <a:gd name="connsiteY2" fmla="*/ 1482811 h 1927654"/>
              <a:gd name="connsiteX3" fmla="*/ 1680518 w 1680518"/>
              <a:gd name="connsiteY3" fmla="*/ 1886465 h 1927654"/>
              <a:gd name="connsiteX4" fmla="*/ 889686 w 1680518"/>
              <a:gd name="connsiteY4" fmla="*/ 1927654 h 1927654"/>
              <a:gd name="connsiteX5" fmla="*/ 0 w 1680518"/>
              <a:gd name="connsiteY5" fmla="*/ 1919417 h 1927654"/>
              <a:gd name="connsiteX6" fmla="*/ 32951 w 1680518"/>
              <a:gd name="connsiteY6" fmla="*/ 889687 h 1927654"/>
              <a:gd name="connsiteX7" fmla="*/ 15136 w 1680518"/>
              <a:gd name="connsiteY7" fmla="*/ 2417 h 1927654"/>
              <a:gd name="connsiteX0" fmla="*/ 15136 w 1680518"/>
              <a:gd name="connsiteY0" fmla="*/ 10300 h 1935537"/>
              <a:gd name="connsiteX1" fmla="*/ 1664043 w 1680518"/>
              <a:gd name="connsiteY1" fmla="*/ 7883 h 1935537"/>
              <a:gd name="connsiteX2" fmla="*/ 1672281 w 1680518"/>
              <a:gd name="connsiteY2" fmla="*/ 1490694 h 1935537"/>
              <a:gd name="connsiteX3" fmla="*/ 1680518 w 1680518"/>
              <a:gd name="connsiteY3" fmla="*/ 1894348 h 1935537"/>
              <a:gd name="connsiteX4" fmla="*/ 889686 w 1680518"/>
              <a:gd name="connsiteY4" fmla="*/ 1935537 h 1935537"/>
              <a:gd name="connsiteX5" fmla="*/ 0 w 1680518"/>
              <a:gd name="connsiteY5" fmla="*/ 1927300 h 1935537"/>
              <a:gd name="connsiteX6" fmla="*/ 32951 w 1680518"/>
              <a:gd name="connsiteY6" fmla="*/ 897570 h 1935537"/>
              <a:gd name="connsiteX7" fmla="*/ 15136 w 1680518"/>
              <a:gd name="connsiteY7" fmla="*/ 10300 h 1935537"/>
              <a:gd name="connsiteX0" fmla="*/ 29118 w 1694500"/>
              <a:gd name="connsiteY0" fmla="*/ 10300 h 1935537"/>
              <a:gd name="connsiteX1" fmla="*/ 1678025 w 1694500"/>
              <a:gd name="connsiteY1" fmla="*/ 7883 h 1935537"/>
              <a:gd name="connsiteX2" fmla="*/ 1686263 w 1694500"/>
              <a:gd name="connsiteY2" fmla="*/ 1490694 h 1935537"/>
              <a:gd name="connsiteX3" fmla="*/ 1694500 w 1694500"/>
              <a:gd name="connsiteY3" fmla="*/ 1894348 h 1935537"/>
              <a:gd name="connsiteX4" fmla="*/ 903668 w 1694500"/>
              <a:gd name="connsiteY4" fmla="*/ 1935537 h 1935537"/>
              <a:gd name="connsiteX5" fmla="*/ 13982 w 1694500"/>
              <a:gd name="connsiteY5" fmla="*/ 1927300 h 1935537"/>
              <a:gd name="connsiteX6" fmla="*/ 46933 w 1694500"/>
              <a:gd name="connsiteY6" fmla="*/ 897570 h 1935537"/>
              <a:gd name="connsiteX7" fmla="*/ 29118 w 1694500"/>
              <a:gd name="connsiteY7" fmla="*/ 10300 h 1935537"/>
              <a:gd name="connsiteX0" fmla="*/ 39382 w 1704764"/>
              <a:gd name="connsiteY0" fmla="*/ 10300 h 1935537"/>
              <a:gd name="connsiteX1" fmla="*/ 1688289 w 1704764"/>
              <a:gd name="connsiteY1" fmla="*/ 7883 h 1935537"/>
              <a:gd name="connsiteX2" fmla="*/ 1696527 w 1704764"/>
              <a:gd name="connsiteY2" fmla="*/ 1490694 h 1935537"/>
              <a:gd name="connsiteX3" fmla="*/ 1704764 w 1704764"/>
              <a:gd name="connsiteY3" fmla="*/ 1894348 h 1935537"/>
              <a:gd name="connsiteX4" fmla="*/ 913932 w 1704764"/>
              <a:gd name="connsiteY4" fmla="*/ 1935537 h 1935537"/>
              <a:gd name="connsiteX5" fmla="*/ 24246 w 1704764"/>
              <a:gd name="connsiteY5" fmla="*/ 1927300 h 1935537"/>
              <a:gd name="connsiteX6" fmla="*/ 21132 w 1704764"/>
              <a:gd name="connsiteY6" fmla="*/ 897570 h 1935537"/>
              <a:gd name="connsiteX7" fmla="*/ 39382 w 1704764"/>
              <a:gd name="connsiteY7" fmla="*/ 10300 h 193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764" h="1935537">
                <a:moveTo>
                  <a:pt x="39382" y="10300"/>
                </a:moveTo>
                <a:cubicBezTo>
                  <a:pt x="552952" y="-11816"/>
                  <a:pt x="1138653" y="8689"/>
                  <a:pt x="1688289" y="7883"/>
                </a:cubicBezTo>
                <a:lnTo>
                  <a:pt x="1696527" y="1490694"/>
                </a:lnTo>
                <a:lnTo>
                  <a:pt x="1704764" y="1894348"/>
                </a:lnTo>
                <a:lnTo>
                  <a:pt x="913932" y="1935537"/>
                </a:lnTo>
                <a:lnTo>
                  <a:pt x="24246" y="1927300"/>
                </a:lnTo>
                <a:lnTo>
                  <a:pt x="21132" y="897570"/>
                </a:lnTo>
                <a:cubicBezTo>
                  <a:pt x="15194" y="601813"/>
                  <a:pt x="-32824" y="284747"/>
                  <a:pt x="39382" y="1030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5400" b="1" dirty="0">
                <a:solidFill>
                  <a:srgbClr val="002060"/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認識報紙</a:t>
            </a:r>
            <a:endParaRPr lang="ko-KR" altLang="en-US" sz="5400" b="1" dirty="0">
              <a:solidFill>
                <a:srgbClr val="002060"/>
              </a:solidFill>
              <a:latin typeface="華康儷中黑" panose="02010609000101010101" pitchFamily="49" charset="-120"/>
            </a:endParaRPr>
          </a:p>
        </p:txBody>
      </p:sp>
      <p:sp>
        <p:nvSpPr>
          <p:cNvPr id="27" name="자유형 48">
            <a:extLst>
              <a:ext uri="{FF2B5EF4-FFF2-40B4-BE49-F238E27FC236}">
                <a16:creationId xmlns:a16="http://schemas.microsoft.com/office/drawing/2014/main" id="{CB4D4570-9C9B-4E23-B422-B93059A2ECC6}"/>
              </a:ext>
            </a:extLst>
          </p:cNvPr>
          <p:cNvSpPr/>
          <p:nvPr/>
        </p:nvSpPr>
        <p:spPr>
          <a:xfrm>
            <a:off x="2130408" y="3888579"/>
            <a:ext cx="977759" cy="322591"/>
          </a:xfrm>
          <a:custGeom>
            <a:avLst/>
            <a:gdLst>
              <a:gd name="connsiteX0" fmla="*/ 90616 w 1935892"/>
              <a:gd name="connsiteY0" fmla="*/ 57665 h 486032"/>
              <a:gd name="connsiteX1" fmla="*/ 0 w 1935892"/>
              <a:gd name="connsiteY1" fmla="*/ 140043 h 486032"/>
              <a:gd name="connsiteX2" fmla="*/ 74140 w 1935892"/>
              <a:gd name="connsiteY2" fmla="*/ 140043 h 486032"/>
              <a:gd name="connsiteX3" fmla="*/ 49427 w 1935892"/>
              <a:gd name="connsiteY3" fmla="*/ 205946 h 486032"/>
              <a:gd name="connsiteX4" fmla="*/ 131805 w 1935892"/>
              <a:gd name="connsiteY4" fmla="*/ 214183 h 486032"/>
              <a:gd name="connsiteX5" fmla="*/ 8238 w 1935892"/>
              <a:gd name="connsiteY5" fmla="*/ 247135 h 486032"/>
              <a:gd name="connsiteX6" fmla="*/ 123567 w 1935892"/>
              <a:gd name="connsiteY6" fmla="*/ 280086 h 486032"/>
              <a:gd name="connsiteX7" fmla="*/ 49427 w 1935892"/>
              <a:gd name="connsiteY7" fmla="*/ 313038 h 486032"/>
              <a:gd name="connsiteX8" fmla="*/ 148281 w 1935892"/>
              <a:gd name="connsiteY8" fmla="*/ 345989 h 486032"/>
              <a:gd name="connsiteX9" fmla="*/ 90616 w 1935892"/>
              <a:gd name="connsiteY9" fmla="*/ 370702 h 486032"/>
              <a:gd name="connsiteX10" fmla="*/ 57665 w 1935892"/>
              <a:gd name="connsiteY10" fmla="*/ 411892 h 486032"/>
              <a:gd name="connsiteX11" fmla="*/ 98854 w 1935892"/>
              <a:gd name="connsiteY11" fmla="*/ 428367 h 486032"/>
              <a:gd name="connsiteX12" fmla="*/ 57665 w 1935892"/>
              <a:gd name="connsiteY12" fmla="*/ 477794 h 486032"/>
              <a:gd name="connsiteX13" fmla="*/ 1878227 w 1935892"/>
              <a:gd name="connsiteY13" fmla="*/ 486032 h 486032"/>
              <a:gd name="connsiteX14" fmla="*/ 1787611 w 1935892"/>
              <a:gd name="connsiteY14" fmla="*/ 420129 h 486032"/>
              <a:gd name="connsiteX15" fmla="*/ 1853513 w 1935892"/>
              <a:gd name="connsiteY15" fmla="*/ 378940 h 486032"/>
              <a:gd name="connsiteX16" fmla="*/ 1828800 w 1935892"/>
              <a:gd name="connsiteY16" fmla="*/ 345989 h 486032"/>
              <a:gd name="connsiteX17" fmla="*/ 1919416 w 1935892"/>
              <a:gd name="connsiteY17" fmla="*/ 329513 h 486032"/>
              <a:gd name="connsiteX18" fmla="*/ 1861751 w 1935892"/>
              <a:gd name="connsiteY18" fmla="*/ 280086 h 486032"/>
              <a:gd name="connsiteX19" fmla="*/ 1935892 w 1935892"/>
              <a:gd name="connsiteY19" fmla="*/ 255373 h 486032"/>
              <a:gd name="connsiteX20" fmla="*/ 1837038 w 1935892"/>
              <a:gd name="connsiteY20" fmla="*/ 164756 h 486032"/>
              <a:gd name="connsiteX21" fmla="*/ 1869989 w 1935892"/>
              <a:gd name="connsiteY21" fmla="*/ 107092 h 486032"/>
              <a:gd name="connsiteX22" fmla="*/ 1762897 w 1935892"/>
              <a:gd name="connsiteY22" fmla="*/ 32951 h 486032"/>
              <a:gd name="connsiteX23" fmla="*/ 1804086 w 1935892"/>
              <a:gd name="connsiteY23" fmla="*/ 0 h 486032"/>
              <a:gd name="connsiteX24" fmla="*/ 90616 w 1935892"/>
              <a:gd name="connsiteY24" fmla="*/ 57665 h 48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35892" h="486032">
                <a:moveTo>
                  <a:pt x="90616" y="57665"/>
                </a:moveTo>
                <a:lnTo>
                  <a:pt x="0" y="140043"/>
                </a:lnTo>
                <a:lnTo>
                  <a:pt x="74140" y="140043"/>
                </a:lnTo>
                <a:lnTo>
                  <a:pt x="49427" y="205946"/>
                </a:lnTo>
                <a:lnTo>
                  <a:pt x="131805" y="214183"/>
                </a:lnTo>
                <a:lnTo>
                  <a:pt x="8238" y="247135"/>
                </a:lnTo>
                <a:lnTo>
                  <a:pt x="123567" y="280086"/>
                </a:lnTo>
                <a:lnTo>
                  <a:pt x="49427" y="313038"/>
                </a:lnTo>
                <a:lnTo>
                  <a:pt x="148281" y="345989"/>
                </a:lnTo>
                <a:lnTo>
                  <a:pt x="90616" y="370702"/>
                </a:lnTo>
                <a:lnTo>
                  <a:pt x="57665" y="411892"/>
                </a:lnTo>
                <a:lnTo>
                  <a:pt x="98854" y="428367"/>
                </a:lnTo>
                <a:lnTo>
                  <a:pt x="57665" y="477794"/>
                </a:lnTo>
                <a:lnTo>
                  <a:pt x="1878227" y="486032"/>
                </a:lnTo>
                <a:lnTo>
                  <a:pt x="1787611" y="420129"/>
                </a:lnTo>
                <a:lnTo>
                  <a:pt x="1853513" y="378940"/>
                </a:lnTo>
                <a:lnTo>
                  <a:pt x="1828800" y="345989"/>
                </a:lnTo>
                <a:lnTo>
                  <a:pt x="1919416" y="329513"/>
                </a:lnTo>
                <a:lnTo>
                  <a:pt x="1861751" y="280086"/>
                </a:lnTo>
                <a:lnTo>
                  <a:pt x="1935892" y="255373"/>
                </a:lnTo>
                <a:lnTo>
                  <a:pt x="1837038" y="164756"/>
                </a:lnTo>
                <a:lnTo>
                  <a:pt x="1869989" y="107092"/>
                </a:lnTo>
                <a:lnTo>
                  <a:pt x="1762897" y="32951"/>
                </a:lnTo>
                <a:lnTo>
                  <a:pt x="1804086" y="0"/>
                </a:lnTo>
                <a:lnTo>
                  <a:pt x="90616" y="57665"/>
                </a:lnTo>
                <a:close/>
              </a:path>
            </a:pathLst>
          </a:custGeom>
          <a:solidFill>
            <a:srgbClr val="EAC096">
              <a:alpha val="58000"/>
            </a:srgb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8" name="자유형 44">
            <a:extLst>
              <a:ext uri="{FF2B5EF4-FFF2-40B4-BE49-F238E27FC236}">
                <a16:creationId xmlns:a16="http://schemas.microsoft.com/office/drawing/2014/main" id="{A4041DD6-4893-4EBE-9179-57C92AF01225}"/>
              </a:ext>
            </a:extLst>
          </p:cNvPr>
          <p:cNvSpPr/>
          <p:nvPr/>
        </p:nvSpPr>
        <p:spPr>
          <a:xfrm>
            <a:off x="6620253" y="2343724"/>
            <a:ext cx="5109960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3470" h="1935892">
                <a:moveTo>
                  <a:pt x="0" y="0"/>
                </a:moveTo>
                <a:lnTo>
                  <a:pt x="1696995" y="8238"/>
                </a:lnTo>
                <a:lnTo>
                  <a:pt x="1705233" y="1491049"/>
                </a:lnTo>
                <a:lnTo>
                  <a:pt x="1713470" y="1894703"/>
                </a:lnTo>
                <a:lnTo>
                  <a:pt x="922638" y="1935892"/>
                </a:lnTo>
                <a:lnTo>
                  <a:pt x="32952" y="1927655"/>
                </a:lnTo>
                <a:lnTo>
                  <a:pt x="65903" y="897925"/>
                </a:lnTo>
                <a:lnTo>
                  <a:pt x="0" y="0"/>
                </a:lnTo>
                <a:close/>
              </a:path>
            </a:pathLst>
          </a:custGeom>
          <a:pattFill prst="dkDnDiag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b"/>
          <a:lstStyle/>
          <a:p>
            <a:pPr algn="ctr"/>
            <a:endParaRPr lang="en-US" altLang="ko-KR" sz="1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9" name="자유형 47">
            <a:extLst>
              <a:ext uri="{FF2B5EF4-FFF2-40B4-BE49-F238E27FC236}">
                <a16:creationId xmlns:a16="http://schemas.microsoft.com/office/drawing/2014/main" id="{7A1BB619-CC2C-45BC-8E01-33E05F672E3A}"/>
              </a:ext>
            </a:extLst>
          </p:cNvPr>
          <p:cNvSpPr/>
          <p:nvPr/>
        </p:nvSpPr>
        <p:spPr>
          <a:xfrm>
            <a:off x="6536737" y="2209852"/>
            <a:ext cx="4852631" cy="1367278"/>
          </a:xfrm>
          <a:custGeom>
            <a:avLst/>
            <a:gdLst>
              <a:gd name="connsiteX0" fmla="*/ 0 w 1713470"/>
              <a:gd name="connsiteY0" fmla="*/ 0 h 1935892"/>
              <a:gd name="connsiteX1" fmla="*/ 1696995 w 1713470"/>
              <a:gd name="connsiteY1" fmla="*/ 8238 h 1935892"/>
              <a:gd name="connsiteX2" fmla="*/ 1705233 w 1713470"/>
              <a:gd name="connsiteY2" fmla="*/ 1491049 h 1935892"/>
              <a:gd name="connsiteX3" fmla="*/ 1713470 w 1713470"/>
              <a:gd name="connsiteY3" fmla="*/ 1894703 h 1935892"/>
              <a:gd name="connsiteX4" fmla="*/ 922638 w 1713470"/>
              <a:gd name="connsiteY4" fmla="*/ 1935892 h 1935892"/>
              <a:gd name="connsiteX5" fmla="*/ 32952 w 1713470"/>
              <a:gd name="connsiteY5" fmla="*/ 1927655 h 1935892"/>
              <a:gd name="connsiteX6" fmla="*/ 65903 w 1713470"/>
              <a:gd name="connsiteY6" fmla="*/ 897925 h 1935892"/>
              <a:gd name="connsiteX7" fmla="*/ 0 w 1713470"/>
              <a:gd name="connsiteY7" fmla="*/ 0 h 1935892"/>
              <a:gd name="connsiteX0" fmla="*/ 15136 w 1680518"/>
              <a:gd name="connsiteY0" fmla="*/ 2417 h 1927654"/>
              <a:gd name="connsiteX1" fmla="*/ 1664043 w 1680518"/>
              <a:gd name="connsiteY1" fmla="*/ 0 h 1927654"/>
              <a:gd name="connsiteX2" fmla="*/ 1672281 w 1680518"/>
              <a:gd name="connsiteY2" fmla="*/ 1482811 h 1927654"/>
              <a:gd name="connsiteX3" fmla="*/ 1680518 w 1680518"/>
              <a:gd name="connsiteY3" fmla="*/ 1886465 h 1927654"/>
              <a:gd name="connsiteX4" fmla="*/ 889686 w 1680518"/>
              <a:gd name="connsiteY4" fmla="*/ 1927654 h 1927654"/>
              <a:gd name="connsiteX5" fmla="*/ 0 w 1680518"/>
              <a:gd name="connsiteY5" fmla="*/ 1919417 h 1927654"/>
              <a:gd name="connsiteX6" fmla="*/ 32951 w 1680518"/>
              <a:gd name="connsiteY6" fmla="*/ 889687 h 1927654"/>
              <a:gd name="connsiteX7" fmla="*/ 15136 w 1680518"/>
              <a:gd name="connsiteY7" fmla="*/ 2417 h 1927654"/>
              <a:gd name="connsiteX0" fmla="*/ 15136 w 1680518"/>
              <a:gd name="connsiteY0" fmla="*/ 10300 h 1935537"/>
              <a:gd name="connsiteX1" fmla="*/ 1664043 w 1680518"/>
              <a:gd name="connsiteY1" fmla="*/ 7883 h 1935537"/>
              <a:gd name="connsiteX2" fmla="*/ 1672281 w 1680518"/>
              <a:gd name="connsiteY2" fmla="*/ 1490694 h 1935537"/>
              <a:gd name="connsiteX3" fmla="*/ 1680518 w 1680518"/>
              <a:gd name="connsiteY3" fmla="*/ 1894348 h 1935537"/>
              <a:gd name="connsiteX4" fmla="*/ 889686 w 1680518"/>
              <a:gd name="connsiteY4" fmla="*/ 1935537 h 1935537"/>
              <a:gd name="connsiteX5" fmla="*/ 0 w 1680518"/>
              <a:gd name="connsiteY5" fmla="*/ 1927300 h 1935537"/>
              <a:gd name="connsiteX6" fmla="*/ 32951 w 1680518"/>
              <a:gd name="connsiteY6" fmla="*/ 897570 h 1935537"/>
              <a:gd name="connsiteX7" fmla="*/ 15136 w 1680518"/>
              <a:gd name="connsiteY7" fmla="*/ 10300 h 1935537"/>
              <a:gd name="connsiteX0" fmla="*/ 29118 w 1694500"/>
              <a:gd name="connsiteY0" fmla="*/ 10300 h 1935537"/>
              <a:gd name="connsiteX1" fmla="*/ 1678025 w 1694500"/>
              <a:gd name="connsiteY1" fmla="*/ 7883 h 1935537"/>
              <a:gd name="connsiteX2" fmla="*/ 1686263 w 1694500"/>
              <a:gd name="connsiteY2" fmla="*/ 1490694 h 1935537"/>
              <a:gd name="connsiteX3" fmla="*/ 1694500 w 1694500"/>
              <a:gd name="connsiteY3" fmla="*/ 1894348 h 1935537"/>
              <a:gd name="connsiteX4" fmla="*/ 903668 w 1694500"/>
              <a:gd name="connsiteY4" fmla="*/ 1935537 h 1935537"/>
              <a:gd name="connsiteX5" fmla="*/ 13982 w 1694500"/>
              <a:gd name="connsiteY5" fmla="*/ 1927300 h 1935537"/>
              <a:gd name="connsiteX6" fmla="*/ 46933 w 1694500"/>
              <a:gd name="connsiteY6" fmla="*/ 897570 h 1935537"/>
              <a:gd name="connsiteX7" fmla="*/ 29118 w 1694500"/>
              <a:gd name="connsiteY7" fmla="*/ 10300 h 1935537"/>
              <a:gd name="connsiteX0" fmla="*/ 39382 w 1704764"/>
              <a:gd name="connsiteY0" fmla="*/ 10300 h 1935537"/>
              <a:gd name="connsiteX1" fmla="*/ 1688289 w 1704764"/>
              <a:gd name="connsiteY1" fmla="*/ 7883 h 1935537"/>
              <a:gd name="connsiteX2" fmla="*/ 1696527 w 1704764"/>
              <a:gd name="connsiteY2" fmla="*/ 1490694 h 1935537"/>
              <a:gd name="connsiteX3" fmla="*/ 1704764 w 1704764"/>
              <a:gd name="connsiteY3" fmla="*/ 1894348 h 1935537"/>
              <a:gd name="connsiteX4" fmla="*/ 913932 w 1704764"/>
              <a:gd name="connsiteY4" fmla="*/ 1935537 h 1935537"/>
              <a:gd name="connsiteX5" fmla="*/ 24246 w 1704764"/>
              <a:gd name="connsiteY5" fmla="*/ 1927300 h 1935537"/>
              <a:gd name="connsiteX6" fmla="*/ 21132 w 1704764"/>
              <a:gd name="connsiteY6" fmla="*/ 897570 h 1935537"/>
              <a:gd name="connsiteX7" fmla="*/ 39382 w 1704764"/>
              <a:gd name="connsiteY7" fmla="*/ 10300 h 1935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764" h="1935537">
                <a:moveTo>
                  <a:pt x="39382" y="10300"/>
                </a:moveTo>
                <a:cubicBezTo>
                  <a:pt x="552952" y="-11816"/>
                  <a:pt x="1138653" y="8689"/>
                  <a:pt x="1688289" y="7883"/>
                </a:cubicBezTo>
                <a:lnTo>
                  <a:pt x="1696527" y="1490694"/>
                </a:lnTo>
                <a:lnTo>
                  <a:pt x="1704764" y="1894348"/>
                </a:lnTo>
                <a:lnTo>
                  <a:pt x="913932" y="1935537"/>
                </a:lnTo>
                <a:lnTo>
                  <a:pt x="24246" y="1927300"/>
                </a:lnTo>
                <a:lnTo>
                  <a:pt x="21132" y="897570"/>
                </a:lnTo>
                <a:cubicBezTo>
                  <a:pt x="15194" y="601813"/>
                  <a:pt x="-32824" y="284747"/>
                  <a:pt x="39382" y="1030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rgbClr val="002060"/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聖誕摘金句</a:t>
            </a:r>
            <a:endParaRPr lang="ko-KR" altLang="en-US" sz="5400" b="1" dirty="0">
              <a:solidFill>
                <a:srgbClr val="002060"/>
              </a:solidFill>
              <a:latin typeface="華康儷中黑" panose="02010609000101010101" pitchFamily="49" charset="-120"/>
            </a:endParaRPr>
          </a:p>
        </p:txBody>
      </p:sp>
      <p:sp>
        <p:nvSpPr>
          <p:cNvPr id="30" name="자유형 48">
            <a:extLst>
              <a:ext uri="{FF2B5EF4-FFF2-40B4-BE49-F238E27FC236}">
                <a16:creationId xmlns:a16="http://schemas.microsoft.com/office/drawing/2014/main" id="{32A0ADE6-3262-441E-9620-C1285BB53DC0}"/>
              </a:ext>
            </a:extLst>
          </p:cNvPr>
          <p:cNvSpPr/>
          <p:nvPr/>
        </p:nvSpPr>
        <p:spPr>
          <a:xfrm>
            <a:off x="7632995" y="1992359"/>
            <a:ext cx="977759" cy="322591"/>
          </a:xfrm>
          <a:custGeom>
            <a:avLst/>
            <a:gdLst>
              <a:gd name="connsiteX0" fmla="*/ 90616 w 1935892"/>
              <a:gd name="connsiteY0" fmla="*/ 57665 h 486032"/>
              <a:gd name="connsiteX1" fmla="*/ 0 w 1935892"/>
              <a:gd name="connsiteY1" fmla="*/ 140043 h 486032"/>
              <a:gd name="connsiteX2" fmla="*/ 74140 w 1935892"/>
              <a:gd name="connsiteY2" fmla="*/ 140043 h 486032"/>
              <a:gd name="connsiteX3" fmla="*/ 49427 w 1935892"/>
              <a:gd name="connsiteY3" fmla="*/ 205946 h 486032"/>
              <a:gd name="connsiteX4" fmla="*/ 131805 w 1935892"/>
              <a:gd name="connsiteY4" fmla="*/ 214183 h 486032"/>
              <a:gd name="connsiteX5" fmla="*/ 8238 w 1935892"/>
              <a:gd name="connsiteY5" fmla="*/ 247135 h 486032"/>
              <a:gd name="connsiteX6" fmla="*/ 123567 w 1935892"/>
              <a:gd name="connsiteY6" fmla="*/ 280086 h 486032"/>
              <a:gd name="connsiteX7" fmla="*/ 49427 w 1935892"/>
              <a:gd name="connsiteY7" fmla="*/ 313038 h 486032"/>
              <a:gd name="connsiteX8" fmla="*/ 148281 w 1935892"/>
              <a:gd name="connsiteY8" fmla="*/ 345989 h 486032"/>
              <a:gd name="connsiteX9" fmla="*/ 90616 w 1935892"/>
              <a:gd name="connsiteY9" fmla="*/ 370702 h 486032"/>
              <a:gd name="connsiteX10" fmla="*/ 57665 w 1935892"/>
              <a:gd name="connsiteY10" fmla="*/ 411892 h 486032"/>
              <a:gd name="connsiteX11" fmla="*/ 98854 w 1935892"/>
              <a:gd name="connsiteY11" fmla="*/ 428367 h 486032"/>
              <a:gd name="connsiteX12" fmla="*/ 57665 w 1935892"/>
              <a:gd name="connsiteY12" fmla="*/ 477794 h 486032"/>
              <a:gd name="connsiteX13" fmla="*/ 1878227 w 1935892"/>
              <a:gd name="connsiteY13" fmla="*/ 486032 h 486032"/>
              <a:gd name="connsiteX14" fmla="*/ 1787611 w 1935892"/>
              <a:gd name="connsiteY14" fmla="*/ 420129 h 486032"/>
              <a:gd name="connsiteX15" fmla="*/ 1853513 w 1935892"/>
              <a:gd name="connsiteY15" fmla="*/ 378940 h 486032"/>
              <a:gd name="connsiteX16" fmla="*/ 1828800 w 1935892"/>
              <a:gd name="connsiteY16" fmla="*/ 345989 h 486032"/>
              <a:gd name="connsiteX17" fmla="*/ 1919416 w 1935892"/>
              <a:gd name="connsiteY17" fmla="*/ 329513 h 486032"/>
              <a:gd name="connsiteX18" fmla="*/ 1861751 w 1935892"/>
              <a:gd name="connsiteY18" fmla="*/ 280086 h 486032"/>
              <a:gd name="connsiteX19" fmla="*/ 1935892 w 1935892"/>
              <a:gd name="connsiteY19" fmla="*/ 255373 h 486032"/>
              <a:gd name="connsiteX20" fmla="*/ 1837038 w 1935892"/>
              <a:gd name="connsiteY20" fmla="*/ 164756 h 486032"/>
              <a:gd name="connsiteX21" fmla="*/ 1869989 w 1935892"/>
              <a:gd name="connsiteY21" fmla="*/ 107092 h 486032"/>
              <a:gd name="connsiteX22" fmla="*/ 1762897 w 1935892"/>
              <a:gd name="connsiteY22" fmla="*/ 32951 h 486032"/>
              <a:gd name="connsiteX23" fmla="*/ 1804086 w 1935892"/>
              <a:gd name="connsiteY23" fmla="*/ 0 h 486032"/>
              <a:gd name="connsiteX24" fmla="*/ 90616 w 1935892"/>
              <a:gd name="connsiteY24" fmla="*/ 57665 h 48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35892" h="486032">
                <a:moveTo>
                  <a:pt x="90616" y="57665"/>
                </a:moveTo>
                <a:lnTo>
                  <a:pt x="0" y="140043"/>
                </a:lnTo>
                <a:lnTo>
                  <a:pt x="74140" y="140043"/>
                </a:lnTo>
                <a:lnTo>
                  <a:pt x="49427" y="205946"/>
                </a:lnTo>
                <a:lnTo>
                  <a:pt x="131805" y="214183"/>
                </a:lnTo>
                <a:lnTo>
                  <a:pt x="8238" y="247135"/>
                </a:lnTo>
                <a:lnTo>
                  <a:pt x="123567" y="280086"/>
                </a:lnTo>
                <a:lnTo>
                  <a:pt x="49427" y="313038"/>
                </a:lnTo>
                <a:lnTo>
                  <a:pt x="148281" y="345989"/>
                </a:lnTo>
                <a:lnTo>
                  <a:pt x="90616" y="370702"/>
                </a:lnTo>
                <a:lnTo>
                  <a:pt x="57665" y="411892"/>
                </a:lnTo>
                <a:lnTo>
                  <a:pt x="98854" y="428367"/>
                </a:lnTo>
                <a:lnTo>
                  <a:pt x="57665" y="477794"/>
                </a:lnTo>
                <a:lnTo>
                  <a:pt x="1878227" y="486032"/>
                </a:lnTo>
                <a:lnTo>
                  <a:pt x="1787611" y="420129"/>
                </a:lnTo>
                <a:lnTo>
                  <a:pt x="1853513" y="378940"/>
                </a:lnTo>
                <a:lnTo>
                  <a:pt x="1828800" y="345989"/>
                </a:lnTo>
                <a:lnTo>
                  <a:pt x="1919416" y="329513"/>
                </a:lnTo>
                <a:lnTo>
                  <a:pt x="1861751" y="280086"/>
                </a:lnTo>
                <a:lnTo>
                  <a:pt x="1935892" y="255373"/>
                </a:lnTo>
                <a:lnTo>
                  <a:pt x="1837038" y="164756"/>
                </a:lnTo>
                <a:lnTo>
                  <a:pt x="1869989" y="107092"/>
                </a:lnTo>
                <a:lnTo>
                  <a:pt x="1762897" y="32951"/>
                </a:lnTo>
                <a:lnTo>
                  <a:pt x="1804086" y="0"/>
                </a:lnTo>
                <a:lnTo>
                  <a:pt x="90616" y="57665"/>
                </a:lnTo>
                <a:close/>
              </a:path>
            </a:pathLst>
          </a:custGeom>
          <a:solidFill>
            <a:srgbClr val="EAC096">
              <a:alpha val="58000"/>
            </a:srgb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58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endParaRPr lang="zh-TW" altLang="en-US" sz="4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84E1AB3A-5590-449B-80E7-B41F980A3BE2}"/>
              </a:ext>
            </a:extLst>
          </p:cNvPr>
          <p:cNvSpPr/>
          <p:nvPr/>
        </p:nvSpPr>
        <p:spPr>
          <a:xfrm>
            <a:off x="800354" y="1209117"/>
            <a:ext cx="3661961" cy="850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共備課程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00248DA-E55A-456B-BD9D-B6D67DDC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4" y="3902482"/>
            <a:ext cx="3340897" cy="24995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F195660-89EB-4A50-B5FB-21EDA453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40" y="895081"/>
            <a:ext cx="3340898" cy="250406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E54B63-8E6D-49C5-9DCE-49A273031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440" y="3521056"/>
            <a:ext cx="3340898" cy="25056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B48C78F-FFBF-486E-B456-18DBCCC57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44" y="1200727"/>
            <a:ext cx="3323862" cy="2650983"/>
          </a:xfrm>
          <a:prstGeom prst="rect">
            <a:avLst/>
          </a:prstGeom>
        </p:spPr>
      </p:pic>
      <p:sp>
        <p:nvSpPr>
          <p:cNvPr id="31" name="직사각형 4">
            <a:extLst>
              <a:ext uri="{FF2B5EF4-FFF2-40B4-BE49-F238E27FC236}">
                <a16:creationId xmlns:a16="http://schemas.microsoft.com/office/drawing/2014/main" id="{2A387216-D583-47C2-959B-BF2BF720A0F9}"/>
              </a:ext>
            </a:extLst>
          </p:cNvPr>
          <p:cNvSpPr/>
          <p:nvPr/>
        </p:nvSpPr>
        <p:spPr>
          <a:xfrm>
            <a:off x="800354" y="2306069"/>
            <a:ext cx="3726616" cy="3720661"/>
          </a:xfrm>
          <a:prstGeom prst="rect">
            <a:avLst/>
          </a:prstGeom>
          <a:solidFill>
            <a:srgbClr val="FB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邀集任教</a:t>
            </a:r>
            <a:r>
              <a:rPr lang="en-US" altLang="zh-TW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7</a:t>
            </a:r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年級創欣課老師共備</a:t>
            </a:r>
            <a:endParaRPr lang="en-US" altLang="zh-TW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  <a:p>
            <a:endParaRPr lang="en-US" altLang="zh-TW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  <a:p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一起討論課程</a:t>
            </a:r>
            <a:endParaRPr lang="en-US" altLang="zh-TW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  <a:p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及閱讀推廣活動</a:t>
            </a:r>
          </a:p>
        </p:txBody>
      </p:sp>
    </p:spTree>
    <p:extLst>
      <p:ext uri="{BB962C8B-B14F-4D97-AF65-F5344CB8AC3E}">
        <p14:creationId xmlns:p14="http://schemas.microsoft.com/office/powerpoint/2010/main" val="297035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endParaRPr lang="zh-TW" altLang="en-US" sz="4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84E1AB3A-5590-449B-80E7-B41F980A3BE2}"/>
              </a:ext>
            </a:extLst>
          </p:cNvPr>
          <p:cNvSpPr/>
          <p:nvPr/>
        </p:nvSpPr>
        <p:spPr>
          <a:xfrm>
            <a:off x="795735" y="871505"/>
            <a:ext cx="3661961" cy="850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聖誕摘金句</a:t>
            </a:r>
            <a:r>
              <a:rPr lang="en-US" altLang="zh-TW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-1</a:t>
            </a:r>
            <a:endParaRPr lang="zh-TW" altLang="en-US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2905DB-251D-4BFF-B234-AB7121ED6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2" y="3458420"/>
            <a:ext cx="5662295" cy="318504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54AC738-169E-41BF-BDBE-916D32D54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78" y="733205"/>
            <a:ext cx="5260948" cy="2959283"/>
          </a:xfrm>
          <a:prstGeom prst="rect">
            <a:avLst/>
          </a:prstGeom>
        </p:spPr>
      </p:pic>
      <p:sp>
        <p:nvSpPr>
          <p:cNvPr id="18" name="직사각형 4">
            <a:extLst>
              <a:ext uri="{FF2B5EF4-FFF2-40B4-BE49-F238E27FC236}">
                <a16:creationId xmlns:a16="http://schemas.microsoft.com/office/drawing/2014/main" id="{93EF8797-451C-418C-935E-FD7BCC7189C0}"/>
              </a:ext>
            </a:extLst>
          </p:cNvPr>
          <p:cNvSpPr/>
          <p:nvPr/>
        </p:nvSpPr>
        <p:spPr>
          <a:xfrm>
            <a:off x="776691" y="1916264"/>
            <a:ext cx="5260947" cy="1445322"/>
          </a:xfrm>
          <a:prstGeom prst="rect">
            <a:avLst/>
          </a:prstGeom>
          <a:solidFill>
            <a:srgbClr val="FB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配合節日舉辦全校性閱讀活動，圖文兼俱展現閱讀魅力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88A264-4AE5-4841-A0E0-1988D00AC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66" y="3662463"/>
            <a:ext cx="5369481" cy="30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4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endParaRPr lang="zh-TW" altLang="en-US" sz="4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84E1AB3A-5590-449B-80E7-B41F980A3BE2}"/>
              </a:ext>
            </a:extLst>
          </p:cNvPr>
          <p:cNvSpPr/>
          <p:nvPr/>
        </p:nvSpPr>
        <p:spPr>
          <a:xfrm>
            <a:off x="795735" y="871505"/>
            <a:ext cx="3661961" cy="850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聖誕摘金句</a:t>
            </a:r>
            <a:r>
              <a:rPr lang="en-US" altLang="zh-TW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-2</a:t>
            </a:r>
            <a:endParaRPr lang="zh-TW" altLang="en-US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9FB3886-572B-4042-A7F6-FA2D205E2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41" y="724248"/>
            <a:ext cx="5141018" cy="2891822"/>
          </a:xfrm>
          <a:prstGeom prst="rect">
            <a:avLst/>
          </a:prstGeom>
        </p:spPr>
      </p:pic>
      <p:sp>
        <p:nvSpPr>
          <p:cNvPr id="18" name="직사각형 4">
            <a:extLst>
              <a:ext uri="{FF2B5EF4-FFF2-40B4-BE49-F238E27FC236}">
                <a16:creationId xmlns:a16="http://schemas.microsoft.com/office/drawing/2014/main" id="{93EF8797-451C-418C-935E-FD7BCC7189C0}"/>
              </a:ext>
            </a:extLst>
          </p:cNvPr>
          <p:cNvSpPr/>
          <p:nvPr/>
        </p:nvSpPr>
        <p:spPr>
          <a:xfrm>
            <a:off x="776691" y="1916264"/>
            <a:ext cx="5260947" cy="1233336"/>
          </a:xfrm>
          <a:prstGeom prst="rect">
            <a:avLst/>
          </a:prstGeom>
          <a:solidFill>
            <a:srgbClr val="FB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除了有學生精彩的投入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也有老師巧思經營金句卡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2C291EE-5860-4D5B-AA72-6E8540E69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1" y="3575115"/>
            <a:ext cx="5575559" cy="313625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E20A676-80D2-4015-9C3B-4149673E3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7" y="3670813"/>
            <a:ext cx="5375563" cy="30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9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endParaRPr lang="zh-TW" altLang="en-US" sz="4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84E1AB3A-5590-449B-80E7-B41F980A3BE2}"/>
              </a:ext>
            </a:extLst>
          </p:cNvPr>
          <p:cNvSpPr/>
          <p:nvPr/>
        </p:nvSpPr>
        <p:spPr>
          <a:xfrm>
            <a:off x="795735" y="871505"/>
            <a:ext cx="3661961" cy="850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讀報教育</a:t>
            </a:r>
            <a:r>
              <a:rPr lang="en-US" altLang="zh-TW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-1</a:t>
            </a:r>
            <a:endParaRPr lang="zh-TW" altLang="en-US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sp>
        <p:nvSpPr>
          <p:cNvPr id="18" name="직사각형 4">
            <a:extLst>
              <a:ext uri="{FF2B5EF4-FFF2-40B4-BE49-F238E27FC236}">
                <a16:creationId xmlns:a16="http://schemas.microsoft.com/office/drawing/2014/main" id="{93EF8797-451C-418C-935E-FD7BCC7189C0}"/>
              </a:ext>
            </a:extLst>
          </p:cNvPr>
          <p:cNvSpPr/>
          <p:nvPr/>
        </p:nvSpPr>
        <p:spPr>
          <a:xfrm>
            <a:off x="807468" y="1836365"/>
            <a:ext cx="5002206" cy="1233336"/>
          </a:xfrm>
          <a:prstGeom prst="rect">
            <a:avLst/>
          </a:prstGeom>
          <a:solidFill>
            <a:srgbClr val="FB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認識報紙版面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配合線上資源：讀報網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721CB75-1F47-4087-93BE-C55A7C81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6" y="3183969"/>
            <a:ext cx="10446327" cy="34080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ECF7480-6C5C-4284-9FCD-4C8BF63F1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606" y="452908"/>
            <a:ext cx="2673927" cy="26739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2AB3E62-7243-46B2-AA44-2F8A03686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917" y="500647"/>
            <a:ext cx="2626188" cy="26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endParaRPr lang="zh-TW" altLang="en-US" sz="4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84E1AB3A-5590-449B-80E7-B41F980A3BE2}"/>
              </a:ext>
            </a:extLst>
          </p:cNvPr>
          <p:cNvSpPr/>
          <p:nvPr/>
        </p:nvSpPr>
        <p:spPr>
          <a:xfrm>
            <a:off x="795735" y="871505"/>
            <a:ext cx="3661961" cy="850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讀報教育</a:t>
            </a:r>
            <a:r>
              <a:rPr lang="en-US" altLang="zh-TW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-2</a:t>
            </a:r>
            <a:endParaRPr lang="zh-TW" altLang="en-US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sp>
        <p:nvSpPr>
          <p:cNvPr id="18" name="직사각형 4">
            <a:extLst>
              <a:ext uri="{FF2B5EF4-FFF2-40B4-BE49-F238E27FC236}">
                <a16:creationId xmlns:a16="http://schemas.microsoft.com/office/drawing/2014/main" id="{93EF8797-451C-418C-935E-FD7BCC7189C0}"/>
              </a:ext>
            </a:extLst>
          </p:cNvPr>
          <p:cNvSpPr/>
          <p:nvPr/>
        </p:nvSpPr>
        <p:spPr>
          <a:xfrm>
            <a:off x="807468" y="1836365"/>
            <a:ext cx="5002206" cy="1233336"/>
          </a:xfrm>
          <a:prstGeom prst="rect">
            <a:avLst/>
          </a:prstGeom>
          <a:solidFill>
            <a:srgbClr val="FB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設計讀報闖關活動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學生分組解謎體驗讀報樂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C4C0EE-B3BE-40A2-A3AD-FB0AA8B7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25" y="3476216"/>
            <a:ext cx="11242969" cy="27716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4A30082-4394-43A9-9B73-552A9F331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76" y="1127111"/>
            <a:ext cx="2994281" cy="224571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45CF8D9-7846-49D0-803C-7AED15752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1" t="37980" r="6504"/>
          <a:stretch/>
        </p:blipFill>
        <p:spPr>
          <a:xfrm>
            <a:off x="8715945" y="1074878"/>
            <a:ext cx="3081589" cy="224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0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endParaRPr lang="zh-TW" altLang="en-US" sz="4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84E1AB3A-5590-449B-80E7-B41F980A3BE2}"/>
              </a:ext>
            </a:extLst>
          </p:cNvPr>
          <p:cNvSpPr/>
          <p:nvPr/>
        </p:nvSpPr>
        <p:spPr>
          <a:xfrm>
            <a:off x="795735" y="871505"/>
            <a:ext cx="3661961" cy="850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書名拼詩</a:t>
            </a:r>
            <a:r>
              <a:rPr lang="en-US" altLang="zh-TW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-1</a:t>
            </a:r>
            <a:endParaRPr lang="zh-TW" altLang="en-US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sp>
        <p:nvSpPr>
          <p:cNvPr id="18" name="직사각형 4">
            <a:extLst>
              <a:ext uri="{FF2B5EF4-FFF2-40B4-BE49-F238E27FC236}">
                <a16:creationId xmlns:a16="http://schemas.microsoft.com/office/drawing/2014/main" id="{93EF8797-451C-418C-935E-FD7BCC7189C0}"/>
              </a:ext>
            </a:extLst>
          </p:cNvPr>
          <p:cNvSpPr/>
          <p:nvPr/>
        </p:nvSpPr>
        <p:spPr>
          <a:xfrm>
            <a:off x="807468" y="1836365"/>
            <a:ext cx="4678932" cy="1233336"/>
          </a:xfrm>
          <a:prstGeom prst="rect">
            <a:avLst/>
          </a:prstGeom>
          <a:solidFill>
            <a:srgbClr val="FB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利用書名拼出詩句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鍛詞鍊句 打造完美小詩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835D546-EDCE-4CF2-9979-AFCE5EE37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35" y="3183969"/>
            <a:ext cx="4404338" cy="32976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4E4C4F-EF0B-430D-B3B9-872F6F245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65" y="3183968"/>
            <a:ext cx="4375446" cy="32815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EC891EB-BDBA-4B0A-AA0D-66FBADE5E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283" y="792014"/>
            <a:ext cx="3036916" cy="22776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CECFBE1-5E94-41B9-B19C-8487BB22F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21" y="775952"/>
            <a:ext cx="3036917" cy="227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21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9F160273-22B5-462F-B022-39ED09BEC882}"/>
              </a:ext>
            </a:extLst>
          </p:cNvPr>
          <p:cNvSpPr/>
          <p:nvPr/>
        </p:nvSpPr>
        <p:spPr>
          <a:xfrm rot="60000">
            <a:off x="346458" y="247663"/>
            <a:ext cx="11630107" cy="6002593"/>
          </a:xfrm>
          <a:prstGeom prst="roundRect">
            <a:avLst>
              <a:gd name="adj" fmla="val 3085"/>
            </a:avLst>
          </a:prstGeom>
          <a:solidFill>
            <a:srgbClr val="FBE1E2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사각형: 둥근 모서리 55">
            <a:extLst>
              <a:ext uri="{FF2B5EF4-FFF2-40B4-BE49-F238E27FC236}">
                <a16:creationId xmlns:a16="http://schemas.microsoft.com/office/drawing/2014/main" id="{C30AE943-B8E8-496D-B6E7-CBFBD1563EBB}"/>
              </a:ext>
            </a:extLst>
          </p:cNvPr>
          <p:cNvSpPr/>
          <p:nvPr/>
        </p:nvSpPr>
        <p:spPr>
          <a:xfrm rot="21480000">
            <a:off x="309580" y="375065"/>
            <a:ext cx="11561549" cy="6190933"/>
          </a:xfrm>
          <a:prstGeom prst="roundRect">
            <a:avLst>
              <a:gd name="adj" fmla="val 3085"/>
            </a:avLst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DF996EC2-FDE3-43EE-8A13-5F6C20DECF27}"/>
              </a:ext>
            </a:extLst>
          </p:cNvPr>
          <p:cNvSpPr/>
          <p:nvPr/>
        </p:nvSpPr>
        <p:spPr>
          <a:xfrm>
            <a:off x="410884" y="674254"/>
            <a:ext cx="11501253" cy="5935977"/>
          </a:xfrm>
          <a:prstGeom prst="roundRect">
            <a:avLst>
              <a:gd name="adj" fmla="val 3085"/>
            </a:avLst>
          </a:prstGeom>
          <a:solidFill>
            <a:schemeClr val="bg1"/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latinLnBrk="0">
              <a:defRPr/>
            </a:pPr>
            <a:endParaRPr lang="zh-TW" altLang="en-US" sz="44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야놀자 야체 B" panose="02020603020101020101" pitchFamily="18" charset="-127"/>
              <a:ea typeface="야놀자 야체 B" panose="02020603020101020101" pitchFamily="18" charset="-127"/>
            </a:endParaRPr>
          </a:p>
        </p:txBody>
      </p:sp>
      <p:sp>
        <p:nvSpPr>
          <p:cNvPr id="17" name="직사각형 5">
            <a:extLst>
              <a:ext uri="{FF2B5EF4-FFF2-40B4-BE49-F238E27FC236}">
                <a16:creationId xmlns:a16="http://schemas.microsoft.com/office/drawing/2014/main" id="{84E1AB3A-5590-449B-80E7-B41F980A3BE2}"/>
              </a:ext>
            </a:extLst>
          </p:cNvPr>
          <p:cNvSpPr/>
          <p:nvPr/>
        </p:nvSpPr>
        <p:spPr>
          <a:xfrm>
            <a:off x="795735" y="871505"/>
            <a:ext cx="3661961" cy="850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49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書名拼詩</a:t>
            </a:r>
            <a:r>
              <a:rPr lang="en-US" altLang="zh-TW" sz="36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-2</a:t>
            </a:r>
            <a:endParaRPr lang="zh-TW" altLang="en-US" sz="36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F9CD9C7-1389-4ABD-A836-7574FEB1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2" y="3388047"/>
            <a:ext cx="5852813" cy="322218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87E8EBE-C246-482E-931B-F33DF6FD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065" y="3380545"/>
            <a:ext cx="5929745" cy="3307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C137D53-5219-4A18-9A98-6BCF30FF5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76" y="468260"/>
            <a:ext cx="3432940" cy="25747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A47026-0A95-4E14-9006-D1AC31D1C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47" y="468260"/>
            <a:ext cx="3453207" cy="2589905"/>
          </a:xfrm>
          <a:prstGeom prst="rect">
            <a:avLst/>
          </a:prstGeom>
        </p:spPr>
      </p:pic>
      <p:sp>
        <p:nvSpPr>
          <p:cNvPr id="19" name="직사각형 4">
            <a:extLst>
              <a:ext uri="{FF2B5EF4-FFF2-40B4-BE49-F238E27FC236}">
                <a16:creationId xmlns:a16="http://schemas.microsoft.com/office/drawing/2014/main" id="{C483EE7A-279E-4CF1-95AA-61420A4E0113}"/>
              </a:ext>
            </a:extLst>
          </p:cNvPr>
          <p:cNvSpPr/>
          <p:nvPr/>
        </p:nvSpPr>
        <p:spPr>
          <a:xfrm>
            <a:off x="705868" y="1821184"/>
            <a:ext cx="4678932" cy="850592"/>
          </a:xfrm>
          <a:prstGeom prst="rect">
            <a:avLst/>
          </a:prstGeom>
          <a:solidFill>
            <a:srgbClr val="FBE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tlCol="0" anchor="t"/>
          <a:lstStyle/>
          <a:p>
            <a:r>
              <a:rPr lang="zh-TW" altLang="en-US" sz="3200" b="1" kern="0" dirty="0">
                <a:ln w="1905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華康儷中黑" panose="02010609000101010101" pitchFamily="49" charset="-120"/>
                <a:ea typeface="華康儷中黑" panose="02010609000101010101" pitchFamily="49" charset="-120"/>
              </a:rPr>
              <a:t>跨班投票 選出心中好詩</a:t>
            </a:r>
            <a:endParaRPr lang="en-US" altLang="zh-TW" sz="3200" b="1" kern="0" dirty="0">
              <a:ln w="1905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華康儷中黑" panose="02010609000101010101" pitchFamily="49" charset="-120"/>
              <a:ea typeface="華康儷中黑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3959409"/>
      </p:ext>
    </p:extLst>
  </p:cSld>
  <p:clrMapOvr>
    <a:masterClrMapping/>
  </p:clrMapOvr>
</p:sld>
</file>

<file path=ppt/theme/theme1.xml><?xml version="1.0" encoding="utf-8"?>
<a:theme xmlns:a="http://schemas.openxmlformats.org/drawingml/2006/main" name="4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153</Words>
  <Application>Microsoft Office PowerPoint</Application>
  <PresentationFormat>寬螢幕</PresentationFormat>
  <Paragraphs>32</Paragraphs>
  <Slides>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맑은 고딕</vt:lpstr>
      <vt:lpstr>華康儷中宋</vt:lpstr>
      <vt:lpstr>華康儷中黑</vt:lpstr>
      <vt:lpstr>新細明體</vt:lpstr>
      <vt:lpstr>야놀자 야체 B</vt:lpstr>
      <vt:lpstr>Arial</vt:lpstr>
      <vt:lpstr>Calibri</vt:lpstr>
      <vt:lpstr>41_Office 테마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조현석</dc:creator>
  <cp:lastModifiedBy>User</cp:lastModifiedBy>
  <cp:revision>11</cp:revision>
  <cp:lastPrinted>2023-03-03T00:05:44Z</cp:lastPrinted>
  <dcterms:created xsi:type="dcterms:W3CDTF">2021-09-26T05:36:58Z</dcterms:created>
  <dcterms:modified xsi:type="dcterms:W3CDTF">2023-03-03T00:05:48Z</dcterms:modified>
</cp:coreProperties>
</file>