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333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281" r:id="rId14"/>
    <p:sldId id="284" r:id="rId15"/>
    <p:sldId id="328" r:id="rId16"/>
    <p:sldId id="282" r:id="rId17"/>
    <p:sldId id="285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5" r:id="rId26"/>
    <p:sldId id="300" r:id="rId27"/>
    <p:sldId id="308" r:id="rId28"/>
    <p:sldId id="309" r:id="rId29"/>
    <p:sldId id="310" r:id="rId30"/>
    <p:sldId id="263" r:id="rId31"/>
    <p:sldId id="265" r:id="rId32"/>
    <p:sldId id="266" r:id="rId33"/>
    <p:sldId id="264" r:id="rId34"/>
    <p:sldId id="267" r:id="rId35"/>
    <p:sldId id="268" r:id="rId36"/>
    <p:sldId id="269" r:id="rId37"/>
    <p:sldId id="270" r:id="rId38"/>
    <p:sldId id="271" r:id="rId39"/>
    <p:sldId id="330" r:id="rId40"/>
    <p:sldId id="329" r:id="rId41"/>
    <p:sldId id="331" r:id="rId42"/>
    <p:sldId id="313" r:id="rId43"/>
    <p:sldId id="314" r:id="rId44"/>
    <p:sldId id="332" r:id="rId45"/>
  </p:sldIdLst>
  <p:sldSz cx="9144000" cy="6858000" type="screen4x3"/>
  <p:notesSz cx="6734175" cy="98679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.政策" id="{C496CFF4-9F23-4D1D-8AE7-12D4D34FB735}">
          <p14:sldIdLst>
            <p14:sldId id="333"/>
          </p14:sldIdLst>
        </p14:section>
        <p14:section name="B.多元評量領域共通性" id="{4CD81152-742F-4698-BFA1-74B5F0E51893}">
          <p14:sldIdLst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</p14:sldIdLst>
        </p14:section>
        <p14:section name="C.國語文評量與說聽讀寫案例" id="{21BE91D8-111A-4904-8FB9-65E48236C84B}">
          <p14:sldIdLst>
            <p14:sldId id="281"/>
            <p14:sldId id="284"/>
            <p14:sldId id="328"/>
            <p14:sldId id="282"/>
            <p14:sldId id="285"/>
          </p14:sldIdLst>
        </p14:section>
        <p14:section name="說話評量" id="{F186F27C-7E83-49AB-81B4-977CB132C656}">
          <p14:sldIdLst>
            <p14:sldId id="287"/>
            <p14:sldId id="288"/>
            <p14:sldId id="289"/>
            <p14:sldId id="290"/>
            <p14:sldId id="291"/>
            <p14:sldId id="292"/>
            <p14:sldId id="294"/>
            <p14:sldId id="295"/>
            <p14:sldId id="300"/>
            <p14:sldId id="308"/>
          </p14:sldIdLst>
        </p14:section>
        <p14:section name="聆聽" id="{BE22BE85-F9BF-476A-88D1-88716702BD91}">
          <p14:sldIdLst>
            <p14:sldId id="309"/>
            <p14:sldId id="310"/>
          </p14:sldIdLst>
        </p14:section>
        <p14:section name="閱讀" id="{804DAB85-47EE-49CF-9E70-61EF0CD67535}">
          <p14:sldIdLst>
            <p14:sldId id="263"/>
            <p14:sldId id="265"/>
            <p14:sldId id="266"/>
            <p14:sldId id="264"/>
            <p14:sldId id="267"/>
            <p14:sldId id="268"/>
            <p14:sldId id="269"/>
            <p14:sldId id="270"/>
            <p14:sldId id="271"/>
          </p14:sldIdLst>
        </p14:section>
        <p14:section name="寫作" id="{4983BE22-3EBE-4427-8974-D86268292247}">
          <p14:sldIdLst>
            <p14:sldId id="330"/>
            <p14:sldId id="329"/>
            <p14:sldId id="331"/>
            <p14:sldId id="313"/>
            <p14:sldId id="314"/>
            <p14:sldId id="3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9637" autoAdjust="0"/>
  </p:normalViewPr>
  <p:slideViewPr>
    <p:cSldViewPr>
      <p:cViewPr>
        <p:scale>
          <a:sx n="60" d="100"/>
          <a:sy n="60" d="100"/>
        </p:scale>
        <p:origin x="-167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lcuser\My%20Documents\Downloads\&#22294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lcuser\My%20Documents\Downloads\&#22294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lcuser\My%20Documents\Downloads\&#2229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lcuser\My%20Documents\Downloads\&#2229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 sz="3600" dirty="0"/>
              <a:t>紙</a:t>
            </a:r>
            <a:r>
              <a:rPr lang="zh-TW" altLang="en-US" sz="3600" dirty="0" smtClean="0"/>
              <a:t>筆評量</a:t>
            </a:r>
            <a:endParaRPr lang="en-US" altLang="zh-TW" sz="3600" dirty="0" smtClean="0"/>
          </a:p>
          <a:p>
            <a:pPr>
              <a:defRPr/>
            </a:pPr>
            <a:r>
              <a:rPr lang="zh-TW" altLang="en-US" sz="1800" dirty="0" smtClean="0"/>
              <a:t>最小化</a:t>
            </a:r>
            <a:endParaRPr lang="zh-TW" altLang="en-US" sz="1800" dirty="0"/>
          </a:p>
        </c:rich>
      </c:tx>
      <c:layout/>
      <c:overlay val="0"/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紙筆!$B$3</c:f>
              <c:strCache>
                <c:ptCount val="1"/>
                <c:pt idx="0">
                  <c:v>紙筆</c:v>
                </c:pt>
              </c:strCache>
            </c:strRef>
          </c:tx>
          <c:cat>
            <c:strRef>
              <c:f>紙筆!$C$2:$E$2</c:f>
              <c:strCache>
                <c:ptCount val="3"/>
                <c:pt idx="0">
                  <c:v>認知</c:v>
                </c:pt>
                <c:pt idx="1">
                  <c:v>技能</c:v>
                </c:pt>
                <c:pt idx="2">
                  <c:v>情意</c:v>
                </c:pt>
              </c:strCache>
            </c:strRef>
          </c:cat>
          <c:val>
            <c:numRef>
              <c:f>紙筆!$C$3:$E$3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389504"/>
        <c:axId val="90556672"/>
      </c:radarChart>
      <c:catAx>
        <c:axId val="90389504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 b="1">
                <a:solidFill>
                  <a:srgbClr val="0000FF"/>
                </a:solidFill>
              </a:defRPr>
            </a:pPr>
            <a:endParaRPr lang="zh-TW"/>
          </a:p>
        </c:txPr>
        <c:crossAx val="90556672"/>
        <c:crosses val="autoZero"/>
        <c:auto val="1"/>
        <c:lblAlgn val="ctr"/>
        <c:lblOffset val="100"/>
        <c:noMultiLvlLbl val="0"/>
      </c:catAx>
      <c:valAx>
        <c:axId val="90556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0389504"/>
        <c:crosses val="autoZero"/>
        <c:crossBetween val="between"/>
      </c:valAx>
    </c:plotArea>
    <c:plotVisOnly val="1"/>
    <c:dispBlanksAs val="gap"/>
    <c:showDLblsOverMax val="0"/>
  </c:chart>
  <c:spPr>
    <a:ln w="0"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/>
            </a:pPr>
            <a:r>
              <a:rPr lang="zh-TW" altLang="en-US" sz="3600" dirty="0"/>
              <a:t>實</a:t>
            </a:r>
            <a:r>
              <a:rPr lang="zh-TW" altLang="en-US" sz="3600" dirty="0" smtClean="0"/>
              <a:t>作評量</a:t>
            </a:r>
            <a:endParaRPr lang="zh-TW" altLang="en-US" sz="3600" dirty="0"/>
          </a:p>
        </c:rich>
      </c:tx>
      <c:layout/>
      <c:overlay val="0"/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實作!$B$3</c:f>
              <c:strCache>
                <c:ptCount val="1"/>
                <c:pt idx="0">
                  <c:v>實作</c:v>
                </c:pt>
              </c:strCache>
            </c:strRef>
          </c:tx>
          <c:cat>
            <c:strRef>
              <c:f>實作!$C$2:$E$2</c:f>
              <c:strCache>
                <c:ptCount val="3"/>
                <c:pt idx="0">
                  <c:v>認知</c:v>
                </c:pt>
                <c:pt idx="1">
                  <c:v>技能</c:v>
                </c:pt>
                <c:pt idx="2">
                  <c:v>情意</c:v>
                </c:pt>
              </c:strCache>
            </c:strRef>
          </c:cat>
          <c:val>
            <c:numRef>
              <c:f>實作!$C$3:$E$3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45696"/>
        <c:axId val="90447232"/>
      </c:radarChart>
      <c:catAx>
        <c:axId val="9044569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 b="1">
                <a:solidFill>
                  <a:srgbClr val="0000FF"/>
                </a:solidFill>
              </a:defRPr>
            </a:pPr>
            <a:endParaRPr lang="zh-TW"/>
          </a:p>
        </c:txPr>
        <c:crossAx val="90447232"/>
        <c:crosses val="autoZero"/>
        <c:auto val="1"/>
        <c:lblAlgn val="ctr"/>
        <c:lblOffset val="100"/>
        <c:noMultiLvlLbl val="0"/>
      </c:catAx>
      <c:valAx>
        <c:axId val="90447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0445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sz="3600" dirty="0"/>
              <a:t>紙</a:t>
            </a:r>
            <a:r>
              <a:rPr lang="zh-TW" altLang="en-US" sz="3600" dirty="0" smtClean="0"/>
              <a:t>筆評量</a:t>
            </a:r>
            <a:endParaRPr lang="en-US" altLang="zh-TW" sz="3600" dirty="0" smtClean="0"/>
          </a:p>
          <a:p>
            <a:pPr>
              <a:defRPr/>
            </a:pPr>
            <a:r>
              <a:rPr lang="zh-TW" altLang="en-US" sz="1800" dirty="0" smtClean="0">
                <a:solidFill>
                  <a:srgbClr val="FF0000"/>
                </a:solidFill>
              </a:rPr>
              <a:t>最小化</a:t>
            </a:r>
            <a:endParaRPr lang="zh-TW" altLang="en-US" sz="1800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紙筆!$B$3</c:f>
              <c:strCache>
                <c:ptCount val="1"/>
                <c:pt idx="0">
                  <c:v>紙筆</c:v>
                </c:pt>
              </c:strCache>
            </c:strRef>
          </c:tx>
          <c:cat>
            <c:strRef>
              <c:f>紙筆!$C$2:$E$2</c:f>
              <c:strCache>
                <c:ptCount val="3"/>
                <c:pt idx="0">
                  <c:v>認知</c:v>
                </c:pt>
                <c:pt idx="1">
                  <c:v>技能</c:v>
                </c:pt>
                <c:pt idx="2">
                  <c:v>情意</c:v>
                </c:pt>
              </c:strCache>
            </c:strRef>
          </c:cat>
          <c:val>
            <c:numRef>
              <c:f>紙筆!$C$3:$E$3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00576"/>
        <c:axId val="75802112"/>
      </c:radarChart>
      <c:catAx>
        <c:axId val="7580057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 b="1">
                <a:solidFill>
                  <a:srgbClr val="0000FF"/>
                </a:solidFill>
              </a:defRPr>
            </a:pPr>
            <a:endParaRPr lang="zh-TW"/>
          </a:p>
        </c:txPr>
        <c:crossAx val="75802112"/>
        <c:crosses val="autoZero"/>
        <c:auto val="1"/>
        <c:lblAlgn val="ctr"/>
        <c:lblOffset val="100"/>
        <c:noMultiLvlLbl val="0"/>
      </c:catAx>
      <c:valAx>
        <c:axId val="758021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5800576"/>
        <c:crosses val="autoZero"/>
        <c:crossBetween val="between"/>
      </c:valAx>
    </c:plotArea>
    <c:plotVisOnly val="1"/>
    <c:dispBlanksAs val="gap"/>
    <c:showDLblsOverMax val="0"/>
  </c:chart>
  <c:spPr>
    <a:ln w="0"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zh-TW" altLang="en-US" sz="3600" dirty="0"/>
              <a:t>實</a:t>
            </a:r>
            <a:r>
              <a:rPr lang="zh-TW" altLang="en-US" sz="3600" dirty="0" smtClean="0"/>
              <a:t>作評量</a:t>
            </a:r>
            <a:endParaRPr lang="zh-TW" altLang="en-US" sz="3600" dirty="0"/>
          </a:p>
        </c:rich>
      </c:tx>
      <c:layout/>
      <c:overlay val="0"/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實作!$B$3</c:f>
              <c:strCache>
                <c:ptCount val="1"/>
                <c:pt idx="0">
                  <c:v>實作</c:v>
                </c:pt>
              </c:strCache>
            </c:strRef>
          </c:tx>
          <c:cat>
            <c:strRef>
              <c:f>實作!$C$2:$E$2</c:f>
              <c:strCache>
                <c:ptCount val="3"/>
                <c:pt idx="0">
                  <c:v>認知</c:v>
                </c:pt>
                <c:pt idx="1">
                  <c:v>技能</c:v>
                </c:pt>
                <c:pt idx="2">
                  <c:v>情意</c:v>
                </c:pt>
              </c:strCache>
            </c:strRef>
          </c:cat>
          <c:val>
            <c:numRef>
              <c:f>實作!$C$3:$E$3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669248"/>
        <c:axId val="113670784"/>
      </c:radarChart>
      <c:catAx>
        <c:axId val="113669248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 b="1">
                <a:solidFill>
                  <a:srgbClr val="0000FF"/>
                </a:solidFill>
              </a:defRPr>
            </a:pPr>
            <a:endParaRPr lang="zh-TW"/>
          </a:p>
        </c:txPr>
        <c:crossAx val="113670784"/>
        <c:crosses val="autoZero"/>
        <c:auto val="1"/>
        <c:lblAlgn val="ctr"/>
        <c:lblOffset val="100"/>
        <c:noMultiLvlLbl val="0"/>
      </c:catAx>
      <c:valAx>
        <c:axId val="113670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3669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5F31F-BFBE-4098-9223-8B1E020CEFBB}" type="doc">
      <dgm:prSet loTypeId="urn:microsoft.com/office/officeart/2005/8/layout/radial6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8213C11E-33CD-4364-BEE9-5D2229C93B17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基準與規準的建立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A752A4AC-EA10-479B-B51C-AC453B4831E0}" type="parTrans" cxnId="{4D3ADAE0-E86D-415E-BB17-EFF3A67EC876}">
      <dgm:prSet/>
      <dgm:spPr/>
      <dgm:t>
        <a:bodyPr/>
        <a:lstStyle/>
        <a:p>
          <a:endParaRPr lang="zh-TW" altLang="en-US"/>
        </a:p>
      </dgm:t>
    </dgm:pt>
    <dgm:pt modelId="{29491EE8-BE69-4158-B845-DCCCAA9B3349}" type="sibTrans" cxnId="{4D3ADAE0-E86D-415E-BB17-EFF3A67EC876}">
      <dgm:prSet/>
      <dgm:spPr/>
      <dgm:t>
        <a:bodyPr/>
        <a:lstStyle/>
        <a:p>
          <a:endParaRPr lang="zh-TW" altLang="en-US"/>
        </a:p>
      </dgm:t>
    </dgm:pt>
    <dgm:pt modelId="{6A49F8C4-6D7A-4021-951B-40775C901B74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1.</a:t>
          </a:r>
          <a:r>
            <a:rPr lang="zh-TW" altLang="en-US" sz="2000" dirty="0" smtClean="0"/>
            <a:t>選擇最適合本課程學習的目標</a:t>
          </a:r>
          <a:endParaRPr lang="zh-TW" altLang="en-US" sz="2000" dirty="0"/>
        </a:p>
      </dgm:t>
    </dgm:pt>
    <dgm:pt modelId="{1B586560-AA90-4852-8857-28F21D1D5233}" type="parTrans" cxnId="{381EB47C-C18A-40E5-BB1A-A7DF4CDE3C1A}">
      <dgm:prSet/>
      <dgm:spPr/>
      <dgm:t>
        <a:bodyPr/>
        <a:lstStyle/>
        <a:p>
          <a:endParaRPr lang="zh-TW" altLang="en-US"/>
        </a:p>
      </dgm:t>
    </dgm:pt>
    <dgm:pt modelId="{8C1A96FB-AB40-417F-8640-ED38B493127A}" type="sibTrans" cxnId="{381EB47C-C18A-40E5-BB1A-A7DF4CDE3C1A}">
      <dgm:prSet/>
      <dgm:spPr/>
      <dgm:t>
        <a:bodyPr/>
        <a:lstStyle/>
        <a:p>
          <a:endParaRPr lang="zh-TW" altLang="en-US"/>
        </a:p>
      </dgm:t>
    </dgm:pt>
    <dgm:pt modelId="{5C667346-E231-4CC0-8FB7-779CB84AF1E9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2.</a:t>
          </a:r>
          <a:r>
            <a:rPr lang="zh-TW" altLang="en-US" sz="2000" dirty="0" smtClean="0"/>
            <a:t>根據學習目標發展評量項目</a:t>
          </a:r>
          <a:endParaRPr lang="zh-TW" altLang="en-US" sz="2000" dirty="0"/>
        </a:p>
      </dgm:t>
    </dgm:pt>
    <dgm:pt modelId="{7E3C9425-D529-4103-8CC6-2FEF94409433}" type="parTrans" cxnId="{651513B8-5BF4-44EF-94E4-C0D2D114D8E3}">
      <dgm:prSet/>
      <dgm:spPr/>
      <dgm:t>
        <a:bodyPr/>
        <a:lstStyle/>
        <a:p>
          <a:endParaRPr lang="zh-TW" altLang="en-US"/>
        </a:p>
      </dgm:t>
    </dgm:pt>
    <dgm:pt modelId="{C3511CB3-0F8C-4889-82F0-24166619B500}" type="sibTrans" cxnId="{651513B8-5BF4-44EF-94E4-C0D2D114D8E3}">
      <dgm:prSet/>
      <dgm:spPr/>
      <dgm:t>
        <a:bodyPr/>
        <a:lstStyle/>
        <a:p>
          <a:endParaRPr lang="zh-TW" altLang="en-US"/>
        </a:p>
      </dgm:t>
    </dgm:pt>
    <dgm:pt modelId="{959F63CE-714B-4A80-911F-F482807F998E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3.</a:t>
          </a:r>
          <a:r>
            <a:rPr lang="zh-TW" altLang="en-US" sz="2000" dirty="0" smtClean="0"/>
            <a:t>建立定義清楚的評估標準</a:t>
          </a:r>
          <a:endParaRPr lang="zh-TW" altLang="en-US" sz="2000" dirty="0"/>
        </a:p>
      </dgm:t>
    </dgm:pt>
    <dgm:pt modelId="{88ACD2BB-1159-423D-97AE-2A0851D80E6C}" type="parTrans" cxnId="{7F2EC5F5-37B2-4153-AF08-37F8EB0F4D3E}">
      <dgm:prSet/>
      <dgm:spPr/>
      <dgm:t>
        <a:bodyPr/>
        <a:lstStyle/>
        <a:p>
          <a:endParaRPr lang="zh-TW" altLang="en-US"/>
        </a:p>
      </dgm:t>
    </dgm:pt>
    <dgm:pt modelId="{614DBACA-25EC-4F46-A3B3-BF58E1799DA6}" type="sibTrans" cxnId="{7F2EC5F5-37B2-4153-AF08-37F8EB0F4D3E}">
      <dgm:prSet/>
      <dgm:spPr/>
      <dgm:t>
        <a:bodyPr/>
        <a:lstStyle/>
        <a:p>
          <a:endParaRPr lang="zh-TW" altLang="en-US"/>
        </a:p>
      </dgm:t>
    </dgm:pt>
    <dgm:pt modelId="{9010E44F-DCFA-4464-85D5-AEC13DF0160F}">
      <dgm:prSet phldrT="[文字]" custT="1"/>
      <dgm:spPr/>
      <dgm:t>
        <a:bodyPr/>
        <a:lstStyle/>
        <a:p>
          <a:pPr algn="l"/>
          <a:r>
            <a:rPr lang="en-US" altLang="zh-TW" sz="1800" dirty="0" smtClean="0"/>
            <a:t>4: </a:t>
          </a:r>
          <a:r>
            <a:rPr lang="zh-TW" altLang="en-US" sz="1800" dirty="0" smtClean="0"/>
            <a:t>決定三或四個不同等級的標準，如</a:t>
          </a:r>
          <a:r>
            <a:rPr lang="en-US" altLang="zh-TW" sz="1800" dirty="0" smtClean="0"/>
            <a:t>: </a:t>
          </a:r>
          <a:r>
            <a:rPr lang="zh-TW" altLang="en-US" sz="1800" dirty="0" smtClean="0"/>
            <a:t>優秀、普通、不佳</a:t>
          </a:r>
          <a:endParaRPr lang="zh-TW" altLang="en-US" sz="1800" dirty="0"/>
        </a:p>
      </dgm:t>
    </dgm:pt>
    <dgm:pt modelId="{211C9528-B169-4169-B4C8-385592CA03CC}" type="parTrans" cxnId="{666259FC-DDBD-4AC5-A94F-9423A36585DD}">
      <dgm:prSet/>
      <dgm:spPr/>
      <dgm:t>
        <a:bodyPr/>
        <a:lstStyle/>
        <a:p>
          <a:endParaRPr lang="zh-TW" altLang="en-US"/>
        </a:p>
      </dgm:t>
    </dgm:pt>
    <dgm:pt modelId="{21601B7B-8703-424A-A1A5-B55B32217786}" type="sibTrans" cxnId="{666259FC-DDBD-4AC5-A94F-9423A36585DD}">
      <dgm:prSet/>
      <dgm:spPr/>
      <dgm:t>
        <a:bodyPr/>
        <a:lstStyle/>
        <a:p>
          <a:endParaRPr lang="zh-TW" altLang="en-US"/>
        </a:p>
      </dgm:t>
    </dgm:pt>
    <dgm:pt modelId="{91ED019A-6F2E-4103-8FBC-E0F8B195AFAE}">
      <dgm:prSet phldrT="[文字]"/>
      <dgm:spPr/>
      <dgm:t>
        <a:bodyPr/>
        <a:lstStyle/>
        <a:p>
          <a:endParaRPr lang="zh-TW" altLang="en-US" dirty="0"/>
        </a:p>
      </dgm:t>
    </dgm:pt>
    <dgm:pt modelId="{7F8E2C7A-4A49-4E47-B038-C5DD1C29FCAA}" type="parTrans" cxnId="{05E74DCC-C768-4BE1-ACDE-BADC9D213255}">
      <dgm:prSet/>
      <dgm:spPr/>
      <dgm:t>
        <a:bodyPr/>
        <a:lstStyle/>
        <a:p>
          <a:endParaRPr lang="zh-TW" altLang="en-US"/>
        </a:p>
      </dgm:t>
    </dgm:pt>
    <dgm:pt modelId="{E38961CC-A0DD-497C-9FD8-8BE50D47CFAA}" type="sibTrans" cxnId="{05E74DCC-C768-4BE1-ACDE-BADC9D213255}">
      <dgm:prSet/>
      <dgm:spPr/>
      <dgm:t>
        <a:bodyPr/>
        <a:lstStyle/>
        <a:p>
          <a:endParaRPr lang="zh-TW" altLang="en-US"/>
        </a:p>
      </dgm:t>
    </dgm:pt>
    <dgm:pt modelId="{ADC91560-CAAD-4E27-95C4-9F5DB47E63D5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5.</a:t>
          </a:r>
          <a:r>
            <a:rPr lang="zh-TW" altLang="en-US" sz="2000" dirty="0" smtClean="0"/>
            <a:t>訂出每個等級的分數範圍</a:t>
          </a:r>
          <a:endParaRPr lang="zh-TW" altLang="en-US" sz="2000" dirty="0"/>
        </a:p>
      </dgm:t>
    </dgm:pt>
    <dgm:pt modelId="{EE72968A-CAD1-4F67-BB4F-71C6ADE03DF6}" type="parTrans" cxnId="{D9188BD8-E5EF-4C3F-BE98-D44154C74605}">
      <dgm:prSet/>
      <dgm:spPr/>
      <dgm:t>
        <a:bodyPr/>
        <a:lstStyle/>
        <a:p>
          <a:endParaRPr lang="zh-TW" altLang="en-US"/>
        </a:p>
      </dgm:t>
    </dgm:pt>
    <dgm:pt modelId="{62B82C66-3FFB-4FE9-A471-DBD7E7C43649}" type="sibTrans" cxnId="{D9188BD8-E5EF-4C3F-BE98-D44154C74605}">
      <dgm:prSet/>
      <dgm:spPr/>
      <dgm:t>
        <a:bodyPr/>
        <a:lstStyle/>
        <a:p>
          <a:endParaRPr lang="zh-TW" altLang="en-US"/>
        </a:p>
      </dgm:t>
    </dgm:pt>
    <dgm:pt modelId="{3A553D74-2418-4C45-91C7-4494E34C4CE0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6. </a:t>
          </a:r>
          <a:r>
            <a:rPr lang="zh-TW" altLang="en-US" sz="2000" dirty="0" smtClean="0"/>
            <a:t>敘述的文字要淺顯易懂明確</a:t>
          </a:r>
          <a:endParaRPr lang="zh-TW" altLang="en-US" sz="2000" dirty="0"/>
        </a:p>
      </dgm:t>
    </dgm:pt>
    <dgm:pt modelId="{B29E1662-D076-43FE-B8D9-EA846DF6B2B2}" type="parTrans" cxnId="{C82104D5-3F24-48EF-B4F2-E7D9EDB00C20}">
      <dgm:prSet/>
      <dgm:spPr/>
      <dgm:t>
        <a:bodyPr/>
        <a:lstStyle/>
        <a:p>
          <a:endParaRPr lang="zh-TW" altLang="en-US"/>
        </a:p>
      </dgm:t>
    </dgm:pt>
    <dgm:pt modelId="{643ABB20-CD75-49CD-8CE1-A089B79B8324}" type="sibTrans" cxnId="{C82104D5-3F24-48EF-B4F2-E7D9EDB00C20}">
      <dgm:prSet/>
      <dgm:spPr/>
      <dgm:t>
        <a:bodyPr/>
        <a:lstStyle/>
        <a:p>
          <a:endParaRPr lang="zh-TW" altLang="en-US"/>
        </a:p>
      </dgm:t>
    </dgm:pt>
    <dgm:pt modelId="{ACAB858D-2A0D-47B2-A7AF-536976F90746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7.</a:t>
          </a:r>
          <a:r>
            <a:rPr lang="zh-TW" altLang="en-US" sz="2000" dirty="0" smtClean="0"/>
            <a:t>對評量基準與規準不斷修正</a:t>
          </a:r>
          <a:endParaRPr lang="zh-TW" altLang="en-US" sz="2000" dirty="0"/>
        </a:p>
      </dgm:t>
    </dgm:pt>
    <dgm:pt modelId="{ADC9F272-55E9-47D3-8FFD-8571AA7D721B}" type="parTrans" cxnId="{AF57CB82-9315-4CBA-AEEB-196C82DFE2E3}">
      <dgm:prSet/>
      <dgm:spPr/>
      <dgm:t>
        <a:bodyPr/>
        <a:lstStyle/>
        <a:p>
          <a:endParaRPr lang="zh-TW" altLang="en-US"/>
        </a:p>
      </dgm:t>
    </dgm:pt>
    <dgm:pt modelId="{374623F9-D1F7-467A-B74C-365ACA4724F2}" type="sibTrans" cxnId="{AF57CB82-9315-4CBA-AEEB-196C82DFE2E3}">
      <dgm:prSet/>
      <dgm:spPr/>
      <dgm:t>
        <a:bodyPr/>
        <a:lstStyle/>
        <a:p>
          <a:endParaRPr lang="zh-TW" altLang="en-US"/>
        </a:p>
      </dgm:t>
    </dgm:pt>
    <dgm:pt modelId="{EEE1DBFB-5B10-438D-8462-4EB751A45176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8.</a:t>
          </a:r>
          <a:r>
            <a:rPr lang="zh-TW" altLang="en-US" sz="1800" dirty="0" smtClean="0"/>
            <a:t>與學生溝通，確認同學瞭解評估的標準</a:t>
          </a:r>
          <a:endParaRPr lang="zh-TW" altLang="en-US" sz="1800" dirty="0"/>
        </a:p>
      </dgm:t>
    </dgm:pt>
    <dgm:pt modelId="{7389FFBF-8F5F-437B-AD6B-5569AA8923DC}" type="parTrans" cxnId="{A530BCE3-CAC4-4638-89BE-14EABBB116EF}">
      <dgm:prSet/>
      <dgm:spPr/>
      <dgm:t>
        <a:bodyPr/>
        <a:lstStyle/>
        <a:p>
          <a:endParaRPr lang="zh-TW" altLang="en-US"/>
        </a:p>
      </dgm:t>
    </dgm:pt>
    <dgm:pt modelId="{C5D03AED-47C4-4302-88BC-019D1AB71F01}" type="sibTrans" cxnId="{A530BCE3-CAC4-4638-89BE-14EABBB116EF}">
      <dgm:prSet/>
      <dgm:spPr/>
      <dgm:t>
        <a:bodyPr/>
        <a:lstStyle/>
        <a:p>
          <a:endParaRPr lang="zh-TW" altLang="en-US"/>
        </a:p>
      </dgm:t>
    </dgm:pt>
    <dgm:pt modelId="{3DCBBBBB-70AA-4E0C-A58B-95B4E46C8624}" type="pres">
      <dgm:prSet presAssocID="{5555F31F-BFBE-4098-9223-8B1E020CEF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C9C525-F429-47F0-BC1E-05B49FD31D26}" type="pres">
      <dgm:prSet presAssocID="{8213C11E-33CD-4364-BEE9-5D2229C93B17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6E8B52A8-7874-47E2-AD9E-4410B1E67D86}" type="pres">
      <dgm:prSet presAssocID="{6A49F8C4-6D7A-4021-951B-40775C901B74}" presName="node" presStyleLbl="node1" presStyleIdx="0" presStyleCnt="8" custScaleX="139696" custScaleY="128412" custRadScaleRad="101362" custRadScaleInc="12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B33052-056A-4B7F-9876-6DB9F13D0E07}" type="pres">
      <dgm:prSet presAssocID="{6A49F8C4-6D7A-4021-951B-40775C901B74}" presName="dummy" presStyleCnt="0"/>
      <dgm:spPr/>
      <dgm:t>
        <a:bodyPr/>
        <a:lstStyle/>
        <a:p>
          <a:endParaRPr lang="zh-TW" altLang="en-US"/>
        </a:p>
      </dgm:t>
    </dgm:pt>
    <dgm:pt modelId="{1BFF5A9F-2F0D-416D-90FD-2CC33BF73F35}" type="pres">
      <dgm:prSet presAssocID="{8C1A96FB-AB40-417F-8640-ED38B493127A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F12FCC36-CB18-44D6-B949-90ED3D9826A5}" type="pres">
      <dgm:prSet presAssocID="{5C667346-E231-4CC0-8FB7-779CB84AF1E9}" presName="node" presStyleLbl="node1" presStyleIdx="1" presStyleCnt="8" custScaleX="141446" custScaleY="138236" custRadScaleRad="99569" custRadScaleInc="96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D6A6D-1A40-4591-BF9D-1F4C843B38DB}" type="pres">
      <dgm:prSet presAssocID="{5C667346-E231-4CC0-8FB7-779CB84AF1E9}" presName="dummy" presStyleCnt="0"/>
      <dgm:spPr/>
      <dgm:t>
        <a:bodyPr/>
        <a:lstStyle/>
        <a:p>
          <a:endParaRPr lang="zh-TW" altLang="en-US"/>
        </a:p>
      </dgm:t>
    </dgm:pt>
    <dgm:pt modelId="{F8C7A743-B975-4B3A-B51F-C97DCA1D9B4E}" type="pres">
      <dgm:prSet presAssocID="{C3511CB3-0F8C-4889-82F0-24166619B500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3F446A97-9E6E-4C68-8D79-4BA76D340A0B}" type="pres">
      <dgm:prSet presAssocID="{959F63CE-714B-4A80-911F-F482807F998E}" presName="node" presStyleLbl="node1" presStyleIdx="2" presStyleCnt="8" custScaleX="139841" custScaleY="145896" custRadScaleRad="99321" custRadScaleInc="-5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DCA90F-853B-4436-8833-6108345B3D5F}" type="pres">
      <dgm:prSet presAssocID="{959F63CE-714B-4A80-911F-F482807F998E}" presName="dummy" presStyleCnt="0"/>
      <dgm:spPr/>
      <dgm:t>
        <a:bodyPr/>
        <a:lstStyle/>
        <a:p>
          <a:endParaRPr lang="zh-TW" altLang="en-US"/>
        </a:p>
      </dgm:t>
    </dgm:pt>
    <dgm:pt modelId="{23EA5FD5-10EE-4528-84D7-E644104C85FD}" type="pres">
      <dgm:prSet presAssocID="{614DBACA-25EC-4F46-A3B3-BF58E1799DA6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1A6F37AD-0E31-4801-AA7C-4C92E3BC9A5F}" type="pres">
      <dgm:prSet presAssocID="{9010E44F-DCFA-4464-85D5-AEC13DF0160F}" presName="node" presStyleLbl="node1" presStyleIdx="3" presStyleCnt="8" custScaleX="147215" custScaleY="1439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F2DE1-95F8-48DC-B93A-40A08BA10B22}" type="pres">
      <dgm:prSet presAssocID="{9010E44F-DCFA-4464-85D5-AEC13DF0160F}" presName="dummy" presStyleCnt="0"/>
      <dgm:spPr/>
      <dgm:t>
        <a:bodyPr/>
        <a:lstStyle/>
        <a:p>
          <a:endParaRPr lang="zh-TW" altLang="en-US"/>
        </a:p>
      </dgm:t>
    </dgm:pt>
    <dgm:pt modelId="{326079B8-3C03-430B-9641-36F56CDE685B}" type="pres">
      <dgm:prSet presAssocID="{21601B7B-8703-424A-A1A5-B55B32217786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18EB2E66-5B13-410A-9AE0-1EA9F23FBD15}" type="pres">
      <dgm:prSet presAssocID="{ADC91560-CAAD-4E27-95C4-9F5DB47E63D5}" presName="node" presStyleLbl="node1" presStyleIdx="4" presStyleCnt="8" custScaleX="138296" custScaleY="1300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6FB6FF-F9ED-4806-B0E2-29F8F810949E}" type="pres">
      <dgm:prSet presAssocID="{ADC91560-CAAD-4E27-95C4-9F5DB47E63D5}" presName="dummy" presStyleCnt="0"/>
      <dgm:spPr/>
      <dgm:t>
        <a:bodyPr/>
        <a:lstStyle/>
        <a:p>
          <a:endParaRPr lang="zh-TW" altLang="en-US"/>
        </a:p>
      </dgm:t>
    </dgm:pt>
    <dgm:pt modelId="{370C0F04-4D09-4944-B976-3B8F303F3FC4}" type="pres">
      <dgm:prSet presAssocID="{62B82C66-3FFB-4FE9-A471-DBD7E7C43649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990C46AD-6F70-4EC6-9CB0-6051EE129933}" type="pres">
      <dgm:prSet presAssocID="{3A553D74-2418-4C45-91C7-4494E34C4CE0}" presName="node" presStyleLbl="node1" presStyleIdx="5" presStyleCnt="8" custScaleX="141159" custScaleY="1355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EB9860-B504-4CE7-BF34-67A7993FABF2}" type="pres">
      <dgm:prSet presAssocID="{3A553D74-2418-4C45-91C7-4494E34C4CE0}" presName="dummy" presStyleCnt="0"/>
      <dgm:spPr/>
      <dgm:t>
        <a:bodyPr/>
        <a:lstStyle/>
        <a:p>
          <a:endParaRPr lang="zh-TW" altLang="en-US"/>
        </a:p>
      </dgm:t>
    </dgm:pt>
    <dgm:pt modelId="{C3921E5D-8BAF-4C2F-991C-57452295B36F}" type="pres">
      <dgm:prSet presAssocID="{643ABB20-CD75-49CD-8CE1-A089B79B8324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2F6B07BB-2A75-4E5B-8512-866D9D289CD0}" type="pres">
      <dgm:prSet presAssocID="{ACAB858D-2A0D-47B2-A7AF-536976F90746}" presName="node" presStyleLbl="node1" presStyleIdx="6" presStyleCnt="8" custScaleX="138158" custScaleY="1363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7EBA94-5EB6-46DF-8636-6770A846236A}" type="pres">
      <dgm:prSet presAssocID="{ACAB858D-2A0D-47B2-A7AF-536976F90746}" presName="dummy" presStyleCnt="0"/>
      <dgm:spPr/>
      <dgm:t>
        <a:bodyPr/>
        <a:lstStyle/>
        <a:p>
          <a:endParaRPr lang="zh-TW" altLang="en-US"/>
        </a:p>
      </dgm:t>
    </dgm:pt>
    <dgm:pt modelId="{55388571-B212-451A-B71E-230971AB612E}" type="pres">
      <dgm:prSet presAssocID="{374623F9-D1F7-467A-B74C-365ACA4724F2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E7F0F0C2-519D-4346-894A-891E0670C56F}" type="pres">
      <dgm:prSet presAssocID="{EEE1DBFB-5B10-438D-8462-4EB751A45176}" presName="node" presStyleLbl="node1" presStyleIdx="7" presStyleCnt="8" custScaleX="143406" custScaleY="1452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CA590-E36E-4F31-9CEF-79DB7E166B17}" type="pres">
      <dgm:prSet presAssocID="{EEE1DBFB-5B10-438D-8462-4EB751A45176}" presName="dummy" presStyleCnt="0"/>
      <dgm:spPr/>
      <dgm:t>
        <a:bodyPr/>
        <a:lstStyle/>
        <a:p>
          <a:endParaRPr lang="zh-TW" altLang="en-US"/>
        </a:p>
      </dgm:t>
    </dgm:pt>
    <dgm:pt modelId="{15D73163-A8D2-4C6D-8A5C-183910E548F4}" type="pres">
      <dgm:prSet presAssocID="{C5D03AED-47C4-4302-88BC-019D1AB71F01}" presName="sibTrans" presStyleLbl="sibTrans2D1" presStyleIdx="7" presStyleCnt="8"/>
      <dgm:spPr/>
      <dgm:t>
        <a:bodyPr/>
        <a:lstStyle/>
        <a:p>
          <a:endParaRPr lang="zh-TW" altLang="en-US"/>
        </a:p>
      </dgm:t>
    </dgm:pt>
  </dgm:ptLst>
  <dgm:cxnLst>
    <dgm:cxn modelId="{D0FEE645-C505-42A0-9F98-3D51B54DD8B7}" type="presOf" srcId="{21601B7B-8703-424A-A1A5-B55B32217786}" destId="{326079B8-3C03-430B-9641-36F56CDE685B}" srcOrd="0" destOrd="0" presId="urn:microsoft.com/office/officeart/2005/8/layout/radial6"/>
    <dgm:cxn modelId="{7FA9F38F-7E6F-41E4-BC1F-901E53BD4C33}" type="presOf" srcId="{EEE1DBFB-5B10-438D-8462-4EB751A45176}" destId="{E7F0F0C2-519D-4346-894A-891E0670C56F}" srcOrd="0" destOrd="0" presId="urn:microsoft.com/office/officeart/2005/8/layout/radial6"/>
    <dgm:cxn modelId="{AF57CB82-9315-4CBA-AEEB-196C82DFE2E3}" srcId="{8213C11E-33CD-4364-BEE9-5D2229C93B17}" destId="{ACAB858D-2A0D-47B2-A7AF-536976F90746}" srcOrd="6" destOrd="0" parTransId="{ADC9F272-55E9-47D3-8FFD-8571AA7D721B}" sibTransId="{374623F9-D1F7-467A-B74C-365ACA4724F2}"/>
    <dgm:cxn modelId="{C82104D5-3F24-48EF-B4F2-E7D9EDB00C20}" srcId="{8213C11E-33CD-4364-BEE9-5D2229C93B17}" destId="{3A553D74-2418-4C45-91C7-4494E34C4CE0}" srcOrd="5" destOrd="0" parTransId="{B29E1662-D076-43FE-B8D9-EA846DF6B2B2}" sibTransId="{643ABB20-CD75-49CD-8CE1-A089B79B8324}"/>
    <dgm:cxn modelId="{381EB47C-C18A-40E5-BB1A-A7DF4CDE3C1A}" srcId="{8213C11E-33CD-4364-BEE9-5D2229C93B17}" destId="{6A49F8C4-6D7A-4021-951B-40775C901B74}" srcOrd="0" destOrd="0" parTransId="{1B586560-AA90-4852-8857-28F21D1D5233}" sibTransId="{8C1A96FB-AB40-417F-8640-ED38B493127A}"/>
    <dgm:cxn modelId="{A14BDEC2-0290-423D-AD9E-795D8BAFEA06}" type="presOf" srcId="{8213C11E-33CD-4364-BEE9-5D2229C93B17}" destId="{2EC9C525-F429-47F0-BC1E-05B49FD31D26}" srcOrd="0" destOrd="0" presId="urn:microsoft.com/office/officeart/2005/8/layout/radial6"/>
    <dgm:cxn modelId="{D3DAA491-17F7-4F08-A763-98019721F882}" type="presOf" srcId="{C5D03AED-47C4-4302-88BC-019D1AB71F01}" destId="{15D73163-A8D2-4C6D-8A5C-183910E548F4}" srcOrd="0" destOrd="0" presId="urn:microsoft.com/office/officeart/2005/8/layout/radial6"/>
    <dgm:cxn modelId="{C0219BA1-DE0F-4837-993E-85FBF73B5F49}" type="presOf" srcId="{9010E44F-DCFA-4464-85D5-AEC13DF0160F}" destId="{1A6F37AD-0E31-4801-AA7C-4C92E3BC9A5F}" srcOrd="0" destOrd="0" presId="urn:microsoft.com/office/officeart/2005/8/layout/radial6"/>
    <dgm:cxn modelId="{7F2EC5F5-37B2-4153-AF08-37F8EB0F4D3E}" srcId="{8213C11E-33CD-4364-BEE9-5D2229C93B17}" destId="{959F63CE-714B-4A80-911F-F482807F998E}" srcOrd="2" destOrd="0" parTransId="{88ACD2BB-1159-423D-97AE-2A0851D80E6C}" sibTransId="{614DBACA-25EC-4F46-A3B3-BF58E1799DA6}"/>
    <dgm:cxn modelId="{A530BCE3-CAC4-4638-89BE-14EABBB116EF}" srcId="{8213C11E-33CD-4364-BEE9-5D2229C93B17}" destId="{EEE1DBFB-5B10-438D-8462-4EB751A45176}" srcOrd="7" destOrd="0" parTransId="{7389FFBF-8F5F-437B-AD6B-5569AA8923DC}" sibTransId="{C5D03AED-47C4-4302-88BC-019D1AB71F01}"/>
    <dgm:cxn modelId="{699A8246-64A3-4822-8968-349F8E96ADAF}" type="presOf" srcId="{6A49F8C4-6D7A-4021-951B-40775C901B74}" destId="{6E8B52A8-7874-47E2-AD9E-4410B1E67D86}" srcOrd="0" destOrd="0" presId="urn:microsoft.com/office/officeart/2005/8/layout/radial6"/>
    <dgm:cxn modelId="{D46257F5-57A6-4B8C-88C5-5CB3EB0B2FB1}" type="presOf" srcId="{959F63CE-714B-4A80-911F-F482807F998E}" destId="{3F446A97-9E6E-4C68-8D79-4BA76D340A0B}" srcOrd="0" destOrd="0" presId="urn:microsoft.com/office/officeart/2005/8/layout/radial6"/>
    <dgm:cxn modelId="{5B7E6AFB-5485-4231-B008-6D323F1D01EA}" type="presOf" srcId="{5555F31F-BFBE-4098-9223-8B1E020CEFBB}" destId="{3DCBBBBB-70AA-4E0C-A58B-95B4E46C8624}" srcOrd="0" destOrd="0" presId="urn:microsoft.com/office/officeart/2005/8/layout/radial6"/>
    <dgm:cxn modelId="{666259FC-DDBD-4AC5-A94F-9423A36585DD}" srcId="{8213C11E-33CD-4364-BEE9-5D2229C93B17}" destId="{9010E44F-DCFA-4464-85D5-AEC13DF0160F}" srcOrd="3" destOrd="0" parTransId="{211C9528-B169-4169-B4C8-385592CA03CC}" sibTransId="{21601B7B-8703-424A-A1A5-B55B32217786}"/>
    <dgm:cxn modelId="{1BD7CFE4-74C4-4EC2-90D6-32857C5A0FB6}" type="presOf" srcId="{8C1A96FB-AB40-417F-8640-ED38B493127A}" destId="{1BFF5A9F-2F0D-416D-90FD-2CC33BF73F35}" srcOrd="0" destOrd="0" presId="urn:microsoft.com/office/officeart/2005/8/layout/radial6"/>
    <dgm:cxn modelId="{D9188BD8-E5EF-4C3F-BE98-D44154C74605}" srcId="{8213C11E-33CD-4364-BEE9-5D2229C93B17}" destId="{ADC91560-CAAD-4E27-95C4-9F5DB47E63D5}" srcOrd="4" destOrd="0" parTransId="{EE72968A-CAD1-4F67-BB4F-71C6ADE03DF6}" sibTransId="{62B82C66-3FFB-4FE9-A471-DBD7E7C43649}"/>
    <dgm:cxn modelId="{B6505AC4-2A7E-467B-BA0B-6BB54EDA30E9}" type="presOf" srcId="{3A553D74-2418-4C45-91C7-4494E34C4CE0}" destId="{990C46AD-6F70-4EC6-9CB0-6051EE129933}" srcOrd="0" destOrd="0" presId="urn:microsoft.com/office/officeart/2005/8/layout/radial6"/>
    <dgm:cxn modelId="{80ACA12C-2914-4E55-A849-FA19BE388DAE}" type="presOf" srcId="{62B82C66-3FFB-4FE9-A471-DBD7E7C43649}" destId="{370C0F04-4D09-4944-B976-3B8F303F3FC4}" srcOrd="0" destOrd="0" presId="urn:microsoft.com/office/officeart/2005/8/layout/radial6"/>
    <dgm:cxn modelId="{025CCBD8-FFBA-4AAA-BB5F-FC944C25FB96}" type="presOf" srcId="{614DBACA-25EC-4F46-A3B3-BF58E1799DA6}" destId="{23EA5FD5-10EE-4528-84D7-E644104C85FD}" srcOrd="0" destOrd="0" presId="urn:microsoft.com/office/officeart/2005/8/layout/radial6"/>
    <dgm:cxn modelId="{89C29FAB-FFCE-4332-8D06-C9523FB2EC0F}" type="presOf" srcId="{5C667346-E231-4CC0-8FB7-779CB84AF1E9}" destId="{F12FCC36-CB18-44D6-B949-90ED3D9826A5}" srcOrd="0" destOrd="0" presId="urn:microsoft.com/office/officeart/2005/8/layout/radial6"/>
    <dgm:cxn modelId="{4D3ADAE0-E86D-415E-BB17-EFF3A67EC876}" srcId="{5555F31F-BFBE-4098-9223-8B1E020CEFBB}" destId="{8213C11E-33CD-4364-BEE9-5D2229C93B17}" srcOrd="0" destOrd="0" parTransId="{A752A4AC-EA10-479B-B51C-AC453B4831E0}" sibTransId="{29491EE8-BE69-4158-B845-DCCCAA9B3349}"/>
    <dgm:cxn modelId="{AED1F890-8C4D-4B06-B1A4-28C62F7FD147}" type="presOf" srcId="{ACAB858D-2A0D-47B2-A7AF-536976F90746}" destId="{2F6B07BB-2A75-4E5B-8512-866D9D289CD0}" srcOrd="0" destOrd="0" presId="urn:microsoft.com/office/officeart/2005/8/layout/radial6"/>
    <dgm:cxn modelId="{A240DC06-3BDF-403D-B4D4-B6A8FBAB1319}" type="presOf" srcId="{ADC91560-CAAD-4E27-95C4-9F5DB47E63D5}" destId="{18EB2E66-5B13-410A-9AE0-1EA9F23FBD15}" srcOrd="0" destOrd="0" presId="urn:microsoft.com/office/officeart/2005/8/layout/radial6"/>
    <dgm:cxn modelId="{55DC12FD-3E9D-4B0B-AA8F-0081899505C9}" type="presOf" srcId="{C3511CB3-0F8C-4889-82F0-24166619B500}" destId="{F8C7A743-B975-4B3A-B51F-C97DCA1D9B4E}" srcOrd="0" destOrd="0" presId="urn:microsoft.com/office/officeart/2005/8/layout/radial6"/>
    <dgm:cxn modelId="{05E74DCC-C768-4BE1-ACDE-BADC9D213255}" srcId="{5555F31F-BFBE-4098-9223-8B1E020CEFBB}" destId="{91ED019A-6F2E-4103-8FBC-E0F8B195AFAE}" srcOrd="1" destOrd="0" parTransId="{7F8E2C7A-4A49-4E47-B038-C5DD1C29FCAA}" sibTransId="{E38961CC-A0DD-497C-9FD8-8BE50D47CFAA}"/>
    <dgm:cxn modelId="{4BD9F893-6DBA-4E5D-8126-FF447850DE8A}" type="presOf" srcId="{643ABB20-CD75-49CD-8CE1-A089B79B8324}" destId="{C3921E5D-8BAF-4C2F-991C-57452295B36F}" srcOrd="0" destOrd="0" presId="urn:microsoft.com/office/officeart/2005/8/layout/radial6"/>
    <dgm:cxn modelId="{4D89BE8D-1729-438C-A984-D0415669B949}" type="presOf" srcId="{374623F9-D1F7-467A-B74C-365ACA4724F2}" destId="{55388571-B212-451A-B71E-230971AB612E}" srcOrd="0" destOrd="0" presId="urn:microsoft.com/office/officeart/2005/8/layout/radial6"/>
    <dgm:cxn modelId="{651513B8-5BF4-44EF-94E4-C0D2D114D8E3}" srcId="{8213C11E-33CD-4364-BEE9-5D2229C93B17}" destId="{5C667346-E231-4CC0-8FB7-779CB84AF1E9}" srcOrd="1" destOrd="0" parTransId="{7E3C9425-D529-4103-8CC6-2FEF94409433}" sibTransId="{C3511CB3-0F8C-4889-82F0-24166619B500}"/>
    <dgm:cxn modelId="{CE69E628-C693-4B51-8A87-3E6B3241915E}" type="presParOf" srcId="{3DCBBBBB-70AA-4E0C-A58B-95B4E46C8624}" destId="{2EC9C525-F429-47F0-BC1E-05B49FD31D26}" srcOrd="0" destOrd="0" presId="urn:microsoft.com/office/officeart/2005/8/layout/radial6"/>
    <dgm:cxn modelId="{3B5454D3-A1CB-433B-8581-862788110EDB}" type="presParOf" srcId="{3DCBBBBB-70AA-4E0C-A58B-95B4E46C8624}" destId="{6E8B52A8-7874-47E2-AD9E-4410B1E67D86}" srcOrd="1" destOrd="0" presId="urn:microsoft.com/office/officeart/2005/8/layout/radial6"/>
    <dgm:cxn modelId="{E466AEF1-2E0F-4550-A161-E2EF95921BD8}" type="presParOf" srcId="{3DCBBBBB-70AA-4E0C-A58B-95B4E46C8624}" destId="{3CB33052-056A-4B7F-9876-6DB9F13D0E07}" srcOrd="2" destOrd="0" presId="urn:microsoft.com/office/officeart/2005/8/layout/radial6"/>
    <dgm:cxn modelId="{808E8082-D0F6-4845-9128-4050D7A5FF4F}" type="presParOf" srcId="{3DCBBBBB-70AA-4E0C-A58B-95B4E46C8624}" destId="{1BFF5A9F-2F0D-416D-90FD-2CC33BF73F35}" srcOrd="3" destOrd="0" presId="urn:microsoft.com/office/officeart/2005/8/layout/radial6"/>
    <dgm:cxn modelId="{7B0BD9A7-1BD3-4862-BD73-E48CB6FAF793}" type="presParOf" srcId="{3DCBBBBB-70AA-4E0C-A58B-95B4E46C8624}" destId="{F12FCC36-CB18-44D6-B949-90ED3D9826A5}" srcOrd="4" destOrd="0" presId="urn:microsoft.com/office/officeart/2005/8/layout/radial6"/>
    <dgm:cxn modelId="{E3AA500E-91C9-492C-AA77-FE84F23CC602}" type="presParOf" srcId="{3DCBBBBB-70AA-4E0C-A58B-95B4E46C8624}" destId="{4ABD6A6D-1A40-4591-BF9D-1F4C843B38DB}" srcOrd="5" destOrd="0" presId="urn:microsoft.com/office/officeart/2005/8/layout/radial6"/>
    <dgm:cxn modelId="{6F493F84-DCCD-4C91-98E2-31B79038D868}" type="presParOf" srcId="{3DCBBBBB-70AA-4E0C-A58B-95B4E46C8624}" destId="{F8C7A743-B975-4B3A-B51F-C97DCA1D9B4E}" srcOrd="6" destOrd="0" presId="urn:microsoft.com/office/officeart/2005/8/layout/radial6"/>
    <dgm:cxn modelId="{140CF716-0071-4762-96B9-7D2CE7639921}" type="presParOf" srcId="{3DCBBBBB-70AA-4E0C-A58B-95B4E46C8624}" destId="{3F446A97-9E6E-4C68-8D79-4BA76D340A0B}" srcOrd="7" destOrd="0" presId="urn:microsoft.com/office/officeart/2005/8/layout/radial6"/>
    <dgm:cxn modelId="{CCAB9B4E-5AC1-429C-988A-22A1A91E448D}" type="presParOf" srcId="{3DCBBBBB-70AA-4E0C-A58B-95B4E46C8624}" destId="{41DCA90F-853B-4436-8833-6108345B3D5F}" srcOrd="8" destOrd="0" presId="urn:microsoft.com/office/officeart/2005/8/layout/radial6"/>
    <dgm:cxn modelId="{68EB4DB7-8926-4A21-9A61-F680DD367F83}" type="presParOf" srcId="{3DCBBBBB-70AA-4E0C-A58B-95B4E46C8624}" destId="{23EA5FD5-10EE-4528-84D7-E644104C85FD}" srcOrd="9" destOrd="0" presId="urn:microsoft.com/office/officeart/2005/8/layout/radial6"/>
    <dgm:cxn modelId="{5A26EDE8-4AC1-407D-9C7E-3FCBD7721AB6}" type="presParOf" srcId="{3DCBBBBB-70AA-4E0C-A58B-95B4E46C8624}" destId="{1A6F37AD-0E31-4801-AA7C-4C92E3BC9A5F}" srcOrd="10" destOrd="0" presId="urn:microsoft.com/office/officeart/2005/8/layout/radial6"/>
    <dgm:cxn modelId="{055164A6-6BD9-4EDB-989D-875F2D14C9D3}" type="presParOf" srcId="{3DCBBBBB-70AA-4E0C-A58B-95B4E46C8624}" destId="{7A5F2DE1-95F8-48DC-B93A-40A08BA10B22}" srcOrd="11" destOrd="0" presId="urn:microsoft.com/office/officeart/2005/8/layout/radial6"/>
    <dgm:cxn modelId="{1DE329C8-049C-4E92-9D79-114704BE7FFC}" type="presParOf" srcId="{3DCBBBBB-70AA-4E0C-A58B-95B4E46C8624}" destId="{326079B8-3C03-430B-9641-36F56CDE685B}" srcOrd="12" destOrd="0" presId="urn:microsoft.com/office/officeart/2005/8/layout/radial6"/>
    <dgm:cxn modelId="{5DC5EF28-1E57-4BE0-A947-9AC9465ADAA0}" type="presParOf" srcId="{3DCBBBBB-70AA-4E0C-A58B-95B4E46C8624}" destId="{18EB2E66-5B13-410A-9AE0-1EA9F23FBD15}" srcOrd="13" destOrd="0" presId="urn:microsoft.com/office/officeart/2005/8/layout/radial6"/>
    <dgm:cxn modelId="{96A0DDBA-2394-48C2-96B4-9C32F1B7239C}" type="presParOf" srcId="{3DCBBBBB-70AA-4E0C-A58B-95B4E46C8624}" destId="{186FB6FF-F9ED-4806-B0E2-29F8F810949E}" srcOrd="14" destOrd="0" presId="urn:microsoft.com/office/officeart/2005/8/layout/radial6"/>
    <dgm:cxn modelId="{9003736E-07D0-4649-A1DC-209CF9C11661}" type="presParOf" srcId="{3DCBBBBB-70AA-4E0C-A58B-95B4E46C8624}" destId="{370C0F04-4D09-4944-B976-3B8F303F3FC4}" srcOrd="15" destOrd="0" presId="urn:microsoft.com/office/officeart/2005/8/layout/radial6"/>
    <dgm:cxn modelId="{1A2A41F2-8436-4021-B7E6-AC36980993A8}" type="presParOf" srcId="{3DCBBBBB-70AA-4E0C-A58B-95B4E46C8624}" destId="{990C46AD-6F70-4EC6-9CB0-6051EE129933}" srcOrd="16" destOrd="0" presId="urn:microsoft.com/office/officeart/2005/8/layout/radial6"/>
    <dgm:cxn modelId="{BB2E9178-7D0C-43D5-9B2E-6A58710349F8}" type="presParOf" srcId="{3DCBBBBB-70AA-4E0C-A58B-95B4E46C8624}" destId="{27EB9860-B504-4CE7-BF34-67A7993FABF2}" srcOrd="17" destOrd="0" presId="urn:microsoft.com/office/officeart/2005/8/layout/radial6"/>
    <dgm:cxn modelId="{3005EB7C-9900-4467-B03E-08D8116C68CB}" type="presParOf" srcId="{3DCBBBBB-70AA-4E0C-A58B-95B4E46C8624}" destId="{C3921E5D-8BAF-4C2F-991C-57452295B36F}" srcOrd="18" destOrd="0" presId="urn:microsoft.com/office/officeart/2005/8/layout/radial6"/>
    <dgm:cxn modelId="{F03187E4-74E7-4275-A014-6150D2E305DC}" type="presParOf" srcId="{3DCBBBBB-70AA-4E0C-A58B-95B4E46C8624}" destId="{2F6B07BB-2A75-4E5B-8512-866D9D289CD0}" srcOrd="19" destOrd="0" presId="urn:microsoft.com/office/officeart/2005/8/layout/radial6"/>
    <dgm:cxn modelId="{1DA19DD2-B840-4F8B-B9F9-5F513BA1B849}" type="presParOf" srcId="{3DCBBBBB-70AA-4E0C-A58B-95B4E46C8624}" destId="{7E7EBA94-5EB6-46DF-8636-6770A846236A}" srcOrd="20" destOrd="0" presId="urn:microsoft.com/office/officeart/2005/8/layout/radial6"/>
    <dgm:cxn modelId="{45CA84CC-D3D4-4E90-BFD8-A33ADB95A32E}" type="presParOf" srcId="{3DCBBBBB-70AA-4E0C-A58B-95B4E46C8624}" destId="{55388571-B212-451A-B71E-230971AB612E}" srcOrd="21" destOrd="0" presId="urn:microsoft.com/office/officeart/2005/8/layout/radial6"/>
    <dgm:cxn modelId="{892C7194-32BF-44F2-9289-689512132CB4}" type="presParOf" srcId="{3DCBBBBB-70AA-4E0C-A58B-95B4E46C8624}" destId="{E7F0F0C2-519D-4346-894A-891E0670C56F}" srcOrd="22" destOrd="0" presId="urn:microsoft.com/office/officeart/2005/8/layout/radial6"/>
    <dgm:cxn modelId="{82DC055A-1EF9-4DD4-A54D-DC90E6E1DC38}" type="presParOf" srcId="{3DCBBBBB-70AA-4E0C-A58B-95B4E46C8624}" destId="{B73CA590-E36E-4F31-9CEF-79DB7E166B17}" srcOrd="23" destOrd="0" presId="urn:microsoft.com/office/officeart/2005/8/layout/radial6"/>
    <dgm:cxn modelId="{7E61F697-46FD-4D6C-80E6-5C805B415C1C}" type="presParOf" srcId="{3DCBBBBB-70AA-4E0C-A58B-95B4E46C8624}" destId="{15D73163-A8D2-4C6D-8A5C-183910E548F4}" srcOrd="24" destOrd="0" presId="urn:microsoft.com/office/officeart/2005/8/layout/radial6"/>
  </dgm:cxnLst>
  <dgm:bg/>
  <dgm:whole>
    <a:ln w="476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065E8-8B30-4086-B618-51B592D7D493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12" csCatId="colorful" phldr="1"/>
      <dgm:spPr/>
      <dgm:t>
        <a:bodyPr/>
        <a:lstStyle/>
        <a:p>
          <a:endParaRPr lang="zh-TW" altLang="en-US"/>
        </a:p>
      </dgm:t>
    </dgm:pt>
    <dgm:pt modelId="{76702518-7857-4902-AEB8-98E640BC9B61}">
      <dgm:prSet phldrT="[文字]"/>
      <dgm:spPr/>
      <dgm:t>
        <a:bodyPr/>
        <a:lstStyle/>
        <a:p>
          <a:r>
            <a:rPr lang="zh-TW" altLang="en-US" dirty="0" smtClean="0"/>
            <a:t>閱讀</a:t>
          </a:r>
          <a:endParaRPr lang="zh-TW" altLang="en-US" dirty="0"/>
        </a:p>
      </dgm:t>
    </dgm:pt>
    <dgm:pt modelId="{1A271B2D-081D-40BE-BA4E-6CADA7667737}" type="parTrans" cxnId="{5F97A5A8-E778-4A06-B91E-1EA70B72D528}">
      <dgm:prSet/>
      <dgm:spPr/>
      <dgm:t>
        <a:bodyPr/>
        <a:lstStyle/>
        <a:p>
          <a:endParaRPr lang="zh-TW" altLang="en-US"/>
        </a:p>
      </dgm:t>
    </dgm:pt>
    <dgm:pt modelId="{E2F96847-F457-40FB-B8D4-D3472023A07E}" type="sibTrans" cxnId="{5F97A5A8-E778-4A06-B91E-1EA70B72D528}">
      <dgm:prSet/>
      <dgm:spPr/>
      <dgm:t>
        <a:bodyPr/>
        <a:lstStyle/>
        <a:p>
          <a:endParaRPr lang="zh-TW" altLang="en-US"/>
        </a:p>
      </dgm:t>
    </dgm:pt>
    <dgm:pt modelId="{F31B5886-6B48-4E24-9F33-A4409A03555C}">
      <dgm:prSet phldrT="[文字]"/>
      <dgm:spPr/>
      <dgm:t>
        <a:bodyPr/>
        <a:lstStyle/>
        <a:p>
          <a:r>
            <a:rPr lang="zh-TW" altLang="en-US" dirty="0" smtClean="0"/>
            <a:t>聆聽</a:t>
          </a:r>
          <a:endParaRPr lang="zh-TW" altLang="en-US" dirty="0"/>
        </a:p>
      </dgm:t>
    </dgm:pt>
    <dgm:pt modelId="{FC072DC2-F076-4BC7-80C8-22D4F96CD23F}" type="parTrans" cxnId="{6F2E74F8-C8EC-4A1C-8499-5BB22AA96CA5}">
      <dgm:prSet/>
      <dgm:spPr/>
      <dgm:t>
        <a:bodyPr/>
        <a:lstStyle/>
        <a:p>
          <a:endParaRPr lang="zh-TW" altLang="en-US"/>
        </a:p>
      </dgm:t>
    </dgm:pt>
    <dgm:pt modelId="{CAFE18A3-15E0-4B6B-B079-4B584F49CADE}" type="sibTrans" cxnId="{6F2E74F8-C8EC-4A1C-8499-5BB22AA96CA5}">
      <dgm:prSet/>
      <dgm:spPr/>
      <dgm:t>
        <a:bodyPr/>
        <a:lstStyle/>
        <a:p>
          <a:endParaRPr lang="zh-TW" altLang="en-US"/>
        </a:p>
      </dgm:t>
    </dgm:pt>
    <dgm:pt modelId="{DDCBA2E1-C7DB-4E35-9EF0-B7830DDCFEF9}">
      <dgm:prSet phldrT="[文字]"/>
      <dgm:spPr/>
      <dgm:t>
        <a:bodyPr/>
        <a:lstStyle/>
        <a:p>
          <a:r>
            <a:rPr lang="zh-TW" altLang="en-US" dirty="0" smtClean="0"/>
            <a:t>說話</a:t>
          </a:r>
          <a:endParaRPr lang="zh-TW" altLang="en-US" dirty="0"/>
        </a:p>
      </dgm:t>
    </dgm:pt>
    <dgm:pt modelId="{AABCFD52-5061-46BF-A8BD-0954D1238C06}" type="parTrans" cxnId="{55CE560B-F07D-41FC-ADAA-18831CFAD889}">
      <dgm:prSet/>
      <dgm:spPr/>
      <dgm:t>
        <a:bodyPr/>
        <a:lstStyle/>
        <a:p>
          <a:endParaRPr lang="zh-TW" altLang="en-US"/>
        </a:p>
      </dgm:t>
    </dgm:pt>
    <dgm:pt modelId="{F57B1998-0D6E-4CE1-A16E-D25872191A60}" type="sibTrans" cxnId="{55CE560B-F07D-41FC-ADAA-18831CFAD889}">
      <dgm:prSet/>
      <dgm:spPr/>
      <dgm:t>
        <a:bodyPr/>
        <a:lstStyle/>
        <a:p>
          <a:endParaRPr lang="zh-TW" altLang="en-US"/>
        </a:p>
      </dgm:t>
    </dgm:pt>
    <dgm:pt modelId="{A8BED9B1-A11A-4855-B584-D0364848B75A}">
      <dgm:prSet phldrT="[文字]"/>
      <dgm:spPr/>
      <dgm:t>
        <a:bodyPr/>
        <a:lstStyle/>
        <a:p>
          <a:r>
            <a:rPr lang="zh-TW" altLang="en-US" dirty="0" smtClean="0"/>
            <a:t>識寫字</a:t>
          </a:r>
          <a:endParaRPr lang="zh-TW" altLang="en-US" dirty="0"/>
        </a:p>
      </dgm:t>
    </dgm:pt>
    <dgm:pt modelId="{68E91903-A8B3-4391-B1EC-9EA65E77618E}" type="parTrans" cxnId="{1B8F01C3-CCFC-48B3-BB00-0C1F8298DC4E}">
      <dgm:prSet/>
      <dgm:spPr/>
      <dgm:t>
        <a:bodyPr/>
        <a:lstStyle/>
        <a:p>
          <a:endParaRPr lang="zh-TW" altLang="en-US"/>
        </a:p>
      </dgm:t>
    </dgm:pt>
    <dgm:pt modelId="{0059BB87-1F96-4508-AF1F-48D133613A73}" type="sibTrans" cxnId="{1B8F01C3-CCFC-48B3-BB00-0C1F8298DC4E}">
      <dgm:prSet/>
      <dgm:spPr/>
      <dgm:t>
        <a:bodyPr/>
        <a:lstStyle/>
        <a:p>
          <a:endParaRPr lang="zh-TW" altLang="en-US"/>
        </a:p>
      </dgm:t>
    </dgm:pt>
    <dgm:pt modelId="{3A84E460-FC59-440C-8B11-FDC48ABE1553}">
      <dgm:prSet phldrT="[文字]"/>
      <dgm:spPr/>
      <dgm:t>
        <a:bodyPr/>
        <a:lstStyle/>
        <a:p>
          <a:r>
            <a:rPr lang="zh-TW" altLang="en-US" dirty="0" smtClean="0"/>
            <a:t>寫作</a:t>
          </a:r>
          <a:endParaRPr lang="zh-TW" altLang="en-US" dirty="0"/>
        </a:p>
      </dgm:t>
    </dgm:pt>
    <dgm:pt modelId="{6EF56ECA-1220-4A56-9057-37FC18ABE21A}" type="parTrans" cxnId="{402E6409-C8C2-48F7-AE00-AC5F57EF0456}">
      <dgm:prSet/>
      <dgm:spPr/>
      <dgm:t>
        <a:bodyPr/>
        <a:lstStyle/>
        <a:p>
          <a:endParaRPr lang="zh-TW" altLang="en-US"/>
        </a:p>
      </dgm:t>
    </dgm:pt>
    <dgm:pt modelId="{C01C88CF-4FC6-4B7B-B5EE-D4E6192407EF}" type="sibTrans" cxnId="{402E6409-C8C2-48F7-AE00-AC5F57EF0456}">
      <dgm:prSet/>
      <dgm:spPr/>
      <dgm:t>
        <a:bodyPr/>
        <a:lstStyle/>
        <a:p>
          <a:endParaRPr lang="zh-TW" altLang="en-US"/>
        </a:p>
      </dgm:t>
    </dgm:pt>
    <dgm:pt modelId="{0DD65792-6F9C-42FE-8B5F-36183DEF2127}">
      <dgm:prSet/>
      <dgm:spPr/>
      <dgm:t>
        <a:bodyPr/>
        <a:lstStyle/>
        <a:p>
          <a:r>
            <a:rPr lang="zh-TW" altLang="en-US" dirty="0" smtClean="0"/>
            <a:t>注音</a:t>
          </a:r>
          <a:endParaRPr lang="zh-TW" altLang="en-US" dirty="0"/>
        </a:p>
      </dgm:t>
    </dgm:pt>
    <dgm:pt modelId="{E81A6C3B-6A41-41B7-8AAC-92AD2F74EB28}" type="parTrans" cxnId="{CA1A6A0C-84E5-47B0-9D83-32C379E447D5}">
      <dgm:prSet/>
      <dgm:spPr/>
      <dgm:t>
        <a:bodyPr/>
        <a:lstStyle/>
        <a:p>
          <a:endParaRPr lang="zh-TW" altLang="en-US"/>
        </a:p>
      </dgm:t>
    </dgm:pt>
    <dgm:pt modelId="{64C07066-A8BD-493A-A4D3-68028DBA441F}" type="sibTrans" cxnId="{CA1A6A0C-84E5-47B0-9D83-32C379E447D5}">
      <dgm:prSet/>
      <dgm:spPr/>
      <dgm:t>
        <a:bodyPr/>
        <a:lstStyle/>
        <a:p>
          <a:endParaRPr lang="zh-TW" altLang="en-US"/>
        </a:p>
      </dgm:t>
    </dgm:pt>
    <dgm:pt modelId="{6B556C07-8626-464F-A350-C33B476335C2}" type="pres">
      <dgm:prSet presAssocID="{1B8065E8-8B30-4086-B618-51B592D7D4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710BB57-B539-47A1-9A02-D25810BC9F06}" type="pres">
      <dgm:prSet presAssocID="{76702518-7857-4902-AEB8-98E640BC9B61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7234EB7B-9AB3-48C0-AA51-6A25E29E0C6B}" type="pres">
      <dgm:prSet presAssocID="{0DD65792-6F9C-42FE-8B5F-36183DEF21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38BB93-D33D-4C38-81D8-19FA19A9C809}" type="pres">
      <dgm:prSet presAssocID="{0DD65792-6F9C-42FE-8B5F-36183DEF2127}" presName="dummy" presStyleCnt="0"/>
      <dgm:spPr/>
      <dgm:t>
        <a:bodyPr/>
        <a:lstStyle/>
        <a:p>
          <a:endParaRPr lang="zh-TW" altLang="en-US"/>
        </a:p>
      </dgm:t>
    </dgm:pt>
    <dgm:pt modelId="{22842A03-0D33-4BA3-BC6D-00BAC9C4AFAB}" type="pres">
      <dgm:prSet presAssocID="{64C07066-A8BD-493A-A4D3-68028DBA441F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2E433E34-617A-4169-83C6-A36188172760}" type="pres">
      <dgm:prSet presAssocID="{F31B5886-6B48-4E24-9F33-A4409A0355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0713CA-6433-4693-8BC5-8BBAD1E35939}" type="pres">
      <dgm:prSet presAssocID="{F31B5886-6B48-4E24-9F33-A4409A03555C}" presName="dummy" presStyleCnt="0"/>
      <dgm:spPr/>
      <dgm:t>
        <a:bodyPr/>
        <a:lstStyle/>
        <a:p>
          <a:endParaRPr lang="zh-TW" altLang="en-US"/>
        </a:p>
      </dgm:t>
    </dgm:pt>
    <dgm:pt modelId="{BE8910CF-A8E1-4CF6-9404-BFC69676CC0D}" type="pres">
      <dgm:prSet presAssocID="{CAFE18A3-15E0-4B6B-B079-4B584F49CADE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5B3A9EEA-0455-4C39-A42B-395B526B396D}" type="pres">
      <dgm:prSet presAssocID="{DDCBA2E1-C7DB-4E35-9EF0-B7830DDCFE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E2C3AE-4437-4AC7-8175-828D8606C393}" type="pres">
      <dgm:prSet presAssocID="{DDCBA2E1-C7DB-4E35-9EF0-B7830DDCFEF9}" presName="dummy" presStyleCnt="0"/>
      <dgm:spPr/>
      <dgm:t>
        <a:bodyPr/>
        <a:lstStyle/>
        <a:p>
          <a:endParaRPr lang="zh-TW" altLang="en-US"/>
        </a:p>
      </dgm:t>
    </dgm:pt>
    <dgm:pt modelId="{60A4DFB2-1861-436D-A714-EA12E8F1D633}" type="pres">
      <dgm:prSet presAssocID="{F57B1998-0D6E-4CE1-A16E-D25872191A60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C9D35B17-12C7-492E-A776-7950975BF890}" type="pres">
      <dgm:prSet presAssocID="{A8BED9B1-A11A-4855-B584-D0364848B7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30693F-9049-4EDB-A55D-319410DB9E80}" type="pres">
      <dgm:prSet presAssocID="{A8BED9B1-A11A-4855-B584-D0364848B75A}" presName="dummy" presStyleCnt="0"/>
      <dgm:spPr/>
      <dgm:t>
        <a:bodyPr/>
        <a:lstStyle/>
        <a:p>
          <a:endParaRPr lang="zh-TW" altLang="en-US"/>
        </a:p>
      </dgm:t>
    </dgm:pt>
    <dgm:pt modelId="{34854351-CA01-47D2-8906-2DFAB5D24E29}" type="pres">
      <dgm:prSet presAssocID="{0059BB87-1F96-4508-AF1F-48D133613A73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F638DE71-27CB-4935-BAE9-34E8D3A7D48D}" type="pres">
      <dgm:prSet presAssocID="{3A84E460-FC59-440C-8B11-FDC48ABE15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B49C1A-DDC0-4F85-A751-2D3E254B15C0}" type="pres">
      <dgm:prSet presAssocID="{3A84E460-FC59-440C-8B11-FDC48ABE1553}" presName="dummy" presStyleCnt="0"/>
      <dgm:spPr/>
      <dgm:t>
        <a:bodyPr/>
        <a:lstStyle/>
        <a:p>
          <a:endParaRPr lang="zh-TW" altLang="en-US"/>
        </a:p>
      </dgm:t>
    </dgm:pt>
    <dgm:pt modelId="{CBCFC0A8-AA22-4B04-B816-F06F010FD221}" type="pres">
      <dgm:prSet presAssocID="{C01C88CF-4FC6-4B7B-B5EE-D4E6192407EF}" presName="sibTrans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77847CA8-AADA-4071-A7F9-724498817FE4}" type="presOf" srcId="{A8BED9B1-A11A-4855-B584-D0364848B75A}" destId="{C9D35B17-12C7-492E-A776-7950975BF890}" srcOrd="0" destOrd="0" presId="urn:microsoft.com/office/officeart/2005/8/layout/radial6"/>
    <dgm:cxn modelId="{615825A5-5783-472C-811C-2BD4DB09E836}" type="presOf" srcId="{0059BB87-1F96-4508-AF1F-48D133613A73}" destId="{34854351-CA01-47D2-8906-2DFAB5D24E29}" srcOrd="0" destOrd="0" presId="urn:microsoft.com/office/officeart/2005/8/layout/radial6"/>
    <dgm:cxn modelId="{055F942D-20D2-4313-967D-A1B88D61C099}" type="presOf" srcId="{3A84E460-FC59-440C-8B11-FDC48ABE1553}" destId="{F638DE71-27CB-4935-BAE9-34E8D3A7D48D}" srcOrd="0" destOrd="0" presId="urn:microsoft.com/office/officeart/2005/8/layout/radial6"/>
    <dgm:cxn modelId="{F8C65B75-B9EB-497B-A6D7-6C5139DFC441}" type="presOf" srcId="{F31B5886-6B48-4E24-9F33-A4409A03555C}" destId="{2E433E34-617A-4169-83C6-A36188172760}" srcOrd="0" destOrd="0" presId="urn:microsoft.com/office/officeart/2005/8/layout/radial6"/>
    <dgm:cxn modelId="{402E6409-C8C2-48F7-AE00-AC5F57EF0456}" srcId="{76702518-7857-4902-AEB8-98E640BC9B61}" destId="{3A84E460-FC59-440C-8B11-FDC48ABE1553}" srcOrd="4" destOrd="0" parTransId="{6EF56ECA-1220-4A56-9057-37FC18ABE21A}" sibTransId="{C01C88CF-4FC6-4B7B-B5EE-D4E6192407EF}"/>
    <dgm:cxn modelId="{867320D5-C085-44C9-923C-F7233AADFB15}" type="presOf" srcId="{64C07066-A8BD-493A-A4D3-68028DBA441F}" destId="{22842A03-0D33-4BA3-BC6D-00BAC9C4AFAB}" srcOrd="0" destOrd="0" presId="urn:microsoft.com/office/officeart/2005/8/layout/radial6"/>
    <dgm:cxn modelId="{5F97A5A8-E778-4A06-B91E-1EA70B72D528}" srcId="{1B8065E8-8B30-4086-B618-51B592D7D493}" destId="{76702518-7857-4902-AEB8-98E640BC9B61}" srcOrd="0" destOrd="0" parTransId="{1A271B2D-081D-40BE-BA4E-6CADA7667737}" sibTransId="{E2F96847-F457-40FB-B8D4-D3472023A07E}"/>
    <dgm:cxn modelId="{55CE560B-F07D-41FC-ADAA-18831CFAD889}" srcId="{76702518-7857-4902-AEB8-98E640BC9B61}" destId="{DDCBA2E1-C7DB-4E35-9EF0-B7830DDCFEF9}" srcOrd="2" destOrd="0" parTransId="{AABCFD52-5061-46BF-A8BD-0954D1238C06}" sibTransId="{F57B1998-0D6E-4CE1-A16E-D25872191A60}"/>
    <dgm:cxn modelId="{CBC4B313-5915-4CBA-A240-96FE9522FF8C}" type="presOf" srcId="{0DD65792-6F9C-42FE-8B5F-36183DEF2127}" destId="{7234EB7B-9AB3-48C0-AA51-6A25E29E0C6B}" srcOrd="0" destOrd="0" presId="urn:microsoft.com/office/officeart/2005/8/layout/radial6"/>
    <dgm:cxn modelId="{8B208D49-F80A-44B9-8BA5-A245EC443CBA}" type="presOf" srcId="{CAFE18A3-15E0-4B6B-B079-4B584F49CADE}" destId="{BE8910CF-A8E1-4CF6-9404-BFC69676CC0D}" srcOrd="0" destOrd="0" presId="urn:microsoft.com/office/officeart/2005/8/layout/radial6"/>
    <dgm:cxn modelId="{D6E09CDB-9458-4532-9A0A-B312EB2DD827}" type="presOf" srcId="{76702518-7857-4902-AEB8-98E640BC9B61}" destId="{1710BB57-B539-47A1-9A02-D25810BC9F06}" srcOrd="0" destOrd="0" presId="urn:microsoft.com/office/officeart/2005/8/layout/radial6"/>
    <dgm:cxn modelId="{E2DDEAA2-4AA2-4642-9A24-EEAF0AFB7D34}" type="presOf" srcId="{F57B1998-0D6E-4CE1-A16E-D25872191A60}" destId="{60A4DFB2-1861-436D-A714-EA12E8F1D633}" srcOrd="0" destOrd="0" presId="urn:microsoft.com/office/officeart/2005/8/layout/radial6"/>
    <dgm:cxn modelId="{CA1A6A0C-84E5-47B0-9D83-32C379E447D5}" srcId="{76702518-7857-4902-AEB8-98E640BC9B61}" destId="{0DD65792-6F9C-42FE-8B5F-36183DEF2127}" srcOrd="0" destOrd="0" parTransId="{E81A6C3B-6A41-41B7-8AAC-92AD2F74EB28}" sibTransId="{64C07066-A8BD-493A-A4D3-68028DBA441F}"/>
    <dgm:cxn modelId="{6F2E74F8-C8EC-4A1C-8499-5BB22AA96CA5}" srcId="{76702518-7857-4902-AEB8-98E640BC9B61}" destId="{F31B5886-6B48-4E24-9F33-A4409A03555C}" srcOrd="1" destOrd="0" parTransId="{FC072DC2-F076-4BC7-80C8-22D4F96CD23F}" sibTransId="{CAFE18A3-15E0-4B6B-B079-4B584F49CADE}"/>
    <dgm:cxn modelId="{62264E27-3695-4C69-831E-851BB3E93E92}" type="presOf" srcId="{1B8065E8-8B30-4086-B618-51B592D7D493}" destId="{6B556C07-8626-464F-A350-C33B476335C2}" srcOrd="0" destOrd="0" presId="urn:microsoft.com/office/officeart/2005/8/layout/radial6"/>
    <dgm:cxn modelId="{1B8F01C3-CCFC-48B3-BB00-0C1F8298DC4E}" srcId="{76702518-7857-4902-AEB8-98E640BC9B61}" destId="{A8BED9B1-A11A-4855-B584-D0364848B75A}" srcOrd="3" destOrd="0" parTransId="{68E91903-A8B3-4391-B1EC-9EA65E77618E}" sibTransId="{0059BB87-1F96-4508-AF1F-48D133613A73}"/>
    <dgm:cxn modelId="{B964D5C2-019F-4381-A06E-CCC12EDAAE72}" type="presOf" srcId="{C01C88CF-4FC6-4B7B-B5EE-D4E6192407EF}" destId="{CBCFC0A8-AA22-4B04-B816-F06F010FD221}" srcOrd="0" destOrd="0" presId="urn:microsoft.com/office/officeart/2005/8/layout/radial6"/>
    <dgm:cxn modelId="{D430D023-8639-46B3-BE88-4E0EE5DBBCE1}" type="presOf" srcId="{DDCBA2E1-C7DB-4E35-9EF0-B7830DDCFEF9}" destId="{5B3A9EEA-0455-4C39-A42B-395B526B396D}" srcOrd="0" destOrd="0" presId="urn:microsoft.com/office/officeart/2005/8/layout/radial6"/>
    <dgm:cxn modelId="{550D3F3A-B3FB-4238-9088-DF6DC2EA1BDA}" type="presParOf" srcId="{6B556C07-8626-464F-A350-C33B476335C2}" destId="{1710BB57-B539-47A1-9A02-D25810BC9F06}" srcOrd="0" destOrd="0" presId="urn:microsoft.com/office/officeart/2005/8/layout/radial6"/>
    <dgm:cxn modelId="{97F5C941-D16F-47FA-9FF5-9D9920219342}" type="presParOf" srcId="{6B556C07-8626-464F-A350-C33B476335C2}" destId="{7234EB7B-9AB3-48C0-AA51-6A25E29E0C6B}" srcOrd="1" destOrd="0" presId="urn:microsoft.com/office/officeart/2005/8/layout/radial6"/>
    <dgm:cxn modelId="{181D6C7E-AB7C-46D1-92AC-42B396BD9B96}" type="presParOf" srcId="{6B556C07-8626-464F-A350-C33B476335C2}" destId="{6338BB93-D33D-4C38-81D8-19FA19A9C809}" srcOrd="2" destOrd="0" presId="urn:microsoft.com/office/officeart/2005/8/layout/radial6"/>
    <dgm:cxn modelId="{552E1D7B-A2A1-4091-AED1-5BD8EC548205}" type="presParOf" srcId="{6B556C07-8626-464F-A350-C33B476335C2}" destId="{22842A03-0D33-4BA3-BC6D-00BAC9C4AFAB}" srcOrd="3" destOrd="0" presId="urn:microsoft.com/office/officeart/2005/8/layout/radial6"/>
    <dgm:cxn modelId="{101E0D59-A5E1-40FF-A7DE-EBEF61BC8F11}" type="presParOf" srcId="{6B556C07-8626-464F-A350-C33B476335C2}" destId="{2E433E34-617A-4169-83C6-A36188172760}" srcOrd="4" destOrd="0" presId="urn:microsoft.com/office/officeart/2005/8/layout/radial6"/>
    <dgm:cxn modelId="{D35FD19A-9C17-45D3-8990-98576BB52C32}" type="presParOf" srcId="{6B556C07-8626-464F-A350-C33B476335C2}" destId="{030713CA-6433-4693-8BC5-8BBAD1E35939}" srcOrd="5" destOrd="0" presId="urn:microsoft.com/office/officeart/2005/8/layout/radial6"/>
    <dgm:cxn modelId="{C040E6D7-217B-4839-8D4E-12043C9C86AD}" type="presParOf" srcId="{6B556C07-8626-464F-A350-C33B476335C2}" destId="{BE8910CF-A8E1-4CF6-9404-BFC69676CC0D}" srcOrd="6" destOrd="0" presId="urn:microsoft.com/office/officeart/2005/8/layout/radial6"/>
    <dgm:cxn modelId="{7B986E93-FB80-4B92-A43D-4527D5731F7B}" type="presParOf" srcId="{6B556C07-8626-464F-A350-C33B476335C2}" destId="{5B3A9EEA-0455-4C39-A42B-395B526B396D}" srcOrd="7" destOrd="0" presId="urn:microsoft.com/office/officeart/2005/8/layout/radial6"/>
    <dgm:cxn modelId="{13147E2C-7371-4F26-8B99-F060BA8B412A}" type="presParOf" srcId="{6B556C07-8626-464F-A350-C33B476335C2}" destId="{EDE2C3AE-4437-4AC7-8175-828D8606C393}" srcOrd="8" destOrd="0" presId="urn:microsoft.com/office/officeart/2005/8/layout/radial6"/>
    <dgm:cxn modelId="{64B52E02-7E8E-4683-A6B6-0BEFC1769C2D}" type="presParOf" srcId="{6B556C07-8626-464F-A350-C33B476335C2}" destId="{60A4DFB2-1861-436D-A714-EA12E8F1D633}" srcOrd="9" destOrd="0" presId="urn:microsoft.com/office/officeart/2005/8/layout/radial6"/>
    <dgm:cxn modelId="{032FAA30-F8D9-48FA-9A12-DCD856B3AB37}" type="presParOf" srcId="{6B556C07-8626-464F-A350-C33B476335C2}" destId="{C9D35B17-12C7-492E-A776-7950975BF890}" srcOrd="10" destOrd="0" presId="urn:microsoft.com/office/officeart/2005/8/layout/radial6"/>
    <dgm:cxn modelId="{7E2D08CE-C719-4CFC-8FD1-64B060FB3DCA}" type="presParOf" srcId="{6B556C07-8626-464F-A350-C33B476335C2}" destId="{4430693F-9049-4EDB-A55D-319410DB9E80}" srcOrd="11" destOrd="0" presId="urn:microsoft.com/office/officeart/2005/8/layout/radial6"/>
    <dgm:cxn modelId="{11488EA8-2129-46B7-8569-ACF73AE1EAA8}" type="presParOf" srcId="{6B556C07-8626-464F-A350-C33B476335C2}" destId="{34854351-CA01-47D2-8906-2DFAB5D24E29}" srcOrd="12" destOrd="0" presId="urn:microsoft.com/office/officeart/2005/8/layout/radial6"/>
    <dgm:cxn modelId="{9F342FEE-F259-4780-B94E-0398719EED7D}" type="presParOf" srcId="{6B556C07-8626-464F-A350-C33B476335C2}" destId="{F638DE71-27CB-4935-BAE9-34E8D3A7D48D}" srcOrd="13" destOrd="0" presId="urn:microsoft.com/office/officeart/2005/8/layout/radial6"/>
    <dgm:cxn modelId="{3B264938-1E0A-4C1A-975E-133E16579D37}" type="presParOf" srcId="{6B556C07-8626-464F-A350-C33B476335C2}" destId="{CEB49C1A-DDC0-4F85-A751-2D3E254B15C0}" srcOrd="14" destOrd="0" presId="urn:microsoft.com/office/officeart/2005/8/layout/radial6"/>
    <dgm:cxn modelId="{48D3F802-B02E-4C82-8137-9853D8C2162A}" type="presParOf" srcId="{6B556C07-8626-464F-A350-C33B476335C2}" destId="{CBCFC0A8-AA22-4B04-B816-F06F010FD22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8065E8-8B30-4086-B618-51B592D7D493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13" csCatId="colorful" phldr="1"/>
      <dgm:spPr/>
      <dgm:t>
        <a:bodyPr/>
        <a:lstStyle/>
        <a:p>
          <a:endParaRPr lang="zh-TW" altLang="en-US"/>
        </a:p>
      </dgm:t>
    </dgm:pt>
    <dgm:pt modelId="{76702518-7857-4902-AEB8-98E640BC9B61}">
      <dgm:prSet phldrT="[文字]"/>
      <dgm:spPr/>
      <dgm:t>
        <a:bodyPr/>
        <a:lstStyle/>
        <a:p>
          <a:r>
            <a:rPr lang="zh-TW" altLang="en-US" dirty="0" smtClean="0"/>
            <a:t>閱讀</a:t>
          </a:r>
          <a:endParaRPr lang="zh-TW" altLang="en-US" dirty="0"/>
        </a:p>
      </dgm:t>
    </dgm:pt>
    <dgm:pt modelId="{1A271B2D-081D-40BE-BA4E-6CADA7667737}" type="parTrans" cxnId="{5F97A5A8-E778-4A06-B91E-1EA70B72D528}">
      <dgm:prSet/>
      <dgm:spPr/>
      <dgm:t>
        <a:bodyPr/>
        <a:lstStyle/>
        <a:p>
          <a:endParaRPr lang="zh-TW" altLang="en-US"/>
        </a:p>
      </dgm:t>
    </dgm:pt>
    <dgm:pt modelId="{E2F96847-F457-40FB-B8D4-D3472023A07E}" type="sibTrans" cxnId="{5F97A5A8-E778-4A06-B91E-1EA70B72D528}">
      <dgm:prSet/>
      <dgm:spPr/>
      <dgm:t>
        <a:bodyPr/>
        <a:lstStyle/>
        <a:p>
          <a:endParaRPr lang="zh-TW" altLang="en-US"/>
        </a:p>
      </dgm:t>
    </dgm:pt>
    <dgm:pt modelId="{F31B5886-6B48-4E24-9F33-A4409A03555C}">
      <dgm:prSet phldrT="[文字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聆聽</a:t>
          </a:r>
          <a:endParaRPr lang="zh-TW" altLang="en-US" dirty="0">
            <a:solidFill>
              <a:schemeClr val="tx1"/>
            </a:solidFill>
          </a:endParaRPr>
        </a:p>
      </dgm:t>
    </dgm:pt>
    <dgm:pt modelId="{FC072DC2-F076-4BC7-80C8-22D4F96CD23F}" type="parTrans" cxnId="{6F2E74F8-C8EC-4A1C-8499-5BB22AA96CA5}">
      <dgm:prSet/>
      <dgm:spPr/>
      <dgm:t>
        <a:bodyPr/>
        <a:lstStyle/>
        <a:p>
          <a:endParaRPr lang="zh-TW" altLang="en-US"/>
        </a:p>
      </dgm:t>
    </dgm:pt>
    <dgm:pt modelId="{CAFE18A3-15E0-4B6B-B079-4B584F49CADE}" type="sibTrans" cxnId="{6F2E74F8-C8EC-4A1C-8499-5BB22AA96CA5}">
      <dgm:prSet/>
      <dgm:spPr/>
      <dgm:t>
        <a:bodyPr/>
        <a:lstStyle/>
        <a:p>
          <a:endParaRPr lang="zh-TW" altLang="en-US"/>
        </a:p>
      </dgm:t>
    </dgm:pt>
    <dgm:pt modelId="{DDCBA2E1-C7DB-4E35-9EF0-B7830DDCFEF9}">
      <dgm:prSet phldrT="[文字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說話</a:t>
          </a:r>
          <a:endParaRPr lang="zh-TW" altLang="en-US" dirty="0">
            <a:solidFill>
              <a:schemeClr val="tx1"/>
            </a:solidFill>
          </a:endParaRPr>
        </a:p>
      </dgm:t>
    </dgm:pt>
    <dgm:pt modelId="{AABCFD52-5061-46BF-A8BD-0954D1238C06}" type="parTrans" cxnId="{55CE560B-F07D-41FC-ADAA-18831CFAD889}">
      <dgm:prSet/>
      <dgm:spPr/>
      <dgm:t>
        <a:bodyPr/>
        <a:lstStyle/>
        <a:p>
          <a:endParaRPr lang="zh-TW" altLang="en-US"/>
        </a:p>
      </dgm:t>
    </dgm:pt>
    <dgm:pt modelId="{F57B1998-0D6E-4CE1-A16E-D25872191A60}" type="sibTrans" cxnId="{55CE560B-F07D-41FC-ADAA-18831CFAD889}">
      <dgm:prSet/>
      <dgm:spPr/>
      <dgm:t>
        <a:bodyPr/>
        <a:lstStyle/>
        <a:p>
          <a:endParaRPr lang="zh-TW" altLang="en-US"/>
        </a:p>
      </dgm:t>
    </dgm:pt>
    <dgm:pt modelId="{A8BED9B1-A11A-4855-B584-D0364848B75A}">
      <dgm:prSet phldrT="[文字]"/>
      <dgm:spPr/>
      <dgm:t>
        <a:bodyPr/>
        <a:lstStyle/>
        <a:p>
          <a:r>
            <a:rPr lang="zh-TW" altLang="en-US" dirty="0" smtClean="0"/>
            <a:t>識寫字</a:t>
          </a:r>
          <a:endParaRPr lang="zh-TW" altLang="en-US" dirty="0"/>
        </a:p>
      </dgm:t>
    </dgm:pt>
    <dgm:pt modelId="{68E91903-A8B3-4391-B1EC-9EA65E77618E}" type="parTrans" cxnId="{1B8F01C3-CCFC-48B3-BB00-0C1F8298DC4E}">
      <dgm:prSet/>
      <dgm:spPr/>
      <dgm:t>
        <a:bodyPr/>
        <a:lstStyle/>
        <a:p>
          <a:endParaRPr lang="zh-TW" altLang="en-US"/>
        </a:p>
      </dgm:t>
    </dgm:pt>
    <dgm:pt modelId="{0059BB87-1F96-4508-AF1F-48D133613A73}" type="sibTrans" cxnId="{1B8F01C3-CCFC-48B3-BB00-0C1F8298DC4E}">
      <dgm:prSet/>
      <dgm:spPr/>
      <dgm:t>
        <a:bodyPr/>
        <a:lstStyle/>
        <a:p>
          <a:endParaRPr lang="zh-TW" altLang="en-US"/>
        </a:p>
      </dgm:t>
    </dgm:pt>
    <dgm:pt modelId="{3A84E460-FC59-440C-8B11-FDC48ABE1553}">
      <dgm:prSet phldrT="[文字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寫作</a:t>
          </a:r>
          <a:endParaRPr lang="zh-TW" altLang="en-US" dirty="0">
            <a:solidFill>
              <a:schemeClr val="tx1"/>
            </a:solidFill>
          </a:endParaRPr>
        </a:p>
      </dgm:t>
    </dgm:pt>
    <dgm:pt modelId="{6EF56ECA-1220-4A56-9057-37FC18ABE21A}" type="parTrans" cxnId="{402E6409-C8C2-48F7-AE00-AC5F57EF0456}">
      <dgm:prSet/>
      <dgm:spPr/>
      <dgm:t>
        <a:bodyPr/>
        <a:lstStyle/>
        <a:p>
          <a:endParaRPr lang="zh-TW" altLang="en-US"/>
        </a:p>
      </dgm:t>
    </dgm:pt>
    <dgm:pt modelId="{C01C88CF-4FC6-4B7B-B5EE-D4E6192407EF}" type="sibTrans" cxnId="{402E6409-C8C2-48F7-AE00-AC5F57EF0456}">
      <dgm:prSet/>
      <dgm:spPr/>
      <dgm:t>
        <a:bodyPr/>
        <a:lstStyle/>
        <a:p>
          <a:endParaRPr lang="zh-TW" altLang="en-US"/>
        </a:p>
      </dgm:t>
    </dgm:pt>
    <dgm:pt modelId="{0DD65792-6F9C-42FE-8B5F-36183DEF2127}">
      <dgm:prSet/>
      <dgm:spPr/>
      <dgm:t>
        <a:bodyPr/>
        <a:lstStyle/>
        <a:p>
          <a:r>
            <a:rPr lang="zh-TW" altLang="en-US" dirty="0" smtClean="0"/>
            <a:t>注音</a:t>
          </a:r>
          <a:endParaRPr lang="zh-TW" altLang="en-US" dirty="0"/>
        </a:p>
      </dgm:t>
    </dgm:pt>
    <dgm:pt modelId="{E81A6C3B-6A41-41B7-8AAC-92AD2F74EB28}" type="parTrans" cxnId="{CA1A6A0C-84E5-47B0-9D83-32C379E447D5}">
      <dgm:prSet/>
      <dgm:spPr/>
      <dgm:t>
        <a:bodyPr/>
        <a:lstStyle/>
        <a:p>
          <a:endParaRPr lang="zh-TW" altLang="en-US"/>
        </a:p>
      </dgm:t>
    </dgm:pt>
    <dgm:pt modelId="{64C07066-A8BD-493A-A4D3-68028DBA441F}" type="sibTrans" cxnId="{CA1A6A0C-84E5-47B0-9D83-32C379E447D5}">
      <dgm:prSet/>
      <dgm:spPr/>
      <dgm:t>
        <a:bodyPr/>
        <a:lstStyle/>
        <a:p>
          <a:endParaRPr lang="zh-TW" altLang="en-US"/>
        </a:p>
      </dgm:t>
    </dgm:pt>
    <dgm:pt modelId="{6B556C07-8626-464F-A350-C33B476335C2}" type="pres">
      <dgm:prSet presAssocID="{1B8065E8-8B30-4086-B618-51B592D7D4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710BB57-B539-47A1-9A02-D25810BC9F06}" type="pres">
      <dgm:prSet presAssocID="{76702518-7857-4902-AEB8-98E640BC9B61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7234EB7B-9AB3-48C0-AA51-6A25E29E0C6B}" type="pres">
      <dgm:prSet presAssocID="{0DD65792-6F9C-42FE-8B5F-36183DEF21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38BB93-D33D-4C38-81D8-19FA19A9C809}" type="pres">
      <dgm:prSet presAssocID="{0DD65792-6F9C-42FE-8B5F-36183DEF2127}" presName="dummy" presStyleCnt="0"/>
      <dgm:spPr/>
      <dgm:t>
        <a:bodyPr/>
        <a:lstStyle/>
        <a:p>
          <a:endParaRPr lang="zh-TW" altLang="en-US"/>
        </a:p>
      </dgm:t>
    </dgm:pt>
    <dgm:pt modelId="{22842A03-0D33-4BA3-BC6D-00BAC9C4AFAB}" type="pres">
      <dgm:prSet presAssocID="{64C07066-A8BD-493A-A4D3-68028DBA441F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2E433E34-617A-4169-83C6-A36188172760}" type="pres">
      <dgm:prSet presAssocID="{F31B5886-6B48-4E24-9F33-A4409A0355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0713CA-6433-4693-8BC5-8BBAD1E35939}" type="pres">
      <dgm:prSet presAssocID="{F31B5886-6B48-4E24-9F33-A4409A03555C}" presName="dummy" presStyleCnt="0"/>
      <dgm:spPr/>
      <dgm:t>
        <a:bodyPr/>
        <a:lstStyle/>
        <a:p>
          <a:endParaRPr lang="zh-TW" altLang="en-US"/>
        </a:p>
      </dgm:t>
    </dgm:pt>
    <dgm:pt modelId="{BE8910CF-A8E1-4CF6-9404-BFC69676CC0D}" type="pres">
      <dgm:prSet presAssocID="{CAFE18A3-15E0-4B6B-B079-4B584F49CADE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5B3A9EEA-0455-4C39-A42B-395B526B396D}" type="pres">
      <dgm:prSet presAssocID="{DDCBA2E1-C7DB-4E35-9EF0-B7830DDCFE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E2C3AE-4437-4AC7-8175-828D8606C393}" type="pres">
      <dgm:prSet presAssocID="{DDCBA2E1-C7DB-4E35-9EF0-B7830DDCFEF9}" presName="dummy" presStyleCnt="0"/>
      <dgm:spPr/>
      <dgm:t>
        <a:bodyPr/>
        <a:lstStyle/>
        <a:p>
          <a:endParaRPr lang="zh-TW" altLang="en-US"/>
        </a:p>
      </dgm:t>
    </dgm:pt>
    <dgm:pt modelId="{60A4DFB2-1861-436D-A714-EA12E8F1D633}" type="pres">
      <dgm:prSet presAssocID="{F57B1998-0D6E-4CE1-A16E-D25872191A60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C9D35B17-12C7-492E-A776-7950975BF890}" type="pres">
      <dgm:prSet presAssocID="{A8BED9B1-A11A-4855-B584-D0364848B7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30693F-9049-4EDB-A55D-319410DB9E80}" type="pres">
      <dgm:prSet presAssocID="{A8BED9B1-A11A-4855-B584-D0364848B75A}" presName="dummy" presStyleCnt="0"/>
      <dgm:spPr/>
      <dgm:t>
        <a:bodyPr/>
        <a:lstStyle/>
        <a:p>
          <a:endParaRPr lang="zh-TW" altLang="en-US"/>
        </a:p>
      </dgm:t>
    </dgm:pt>
    <dgm:pt modelId="{34854351-CA01-47D2-8906-2DFAB5D24E29}" type="pres">
      <dgm:prSet presAssocID="{0059BB87-1F96-4508-AF1F-48D133613A73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F638DE71-27CB-4935-BAE9-34E8D3A7D48D}" type="pres">
      <dgm:prSet presAssocID="{3A84E460-FC59-440C-8B11-FDC48ABE15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B49C1A-DDC0-4F85-A751-2D3E254B15C0}" type="pres">
      <dgm:prSet presAssocID="{3A84E460-FC59-440C-8B11-FDC48ABE1553}" presName="dummy" presStyleCnt="0"/>
      <dgm:spPr/>
      <dgm:t>
        <a:bodyPr/>
        <a:lstStyle/>
        <a:p>
          <a:endParaRPr lang="zh-TW" altLang="en-US"/>
        </a:p>
      </dgm:t>
    </dgm:pt>
    <dgm:pt modelId="{CBCFC0A8-AA22-4B04-B816-F06F010FD221}" type="pres">
      <dgm:prSet presAssocID="{C01C88CF-4FC6-4B7B-B5EE-D4E6192407EF}" presName="sibTrans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6F2E74F8-C8EC-4A1C-8499-5BB22AA96CA5}" srcId="{76702518-7857-4902-AEB8-98E640BC9B61}" destId="{F31B5886-6B48-4E24-9F33-A4409A03555C}" srcOrd="1" destOrd="0" parTransId="{FC072DC2-F076-4BC7-80C8-22D4F96CD23F}" sibTransId="{CAFE18A3-15E0-4B6B-B079-4B584F49CADE}"/>
    <dgm:cxn modelId="{D1235A7C-EED5-4642-A556-1E080426F931}" type="presOf" srcId="{64C07066-A8BD-493A-A4D3-68028DBA441F}" destId="{22842A03-0D33-4BA3-BC6D-00BAC9C4AFAB}" srcOrd="0" destOrd="0" presId="urn:microsoft.com/office/officeart/2005/8/layout/radial6"/>
    <dgm:cxn modelId="{49C0B080-7240-41B6-823B-D0FA81646835}" type="presOf" srcId="{3A84E460-FC59-440C-8B11-FDC48ABE1553}" destId="{F638DE71-27CB-4935-BAE9-34E8D3A7D48D}" srcOrd="0" destOrd="0" presId="urn:microsoft.com/office/officeart/2005/8/layout/radial6"/>
    <dgm:cxn modelId="{EF21A78E-DA07-49C9-A7DC-919D974B3797}" type="presOf" srcId="{CAFE18A3-15E0-4B6B-B079-4B584F49CADE}" destId="{BE8910CF-A8E1-4CF6-9404-BFC69676CC0D}" srcOrd="0" destOrd="0" presId="urn:microsoft.com/office/officeart/2005/8/layout/radial6"/>
    <dgm:cxn modelId="{CA1A6A0C-84E5-47B0-9D83-32C379E447D5}" srcId="{76702518-7857-4902-AEB8-98E640BC9B61}" destId="{0DD65792-6F9C-42FE-8B5F-36183DEF2127}" srcOrd="0" destOrd="0" parTransId="{E81A6C3B-6A41-41B7-8AAC-92AD2F74EB28}" sibTransId="{64C07066-A8BD-493A-A4D3-68028DBA441F}"/>
    <dgm:cxn modelId="{70C14031-2039-4DDE-8770-DCA930CB7B1B}" type="presOf" srcId="{1B8065E8-8B30-4086-B618-51B592D7D493}" destId="{6B556C07-8626-464F-A350-C33B476335C2}" srcOrd="0" destOrd="0" presId="urn:microsoft.com/office/officeart/2005/8/layout/radial6"/>
    <dgm:cxn modelId="{5C5F7E18-A9E5-4D8B-86D5-9A7972957B61}" type="presOf" srcId="{DDCBA2E1-C7DB-4E35-9EF0-B7830DDCFEF9}" destId="{5B3A9EEA-0455-4C39-A42B-395B526B396D}" srcOrd="0" destOrd="0" presId="urn:microsoft.com/office/officeart/2005/8/layout/radial6"/>
    <dgm:cxn modelId="{AE843A62-3EFB-4B47-8285-AC1DABBCBC1C}" type="presOf" srcId="{A8BED9B1-A11A-4855-B584-D0364848B75A}" destId="{C9D35B17-12C7-492E-A776-7950975BF890}" srcOrd="0" destOrd="0" presId="urn:microsoft.com/office/officeart/2005/8/layout/radial6"/>
    <dgm:cxn modelId="{56136491-2388-45B5-96C5-19838F3CAFFE}" type="presOf" srcId="{F57B1998-0D6E-4CE1-A16E-D25872191A60}" destId="{60A4DFB2-1861-436D-A714-EA12E8F1D633}" srcOrd="0" destOrd="0" presId="urn:microsoft.com/office/officeart/2005/8/layout/radial6"/>
    <dgm:cxn modelId="{BEF9CFBC-8761-4BBB-8CB1-F13660D54D13}" type="presOf" srcId="{0DD65792-6F9C-42FE-8B5F-36183DEF2127}" destId="{7234EB7B-9AB3-48C0-AA51-6A25E29E0C6B}" srcOrd="0" destOrd="0" presId="urn:microsoft.com/office/officeart/2005/8/layout/radial6"/>
    <dgm:cxn modelId="{5F97A5A8-E778-4A06-B91E-1EA70B72D528}" srcId="{1B8065E8-8B30-4086-B618-51B592D7D493}" destId="{76702518-7857-4902-AEB8-98E640BC9B61}" srcOrd="0" destOrd="0" parTransId="{1A271B2D-081D-40BE-BA4E-6CADA7667737}" sibTransId="{E2F96847-F457-40FB-B8D4-D3472023A07E}"/>
    <dgm:cxn modelId="{55CE560B-F07D-41FC-ADAA-18831CFAD889}" srcId="{76702518-7857-4902-AEB8-98E640BC9B61}" destId="{DDCBA2E1-C7DB-4E35-9EF0-B7830DDCFEF9}" srcOrd="2" destOrd="0" parTransId="{AABCFD52-5061-46BF-A8BD-0954D1238C06}" sibTransId="{F57B1998-0D6E-4CE1-A16E-D25872191A60}"/>
    <dgm:cxn modelId="{0E872A4A-83F4-42A2-97BD-9A8C3CC66AC9}" type="presOf" srcId="{76702518-7857-4902-AEB8-98E640BC9B61}" destId="{1710BB57-B539-47A1-9A02-D25810BC9F06}" srcOrd="0" destOrd="0" presId="urn:microsoft.com/office/officeart/2005/8/layout/radial6"/>
    <dgm:cxn modelId="{1B8F01C3-CCFC-48B3-BB00-0C1F8298DC4E}" srcId="{76702518-7857-4902-AEB8-98E640BC9B61}" destId="{A8BED9B1-A11A-4855-B584-D0364848B75A}" srcOrd="3" destOrd="0" parTransId="{68E91903-A8B3-4391-B1EC-9EA65E77618E}" sibTransId="{0059BB87-1F96-4508-AF1F-48D133613A73}"/>
    <dgm:cxn modelId="{2497F7A9-C718-4E06-888B-F62BFDB8DB22}" type="presOf" srcId="{C01C88CF-4FC6-4B7B-B5EE-D4E6192407EF}" destId="{CBCFC0A8-AA22-4B04-B816-F06F010FD221}" srcOrd="0" destOrd="0" presId="urn:microsoft.com/office/officeart/2005/8/layout/radial6"/>
    <dgm:cxn modelId="{E3E936FC-BFFE-415E-9C26-5620C5943594}" type="presOf" srcId="{F31B5886-6B48-4E24-9F33-A4409A03555C}" destId="{2E433E34-617A-4169-83C6-A36188172760}" srcOrd="0" destOrd="0" presId="urn:microsoft.com/office/officeart/2005/8/layout/radial6"/>
    <dgm:cxn modelId="{0CE45321-1827-4F22-99BC-B1A7315B86C6}" type="presOf" srcId="{0059BB87-1F96-4508-AF1F-48D133613A73}" destId="{34854351-CA01-47D2-8906-2DFAB5D24E29}" srcOrd="0" destOrd="0" presId="urn:microsoft.com/office/officeart/2005/8/layout/radial6"/>
    <dgm:cxn modelId="{402E6409-C8C2-48F7-AE00-AC5F57EF0456}" srcId="{76702518-7857-4902-AEB8-98E640BC9B61}" destId="{3A84E460-FC59-440C-8B11-FDC48ABE1553}" srcOrd="4" destOrd="0" parTransId="{6EF56ECA-1220-4A56-9057-37FC18ABE21A}" sibTransId="{C01C88CF-4FC6-4B7B-B5EE-D4E6192407EF}"/>
    <dgm:cxn modelId="{47E87741-C2DC-4198-9EB9-4B76B5874040}" type="presParOf" srcId="{6B556C07-8626-464F-A350-C33B476335C2}" destId="{1710BB57-B539-47A1-9A02-D25810BC9F06}" srcOrd="0" destOrd="0" presId="urn:microsoft.com/office/officeart/2005/8/layout/radial6"/>
    <dgm:cxn modelId="{FDC683EF-904D-4EC2-A0F8-C70F4CD6B0E9}" type="presParOf" srcId="{6B556C07-8626-464F-A350-C33B476335C2}" destId="{7234EB7B-9AB3-48C0-AA51-6A25E29E0C6B}" srcOrd="1" destOrd="0" presId="urn:microsoft.com/office/officeart/2005/8/layout/radial6"/>
    <dgm:cxn modelId="{499BED89-74CE-46A6-AFB2-CFCD714B06D0}" type="presParOf" srcId="{6B556C07-8626-464F-A350-C33B476335C2}" destId="{6338BB93-D33D-4C38-81D8-19FA19A9C809}" srcOrd="2" destOrd="0" presId="urn:microsoft.com/office/officeart/2005/8/layout/radial6"/>
    <dgm:cxn modelId="{86EF71BE-27F0-4547-B606-8068C4762CA7}" type="presParOf" srcId="{6B556C07-8626-464F-A350-C33B476335C2}" destId="{22842A03-0D33-4BA3-BC6D-00BAC9C4AFAB}" srcOrd="3" destOrd="0" presId="urn:microsoft.com/office/officeart/2005/8/layout/radial6"/>
    <dgm:cxn modelId="{9BD7C56E-D485-4864-89A5-02D02C38BDAA}" type="presParOf" srcId="{6B556C07-8626-464F-A350-C33B476335C2}" destId="{2E433E34-617A-4169-83C6-A36188172760}" srcOrd="4" destOrd="0" presId="urn:microsoft.com/office/officeart/2005/8/layout/radial6"/>
    <dgm:cxn modelId="{055D9B83-07BC-4C19-A09F-D6E8620739E8}" type="presParOf" srcId="{6B556C07-8626-464F-A350-C33B476335C2}" destId="{030713CA-6433-4693-8BC5-8BBAD1E35939}" srcOrd="5" destOrd="0" presId="urn:microsoft.com/office/officeart/2005/8/layout/radial6"/>
    <dgm:cxn modelId="{9F5330B0-48F3-43EC-91F3-A8451E4D5FCD}" type="presParOf" srcId="{6B556C07-8626-464F-A350-C33B476335C2}" destId="{BE8910CF-A8E1-4CF6-9404-BFC69676CC0D}" srcOrd="6" destOrd="0" presId="urn:microsoft.com/office/officeart/2005/8/layout/radial6"/>
    <dgm:cxn modelId="{ED8C9158-BF6C-4D12-B2A0-A85C3C163FCF}" type="presParOf" srcId="{6B556C07-8626-464F-A350-C33B476335C2}" destId="{5B3A9EEA-0455-4C39-A42B-395B526B396D}" srcOrd="7" destOrd="0" presId="urn:microsoft.com/office/officeart/2005/8/layout/radial6"/>
    <dgm:cxn modelId="{F8271251-E7BD-40C2-A40F-9A757593D144}" type="presParOf" srcId="{6B556C07-8626-464F-A350-C33B476335C2}" destId="{EDE2C3AE-4437-4AC7-8175-828D8606C393}" srcOrd="8" destOrd="0" presId="urn:microsoft.com/office/officeart/2005/8/layout/radial6"/>
    <dgm:cxn modelId="{C67E5C7B-04DD-4D9A-85CC-C4DC9471FACF}" type="presParOf" srcId="{6B556C07-8626-464F-A350-C33B476335C2}" destId="{60A4DFB2-1861-436D-A714-EA12E8F1D633}" srcOrd="9" destOrd="0" presId="urn:microsoft.com/office/officeart/2005/8/layout/radial6"/>
    <dgm:cxn modelId="{F3F53893-6843-48CD-B8D9-0FE4DD305C76}" type="presParOf" srcId="{6B556C07-8626-464F-A350-C33B476335C2}" destId="{C9D35B17-12C7-492E-A776-7950975BF890}" srcOrd="10" destOrd="0" presId="urn:microsoft.com/office/officeart/2005/8/layout/radial6"/>
    <dgm:cxn modelId="{3D0454EF-90E7-4385-BDE5-DA88D92F7FD5}" type="presParOf" srcId="{6B556C07-8626-464F-A350-C33B476335C2}" destId="{4430693F-9049-4EDB-A55D-319410DB9E80}" srcOrd="11" destOrd="0" presId="urn:microsoft.com/office/officeart/2005/8/layout/radial6"/>
    <dgm:cxn modelId="{EF16FFCE-A2D2-4005-901E-87CA57B120F9}" type="presParOf" srcId="{6B556C07-8626-464F-A350-C33B476335C2}" destId="{34854351-CA01-47D2-8906-2DFAB5D24E29}" srcOrd="12" destOrd="0" presId="urn:microsoft.com/office/officeart/2005/8/layout/radial6"/>
    <dgm:cxn modelId="{982F50C7-4B13-4BC6-90FB-1147367A29C0}" type="presParOf" srcId="{6B556C07-8626-464F-A350-C33B476335C2}" destId="{F638DE71-27CB-4935-BAE9-34E8D3A7D48D}" srcOrd="13" destOrd="0" presId="urn:microsoft.com/office/officeart/2005/8/layout/radial6"/>
    <dgm:cxn modelId="{54890F2C-69DE-4D7C-8282-40EA5991F9C9}" type="presParOf" srcId="{6B556C07-8626-464F-A350-C33B476335C2}" destId="{CEB49C1A-DDC0-4F85-A751-2D3E254B15C0}" srcOrd="14" destOrd="0" presId="urn:microsoft.com/office/officeart/2005/8/layout/radial6"/>
    <dgm:cxn modelId="{4E93AADF-8470-4D9F-A05F-1A504E328EF4}" type="presParOf" srcId="{6B556C07-8626-464F-A350-C33B476335C2}" destId="{CBCFC0A8-AA22-4B04-B816-F06F010FD22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D865A8-3439-4525-91AF-F8B663E22983}" type="doc">
      <dgm:prSet loTypeId="urn:microsoft.com/office/officeart/2005/8/layout/balance1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07C30D9D-D7A8-4D7F-950A-4C3161EB4971}">
      <dgm:prSet phldrT="[文字]"/>
      <dgm:spPr/>
      <dgm:t>
        <a:bodyPr/>
        <a:lstStyle/>
        <a:p>
          <a:r>
            <a:rPr lang="zh-TW" altLang="en-US" dirty="0" smtClean="0"/>
            <a:t>紙筆評量</a:t>
          </a:r>
          <a:endParaRPr lang="zh-TW" altLang="en-US" dirty="0"/>
        </a:p>
      </dgm:t>
    </dgm:pt>
    <dgm:pt modelId="{08C919EF-C47C-49C6-9B71-05663FE0B191}" type="parTrans" cxnId="{7BBC9B96-168A-45CF-8CC1-D4F762B66484}">
      <dgm:prSet/>
      <dgm:spPr/>
      <dgm:t>
        <a:bodyPr/>
        <a:lstStyle/>
        <a:p>
          <a:endParaRPr lang="zh-TW" altLang="en-US"/>
        </a:p>
      </dgm:t>
    </dgm:pt>
    <dgm:pt modelId="{EA1B89E5-6209-43FB-84A5-756AB35B40DE}" type="sibTrans" cxnId="{7BBC9B96-168A-45CF-8CC1-D4F762B66484}">
      <dgm:prSet/>
      <dgm:spPr/>
      <dgm:t>
        <a:bodyPr/>
        <a:lstStyle/>
        <a:p>
          <a:endParaRPr lang="zh-TW" altLang="en-US"/>
        </a:p>
      </dgm:t>
    </dgm:pt>
    <dgm:pt modelId="{5657D131-3E11-4BD4-A94C-4DFFA4BE8A36}">
      <dgm:prSet phldrT="[文字]"/>
      <dgm:spPr/>
      <dgm:t>
        <a:bodyPr/>
        <a:lstStyle/>
        <a:p>
          <a:r>
            <a:rPr lang="zh-TW" altLang="en-US" dirty="0" smtClean="0"/>
            <a:t>識寫字</a:t>
          </a:r>
          <a:endParaRPr lang="zh-TW" altLang="en-US" dirty="0"/>
        </a:p>
      </dgm:t>
    </dgm:pt>
    <dgm:pt modelId="{2008B7A0-7A0C-4D2D-9A98-8EF45354C6F4}" type="parTrans" cxnId="{F3AACE26-4D5E-4132-B98D-A004AC52F6DB}">
      <dgm:prSet/>
      <dgm:spPr/>
      <dgm:t>
        <a:bodyPr/>
        <a:lstStyle/>
        <a:p>
          <a:endParaRPr lang="zh-TW" altLang="en-US"/>
        </a:p>
      </dgm:t>
    </dgm:pt>
    <dgm:pt modelId="{C72908D3-FCDB-479E-8082-04EAECAB78DA}" type="sibTrans" cxnId="{F3AACE26-4D5E-4132-B98D-A004AC52F6DB}">
      <dgm:prSet/>
      <dgm:spPr/>
      <dgm:t>
        <a:bodyPr/>
        <a:lstStyle/>
        <a:p>
          <a:endParaRPr lang="zh-TW" altLang="en-US"/>
        </a:p>
      </dgm:t>
    </dgm:pt>
    <dgm:pt modelId="{D8A39300-4F5C-45FD-B455-3241B946502B}">
      <dgm:prSet phldrT="[文字]"/>
      <dgm:spPr/>
      <dgm:t>
        <a:bodyPr/>
        <a:lstStyle/>
        <a:p>
          <a:r>
            <a:rPr lang="zh-TW" altLang="en-US" dirty="0" smtClean="0"/>
            <a:t>閱讀</a:t>
          </a:r>
          <a:endParaRPr lang="zh-TW" altLang="en-US" dirty="0"/>
        </a:p>
      </dgm:t>
    </dgm:pt>
    <dgm:pt modelId="{63FE877D-D095-442B-A998-C5BED5529071}" type="parTrans" cxnId="{A3A662E8-2544-47E2-8B81-689AB087B9A7}">
      <dgm:prSet/>
      <dgm:spPr/>
      <dgm:t>
        <a:bodyPr/>
        <a:lstStyle/>
        <a:p>
          <a:endParaRPr lang="zh-TW" altLang="en-US"/>
        </a:p>
      </dgm:t>
    </dgm:pt>
    <dgm:pt modelId="{6E967ED9-ED33-4C0C-B9E3-AD4802386033}" type="sibTrans" cxnId="{A3A662E8-2544-47E2-8B81-689AB087B9A7}">
      <dgm:prSet/>
      <dgm:spPr/>
      <dgm:t>
        <a:bodyPr/>
        <a:lstStyle/>
        <a:p>
          <a:endParaRPr lang="zh-TW" altLang="en-US"/>
        </a:p>
      </dgm:t>
    </dgm:pt>
    <dgm:pt modelId="{0FC67B93-D05A-48E1-A7B1-99EC1137EA34}">
      <dgm:prSet phldrT="[文字]"/>
      <dgm:spPr/>
      <dgm:t>
        <a:bodyPr/>
        <a:lstStyle/>
        <a:p>
          <a:r>
            <a:rPr lang="zh-TW" altLang="en-US" dirty="0" smtClean="0"/>
            <a:t>實作評量</a:t>
          </a:r>
          <a:endParaRPr lang="zh-TW" altLang="en-US" dirty="0"/>
        </a:p>
      </dgm:t>
    </dgm:pt>
    <dgm:pt modelId="{36160157-16E3-4D95-BC69-787DE32DC7D2}" type="parTrans" cxnId="{FFC21841-C49F-45D4-B0D7-66CE6074CD1A}">
      <dgm:prSet/>
      <dgm:spPr/>
      <dgm:t>
        <a:bodyPr/>
        <a:lstStyle/>
        <a:p>
          <a:endParaRPr lang="zh-TW" altLang="en-US"/>
        </a:p>
      </dgm:t>
    </dgm:pt>
    <dgm:pt modelId="{32CE7E2C-72F8-4189-83B7-D041F63B55EF}" type="sibTrans" cxnId="{FFC21841-C49F-45D4-B0D7-66CE6074CD1A}">
      <dgm:prSet/>
      <dgm:spPr/>
      <dgm:t>
        <a:bodyPr/>
        <a:lstStyle/>
        <a:p>
          <a:endParaRPr lang="zh-TW" altLang="en-US"/>
        </a:p>
      </dgm:t>
    </dgm:pt>
    <dgm:pt modelId="{6F479B38-80B6-4639-A656-E043B2CD269E}">
      <dgm:prSet phldrT="[文字]"/>
      <dgm:spPr/>
      <dgm:t>
        <a:bodyPr/>
        <a:lstStyle/>
        <a:p>
          <a:r>
            <a:rPr lang="zh-TW" altLang="en-US" dirty="0" smtClean="0"/>
            <a:t>寫作</a:t>
          </a:r>
          <a:endParaRPr lang="zh-TW" altLang="en-US" dirty="0"/>
        </a:p>
      </dgm:t>
    </dgm:pt>
    <dgm:pt modelId="{2C6FFC0D-0FD6-4E62-B7B7-78B269656EC7}" type="parTrans" cxnId="{8869B826-4D25-4D0D-B11E-8F2C554F150E}">
      <dgm:prSet/>
      <dgm:spPr/>
      <dgm:t>
        <a:bodyPr/>
        <a:lstStyle/>
        <a:p>
          <a:endParaRPr lang="zh-TW" altLang="en-US"/>
        </a:p>
      </dgm:t>
    </dgm:pt>
    <dgm:pt modelId="{961E1515-445B-4117-AB9C-5C8F4DE1E2F3}" type="sibTrans" cxnId="{8869B826-4D25-4D0D-B11E-8F2C554F150E}">
      <dgm:prSet/>
      <dgm:spPr/>
      <dgm:t>
        <a:bodyPr/>
        <a:lstStyle/>
        <a:p>
          <a:endParaRPr lang="zh-TW" altLang="en-US"/>
        </a:p>
      </dgm:t>
    </dgm:pt>
    <dgm:pt modelId="{2AD575A4-D489-4E15-AF02-9ECDF5A53069}">
      <dgm:prSet phldrT="[文字]"/>
      <dgm:spPr/>
      <dgm:t>
        <a:bodyPr/>
        <a:lstStyle/>
        <a:p>
          <a:r>
            <a:rPr lang="zh-TW" altLang="en-US" dirty="0" smtClean="0"/>
            <a:t>聆聽</a:t>
          </a:r>
          <a:endParaRPr lang="zh-TW" altLang="en-US" dirty="0"/>
        </a:p>
      </dgm:t>
    </dgm:pt>
    <dgm:pt modelId="{60EC2B8D-4F54-4EA7-A29E-CA052140E529}" type="parTrans" cxnId="{11B43735-07DF-48BF-99D7-5D5DA4AFE737}">
      <dgm:prSet/>
      <dgm:spPr/>
      <dgm:t>
        <a:bodyPr/>
        <a:lstStyle/>
        <a:p>
          <a:endParaRPr lang="zh-TW" altLang="en-US"/>
        </a:p>
      </dgm:t>
    </dgm:pt>
    <dgm:pt modelId="{D94D1E57-DD57-4053-ACBF-97286495531B}" type="sibTrans" cxnId="{11B43735-07DF-48BF-99D7-5D5DA4AFE737}">
      <dgm:prSet/>
      <dgm:spPr/>
      <dgm:t>
        <a:bodyPr/>
        <a:lstStyle/>
        <a:p>
          <a:endParaRPr lang="zh-TW" altLang="en-US"/>
        </a:p>
      </dgm:t>
    </dgm:pt>
    <dgm:pt modelId="{077782FD-992C-42AA-A177-B5A97A3EA116}">
      <dgm:prSet phldrT="[文字]"/>
      <dgm:spPr/>
      <dgm:t>
        <a:bodyPr/>
        <a:lstStyle/>
        <a:p>
          <a:r>
            <a:rPr lang="zh-TW" altLang="en-US" dirty="0" smtClean="0"/>
            <a:t>說話</a:t>
          </a:r>
          <a:endParaRPr lang="zh-TW" altLang="en-US" dirty="0"/>
        </a:p>
      </dgm:t>
    </dgm:pt>
    <dgm:pt modelId="{270A5C2A-8F36-4EED-B2E2-ED7DA5AFD644}" type="parTrans" cxnId="{C65B107E-F2C1-4117-B21C-19709C2EB3CB}">
      <dgm:prSet/>
      <dgm:spPr/>
      <dgm:t>
        <a:bodyPr/>
        <a:lstStyle/>
        <a:p>
          <a:endParaRPr lang="zh-TW" altLang="en-US"/>
        </a:p>
      </dgm:t>
    </dgm:pt>
    <dgm:pt modelId="{8B43BFCD-CCC9-4CE8-9FC0-4D051EA5D5C2}" type="sibTrans" cxnId="{C65B107E-F2C1-4117-B21C-19709C2EB3CB}">
      <dgm:prSet/>
      <dgm:spPr/>
      <dgm:t>
        <a:bodyPr/>
        <a:lstStyle/>
        <a:p>
          <a:endParaRPr lang="zh-TW" altLang="en-US"/>
        </a:p>
      </dgm:t>
    </dgm:pt>
    <dgm:pt modelId="{131EF286-4FEE-400E-AD60-27A149ACB569}" type="pres">
      <dgm:prSet presAssocID="{82D865A8-3439-4525-91AF-F8B663E2298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7F6FF80-3D6D-4191-9FE5-74AAB9FCAAE4}" type="pres">
      <dgm:prSet presAssocID="{82D865A8-3439-4525-91AF-F8B663E22983}" presName="dummyMaxCanvas" presStyleCnt="0"/>
      <dgm:spPr/>
      <dgm:t>
        <a:bodyPr/>
        <a:lstStyle/>
        <a:p>
          <a:endParaRPr lang="zh-TW" altLang="en-US"/>
        </a:p>
      </dgm:t>
    </dgm:pt>
    <dgm:pt modelId="{E539E5EA-0C99-49DF-AA02-5795BC131C00}" type="pres">
      <dgm:prSet presAssocID="{82D865A8-3439-4525-91AF-F8B663E22983}" presName="parentComposite" presStyleCnt="0"/>
      <dgm:spPr/>
      <dgm:t>
        <a:bodyPr/>
        <a:lstStyle/>
        <a:p>
          <a:endParaRPr lang="zh-TW" altLang="en-US"/>
        </a:p>
      </dgm:t>
    </dgm:pt>
    <dgm:pt modelId="{2254A0C0-01DF-44D2-9508-0FCD99E89350}" type="pres">
      <dgm:prSet presAssocID="{82D865A8-3439-4525-91AF-F8B663E2298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6AAD1F20-161F-4DCC-AA44-1DD2E9CD168A}" type="pres">
      <dgm:prSet presAssocID="{82D865A8-3439-4525-91AF-F8B663E2298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5F5B49AE-E9C8-4389-87F0-295D41F7C318}" type="pres">
      <dgm:prSet presAssocID="{82D865A8-3439-4525-91AF-F8B663E22983}" presName="childrenComposite" presStyleCnt="0"/>
      <dgm:spPr/>
      <dgm:t>
        <a:bodyPr/>
        <a:lstStyle/>
        <a:p>
          <a:endParaRPr lang="zh-TW" altLang="en-US"/>
        </a:p>
      </dgm:t>
    </dgm:pt>
    <dgm:pt modelId="{FBC39D8D-2783-4470-BEBC-A879B411C2DE}" type="pres">
      <dgm:prSet presAssocID="{82D865A8-3439-4525-91AF-F8B663E22983}" presName="dummyMaxCanvas_ChildArea" presStyleCnt="0"/>
      <dgm:spPr/>
      <dgm:t>
        <a:bodyPr/>
        <a:lstStyle/>
        <a:p>
          <a:endParaRPr lang="zh-TW" altLang="en-US"/>
        </a:p>
      </dgm:t>
    </dgm:pt>
    <dgm:pt modelId="{B6CC1E31-8658-407F-A7E6-64084A2E4868}" type="pres">
      <dgm:prSet presAssocID="{82D865A8-3439-4525-91AF-F8B663E22983}" presName="fulcrum" presStyleLbl="alignAccFollowNode1" presStyleIdx="2" presStyleCnt="4"/>
      <dgm:spPr/>
      <dgm:t>
        <a:bodyPr/>
        <a:lstStyle/>
        <a:p>
          <a:endParaRPr lang="zh-TW" altLang="en-US"/>
        </a:p>
      </dgm:t>
    </dgm:pt>
    <dgm:pt modelId="{C7DF506E-2F9F-4A86-8F84-20E0F9D9BF34}" type="pres">
      <dgm:prSet presAssocID="{82D865A8-3439-4525-91AF-F8B663E22983}" presName="balance_2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BFF581-FB7F-461C-B751-461B51E27BD1}" type="pres">
      <dgm:prSet presAssocID="{82D865A8-3439-4525-91AF-F8B663E22983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03EF22-D519-48B3-9582-44071844BCCB}" type="pres">
      <dgm:prSet presAssocID="{82D865A8-3439-4525-91AF-F8B663E22983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77E309-6490-4268-A332-B5EB083CADBA}" type="pres">
      <dgm:prSet presAssocID="{82D865A8-3439-4525-91AF-F8B663E22983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74BB3B-92A0-42CB-9C8D-7CA2265D2F8C}" type="pres">
      <dgm:prSet presAssocID="{82D865A8-3439-4525-91AF-F8B663E22983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379A99-D900-4A09-9D2A-7DBBAC08627C}" type="pres">
      <dgm:prSet presAssocID="{82D865A8-3439-4525-91AF-F8B663E22983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C21841-C49F-45D4-B0D7-66CE6074CD1A}" srcId="{82D865A8-3439-4525-91AF-F8B663E22983}" destId="{0FC67B93-D05A-48E1-A7B1-99EC1137EA34}" srcOrd="1" destOrd="0" parTransId="{36160157-16E3-4D95-BC69-787DE32DC7D2}" sibTransId="{32CE7E2C-72F8-4189-83B7-D041F63B55EF}"/>
    <dgm:cxn modelId="{CD94FA32-9759-487A-85E9-6D4239668D53}" type="presOf" srcId="{5657D131-3E11-4BD4-A94C-4DFFA4BE8A36}" destId="{1874BB3B-92A0-42CB-9C8D-7CA2265D2F8C}" srcOrd="0" destOrd="0" presId="urn:microsoft.com/office/officeart/2005/8/layout/balance1"/>
    <dgm:cxn modelId="{F69D0498-EA0F-48AC-AB54-271465DCF479}" type="presOf" srcId="{82D865A8-3439-4525-91AF-F8B663E22983}" destId="{131EF286-4FEE-400E-AD60-27A149ACB569}" srcOrd="0" destOrd="0" presId="urn:microsoft.com/office/officeart/2005/8/layout/balance1"/>
    <dgm:cxn modelId="{DDEF4914-B9BE-4C29-B5C4-5013959273C5}" type="presOf" srcId="{077782FD-992C-42AA-A177-B5A97A3EA116}" destId="{6C77E309-6490-4268-A332-B5EB083CADBA}" srcOrd="0" destOrd="0" presId="urn:microsoft.com/office/officeart/2005/8/layout/balance1"/>
    <dgm:cxn modelId="{11B43735-07DF-48BF-99D7-5D5DA4AFE737}" srcId="{0FC67B93-D05A-48E1-A7B1-99EC1137EA34}" destId="{2AD575A4-D489-4E15-AF02-9ECDF5A53069}" srcOrd="1" destOrd="0" parTransId="{60EC2B8D-4F54-4EA7-A29E-CA052140E529}" sibTransId="{D94D1E57-DD57-4053-ACBF-97286495531B}"/>
    <dgm:cxn modelId="{0FA09B95-EAAC-432A-9595-2142FF95AE3E}" type="presOf" srcId="{6F479B38-80B6-4639-A656-E043B2CD269E}" destId="{C0BFF581-FB7F-461C-B751-461B51E27BD1}" srcOrd="0" destOrd="0" presId="urn:microsoft.com/office/officeart/2005/8/layout/balance1"/>
    <dgm:cxn modelId="{AB3F9287-5D13-4BA8-860B-7F23ED732802}" type="presOf" srcId="{D8A39300-4F5C-45FD-B455-3241B946502B}" destId="{30379A99-D900-4A09-9D2A-7DBBAC08627C}" srcOrd="0" destOrd="0" presId="urn:microsoft.com/office/officeart/2005/8/layout/balance1"/>
    <dgm:cxn modelId="{2A03552D-7DA6-4D5F-94E7-0514C1AEFC6B}" type="presOf" srcId="{2AD575A4-D489-4E15-AF02-9ECDF5A53069}" destId="{4A03EF22-D519-48B3-9582-44071844BCCB}" srcOrd="0" destOrd="0" presId="urn:microsoft.com/office/officeart/2005/8/layout/balance1"/>
    <dgm:cxn modelId="{423249F5-32ED-4AA6-9966-1F4D607E35FC}" type="presOf" srcId="{07C30D9D-D7A8-4D7F-950A-4C3161EB4971}" destId="{2254A0C0-01DF-44D2-9508-0FCD99E89350}" srcOrd="0" destOrd="0" presId="urn:microsoft.com/office/officeart/2005/8/layout/balance1"/>
    <dgm:cxn modelId="{F3C587A6-5201-4786-8CDF-B3599C6EEFBD}" type="presOf" srcId="{0FC67B93-D05A-48E1-A7B1-99EC1137EA34}" destId="{6AAD1F20-161F-4DCC-AA44-1DD2E9CD168A}" srcOrd="0" destOrd="0" presId="urn:microsoft.com/office/officeart/2005/8/layout/balance1"/>
    <dgm:cxn modelId="{8869B826-4D25-4D0D-B11E-8F2C554F150E}" srcId="{0FC67B93-D05A-48E1-A7B1-99EC1137EA34}" destId="{6F479B38-80B6-4639-A656-E043B2CD269E}" srcOrd="0" destOrd="0" parTransId="{2C6FFC0D-0FD6-4E62-B7B7-78B269656EC7}" sibTransId="{961E1515-445B-4117-AB9C-5C8F4DE1E2F3}"/>
    <dgm:cxn modelId="{C65B107E-F2C1-4117-B21C-19709C2EB3CB}" srcId="{0FC67B93-D05A-48E1-A7B1-99EC1137EA34}" destId="{077782FD-992C-42AA-A177-B5A97A3EA116}" srcOrd="2" destOrd="0" parTransId="{270A5C2A-8F36-4EED-B2E2-ED7DA5AFD644}" sibTransId="{8B43BFCD-CCC9-4CE8-9FC0-4D051EA5D5C2}"/>
    <dgm:cxn modelId="{7BBC9B96-168A-45CF-8CC1-D4F762B66484}" srcId="{82D865A8-3439-4525-91AF-F8B663E22983}" destId="{07C30D9D-D7A8-4D7F-950A-4C3161EB4971}" srcOrd="0" destOrd="0" parTransId="{08C919EF-C47C-49C6-9B71-05663FE0B191}" sibTransId="{EA1B89E5-6209-43FB-84A5-756AB35B40DE}"/>
    <dgm:cxn modelId="{F3AACE26-4D5E-4132-B98D-A004AC52F6DB}" srcId="{07C30D9D-D7A8-4D7F-950A-4C3161EB4971}" destId="{5657D131-3E11-4BD4-A94C-4DFFA4BE8A36}" srcOrd="0" destOrd="0" parTransId="{2008B7A0-7A0C-4D2D-9A98-8EF45354C6F4}" sibTransId="{C72908D3-FCDB-479E-8082-04EAECAB78DA}"/>
    <dgm:cxn modelId="{A3A662E8-2544-47E2-8B81-689AB087B9A7}" srcId="{07C30D9D-D7A8-4D7F-950A-4C3161EB4971}" destId="{D8A39300-4F5C-45FD-B455-3241B946502B}" srcOrd="1" destOrd="0" parTransId="{63FE877D-D095-442B-A998-C5BED5529071}" sibTransId="{6E967ED9-ED33-4C0C-B9E3-AD4802386033}"/>
    <dgm:cxn modelId="{886A2688-DEFD-454C-ABE5-48DCFB6A5803}" type="presParOf" srcId="{131EF286-4FEE-400E-AD60-27A149ACB569}" destId="{07F6FF80-3D6D-4191-9FE5-74AAB9FCAAE4}" srcOrd="0" destOrd="0" presId="urn:microsoft.com/office/officeart/2005/8/layout/balance1"/>
    <dgm:cxn modelId="{858B2842-569E-4218-89BE-7A120A58B3AC}" type="presParOf" srcId="{131EF286-4FEE-400E-AD60-27A149ACB569}" destId="{E539E5EA-0C99-49DF-AA02-5795BC131C00}" srcOrd="1" destOrd="0" presId="urn:microsoft.com/office/officeart/2005/8/layout/balance1"/>
    <dgm:cxn modelId="{AB7A0A79-27FD-4597-888C-ACCE8211BA0B}" type="presParOf" srcId="{E539E5EA-0C99-49DF-AA02-5795BC131C00}" destId="{2254A0C0-01DF-44D2-9508-0FCD99E89350}" srcOrd="0" destOrd="0" presId="urn:microsoft.com/office/officeart/2005/8/layout/balance1"/>
    <dgm:cxn modelId="{3865D632-B5DE-49F9-A2AA-34EACC81EE17}" type="presParOf" srcId="{E539E5EA-0C99-49DF-AA02-5795BC131C00}" destId="{6AAD1F20-161F-4DCC-AA44-1DD2E9CD168A}" srcOrd="1" destOrd="0" presId="urn:microsoft.com/office/officeart/2005/8/layout/balance1"/>
    <dgm:cxn modelId="{E68B07A0-820C-4A0E-B6E0-326328C6599F}" type="presParOf" srcId="{131EF286-4FEE-400E-AD60-27A149ACB569}" destId="{5F5B49AE-E9C8-4389-87F0-295D41F7C318}" srcOrd="2" destOrd="0" presId="urn:microsoft.com/office/officeart/2005/8/layout/balance1"/>
    <dgm:cxn modelId="{425BCE2F-42DB-4D2E-96A8-CB2E4CF5B452}" type="presParOf" srcId="{5F5B49AE-E9C8-4389-87F0-295D41F7C318}" destId="{FBC39D8D-2783-4470-BEBC-A879B411C2DE}" srcOrd="0" destOrd="0" presId="urn:microsoft.com/office/officeart/2005/8/layout/balance1"/>
    <dgm:cxn modelId="{0F95F962-63C7-4886-A0C2-A42733DD12DD}" type="presParOf" srcId="{5F5B49AE-E9C8-4389-87F0-295D41F7C318}" destId="{B6CC1E31-8658-407F-A7E6-64084A2E4868}" srcOrd="1" destOrd="0" presId="urn:microsoft.com/office/officeart/2005/8/layout/balance1"/>
    <dgm:cxn modelId="{ED64B8BD-FFCB-425E-943A-42359600365F}" type="presParOf" srcId="{5F5B49AE-E9C8-4389-87F0-295D41F7C318}" destId="{C7DF506E-2F9F-4A86-8F84-20E0F9D9BF34}" srcOrd="2" destOrd="0" presId="urn:microsoft.com/office/officeart/2005/8/layout/balance1"/>
    <dgm:cxn modelId="{85B597FC-2C8C-46E8-BA30-ADD70A6A0237}" type="presParOf" srcId="{5F5B49AE-E9C8-4389-87F0-295D41F7C318}" destId="{C0BFF581-FB7F-461C-B751-461B51E27BD1}" srcOrd="3" destOrd="0" presId="urn:microsoft.com/office/officeart/2005/8/layout/balance1"/>
    <dgm:cxn modelId="{E9D9925B-253A-46CC-8B8F-68679B9DF9D4}" type="presParOf" srcId="{5F5B49AE-E9C8-4389-87F0-295D41F7C318}" destId="{4A03EF22-D519-48B3-9582-44071844BCCB}" srcOrd="4" destOrd="0" presId="urn:microsoft.com/office/officeart/2005/8/layout/balance1"/>
    <dgm:cxn modelId="{24707A10-F1EA-4BF3-A157-FDDB0FE11BDE}" type="presParOf" srcId="{5F5B49AE-E9C8-4389-87F0-295D41F7C318}" destId="{6C77E309-6490-4268-A332-B5EB083CADBA}" srcOrd="5" destOrd="0" presId="urn:microsoft.com/office/officeart/2005/8/layout/balance1"/>
    <dgm:cxn modelId="{A5992B22-6317-40AF-8196-6815ECF64D1B}" type="presParOf" srcId="{5F5B49AE-E9C8-4389-87F0-295D41F7C318}" destId="{1874BB3B-92A0-42CB-9C8D-7CA2265D2F8C}" srcOrd="6" destOrd="0" presId="urn:microsoft.com/office/officeart/2005/8/layout/balance1"/>
    <dgm:cxn modelId="{4E8E6AC7-5AF3-46CC-B741-228D3BB67171}" type="presParOf" srcId="{5F5B49AE-E9C8-4389-87F0-295D41F7C318}" destId="{30379A99-D900-4A09-9D2A-7DBBAC08627C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798A3C-8E42-44D7-A9AA-593898CBC7CC}" type="doc">
      <dgm:prSet loTypeId="urn:microsoft.com/office/officeart/2005/8/layout/venn1" loCatId="relationship" qsTypeId="urn:microsoft.com/office/officeart/2005/8/quickstyle/simple5" qsCatId="simple" csTypeId="urn:microsoft.com/office/officeart/2005/8/colors/colorful1#14" csCatId="colorful"/>
      <dgm:spPr/>
      <dgm:t>
        <a:bodyPr/>
        <a:lstStyle/>
        <a:p>
          <a:endParaRPr lang="zh-TW" altLang="en-US"/>
        </a:p>
      </dgm:t>
    </dgm:pt>
    <dgm:pt modelId="{8680D199-768F-458E-84BE-D2A0F5747036}">
      <dgm:prSet/>
      <dgm:spPr/>
      <dgm:t>
        <a:bodyPr/>
        <a:lstStyle/>
        <a:p>
          <a:pPr rtl="0"/>
          <a:r>
            <a:rPr lang="zh-TW" dirty="0" smtClean="0"/>
            <a:t>時間</a:t>
          </a:r>
          <a:endParaRPr lang="en-US" dirty="0"/>
        </a:p>
      </dgm:t>
    </dgm:pt>
    <dgm:pt modelId="{58A09058-A690-4189-8C99-5D34D4C4CEC9}" type="parTrans" cxnId="{BF5014DC-8A5F-4323-8534-B289D388AF7A}">
      <dgm:prSet/>
      <dgm:spPr/>
      <dgm:t>
        <a:bodyPr/>
        <a:lstStyle/>
        <a:p>
          <a:endParaRPr lang="zh-TW" altLang="en-US"/>
        </a:p>
      </dgm:t>
    </dgm:pt>
    <dgm:pt modelId="{7CCCF780-FD7A-4CD3-BF15-E5E26AB68C1B}" type="sibTrans" cxnId="{BF5014DC-8A5F-4323-8534-B289D388AF7A}">
      <dgm:prSet/>
      <dgm:spPr/>
      <dgm:t>
        <a:bodyPr/>
        <a:lstStyle/>
        <a:p>
          <a:endParaRPr lang="zh-TW" altLang="en-US"/>
        </a:p>
      </dgm:t>
    </dgm:pt>
    <dgm:pt modelId="{3A1690EA-CDEC-455E-A2A0-86FC9169BE68}">
      <dgm:prSet/>
      <dgm:spPr/>
      <dgm:t>
        <a:bodyPr/>
        <a:lstStyle/>
        <a:p>
          <a:pPr rtl="0"/>
          <a:r>
            <a:rPr lang="zh-TW" dirty="0" smtClean="0"/>
            <a:t>金錢</a:t>
          </a:r>
          <a:endParaRPr lang="en-US" dirty="0"/>
        </a:p>
      </dgm:t>
    </dgm:pt>
    <dgm:pt modelId="{8F509CFA-17B2-4EB4-88A5-346EFB4EE8CB}" type="parTrans" cxnId="{CEB1FBD2-3E7A-4DFE-9A64-872C10379BCD}">
      <dgm:prSet/>
      <dgm:spPr/>
      <dgm:t>
        <a:bodyPr/>
        <a:lstStyle/>
        <a:p>
          <a:endParaRPr lang="zh-TW" altLang="en-US"/>
        </a:p>
      </dgm:t>
    </dgm:pt>
    <dgm:pt modelId="{E37828C0-1890-43EF-9177-6261119BB816}" type="sibTrans" cxnId="{CEB1FBD2-3E7A-4DFE-9A64-872C10379BCD}">
      <dgm:prSet/>
      <dgm:spPr/>
      <dgm:t>
        <a:bodyPr/>
        <a:lstStyle/>
        <a:p>
          <a:endParaRPr lang="zh-TW" altLang="en-US"/>
        </a:p>
      </dgm:t>
    </dgm:pt>
    <dgm:pt modelId="{8ABB262C-2934-4195-80DF-9D6B9F202389}">
      <dgm:prSet/>
      <dgm:spPr/>
      <dgm:t>
        <a:bodyPr/>
        <a:lstStyle/>
        <a:p>
          <a:pPr rtl="0"/>
          <a:r>
            <a:rPr lang="zh-TW" dirty="0" smtClean="0"/>
            <a:t>技術</a:t>
          </a:r>
          <a:endParaRPr lang="zh-TW" dirty="0"/>
        </a:p>
      </dgm:t>
    </dgm:pt>
    <dgm:pt modelId="{880575D7-D272-47AF-B6DC-F1FC4B429307}" type="parTrans" cxnId="{C1E55735-85B3-4D7A-936D-F77828ACE3CF}">
      <dgm:prSet/>
      <dgm:spPr/>
      <dgm:t>
        <a:bodyPr/>
        <a:lstStyle/>
        <a:p>
          <a:endParaRPr lang="zh-TW" altLang="en-US"/>
        </a:p>
      </dgm:t>
    </dgm:pt>
    <dgm:pt modelId="{2DC11466-7F59-4DA0-AD77-D2AC859E68E9}" type="sibTrans" cxnId="{C1E55735-85B3-4D7A-936D-F77828ACE3CF}">
      <dgm:prSet/>
      <dgm:spPr/>
      <dgm:t>
        <a:bodyPr/>
        <a:lstStyle/>
        <a:p>
          <a:endParaRPr lang="zh-TW" altLang="en-US"/>
        </a:p>
      </dgm:t>
    </dgm:pt>
    <dgm:pt modelId="{182F2929-5CEA-4BD9-BAE8-8C576BA32D35}" type="pres">
      <dgm:prSet presAssocID="{DD798A3C-8E42-44D7-A9AA-593898CBC7C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35E6733-E33F-4E72-A0EB-DEBA33039DA6}" type="pres">
      <dgm:prSet presAssocID="{8680D199-768F-458E-84BE-D2A0F5747036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97843269-D2FF-4A05-AC16-E3AB38F35F0A}" type="pres">
      <dgm:prSet presAssocID="{8680D199-768F-458E-84BE-D2A0F57470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D53F3E-C13B-4CBB-83FD-47613712B450}" type="pres">
      <dgm:prSet presAssocID="{3A1690EA-CDEC-455E-A2A0-86FC9169BE68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6E817421-D565-4FF3-8A2A-7A51DCCA4057}" type="pres">
      <dgm:prSet presAssocID="{3A1690EA-CDEC-455E-A2A0-86FC9169BE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5379A5-4F96-45FD-A404-559856D2294C}" type="pres">
      <dgm:prSet presAssocID="{8ABB262C-2934-4195-80DF-9D6B9F202389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CA5CA773-C5FA-4723-8D0D-81959948C6B4}" type="pres">
      <dgm:prSet presAssocID="{8ABB262C-2934-4195-80DF-9D6B9F20238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450378-95F2-4370-8E76-0F86784A18F9}" type="presOf" srcId="{3A1690EA-CDEC-455E-A2A0-86FC9169BE68}" destId="{E3D53F3E-C13B-4CBB-83FD-47613712B450}" srcOrd="0" destOrd="0" presId="urn:microsoft.com/office/officeart/2005/8/layout/venn1"/>
    <dgm:cxn modelId="{D10732DD-9A6D-43B9-AAEB-B5FFADE37AE3}" type="presOf" srcId="{8ABB262C-2934-4195-80DF-9D6B9F202389}" destId="{915379A5-4F96-45FD-A404-559856D2294C}" srcOrd="0" destOrd="0" presId="urn:microsoft.com/office/officeart/2005/8/layout/venn1"/>
    <dgm:cxn modelId="{652CD57F-C509-4C5F-8FA9-39BE97B6BE86}" type="presOf" srcId="{8680D199-768F-458E-84BE-D2A0F5747036}" destId="{135E6733-E33F-4E72-A0EB-DEBA33039DA6}" srcOrd="0" destOrd="0" presId="urn:microsoft.com/office/officeart/2005/8/layout/venn1"/>
    <dgm:cxn modelId="{B6D9ACD5-5D78-4B4C-9371-0E4127C75E60}" type="presOf" srcId="{3A1690EA-CDEC-455E-A2A0-86FC9169BE68}" destId="{6E817421-D565-4FF3-8A2A-7A51DCCA4057}" srcOrd="1" destOrd="0" presId="urn:microsoft.com/office/officeart/2005/8/layout/venn1"/>
    <dgm:cxn modelId="{C1E55735-85B3-4D7A-936D-F77828ACE3CF}" srcId="{DD798A3C-8E42-44D7-A9AA-593898CBC7CC}" destId="{8ABB262C-2934-4195-80DF-9D6B9F202389}" srcOrd="2" destOrd="0" parTransId="{880575D7-D272-47AF-B6DC-F1FC4B429307}" sibTransId="{2DC11466-7F59-4DA0-AD77-D2AC859E68E9}"/>
    <dgm:cxn modelId="{964A4C65-5FD0-4943-BF5D-F51331BB0C4B}" type="presOf" srcId="{8ABB262C-2934-4195-80DF-9D6B9F202389}" destId="{CA5CA773-C5FA-4723-8D0D-81959948C6B4}" srcOrd="1" destOrd="0" presId="urn:microsoft.com/office/officeart/2005/8/layout/venn1"/>
    <dgm:cxn modelId="{CEB1FBD2-3E7A-4DFE-9A64-872C10379BCD}" srcId="{DD798A3C-8E42-44D7-A9AA-593898CBC7CC}" destId="{3A1690EA-CDEC-455E-A2A0-86FC9169BE68}" srcOrd="1" destOrd="0" parTransId="{8F509CFA-17B2-4EB4-88A5-346EFB4EE8CB}" sibTransId="{E37828C0-1890-43EF-9177-6261119BB816}"/>
    <dgm:cxn modelId="{BF5014DC-8A5F-4323-8534-B289D388AF7A}" srcId="{DD798A3C-8E42-44D7-A9AA-593898CBC7CC}" destId="{8680D199-768F-458E-84BE-D2A0F5747036}" srcOrd="0" destOrd="0" parTransId="{58A09058-A690-4189-8C99-5D34D4C4CEC9}" sibTransId="{7CCCF780-FD7A-4CD3-BF15-E5E26AB68C1B}"/>
    <dgm:cxn modelId="{8D8923A2-E541-4C2B-9CB7-8A3FD4C66362}" type="presOf" srcId="{8680D199-768F-458E-84BE-D2A0F5747036}" destId="{97843269-D2FF-4A05-AC16-E3AB38F35F0A}" srcOrd="1" destOrd="0" presId="urn:microsoft.com/office/officeart/2005/8/layout/venn1"/>
    <dgm:cxn modelId="{3E9354E6-3985-42BF-9733-93B945E22304}" type="presOf" srcId="{DD798A3C-8E42-44D7-A9AA-593898CBC7CC}" destId="{182F2929-5CEA-4BD9-BAE8-8C576BA32D35}" srcOrd="0" destOrd="0" presId="urn:microsoft.com/office/officeart/2005/8/layout/venn1"/>
    <dgm:cxn modelId="{CE5C9FB3-78C0-4E9D-9A1B-2C85D3847011}" type="presParOf" srcId="{182F2929-5CEA-4BD9-BAE8-8C576BA32D35}" destId="{135E6733-E33F-4E72-A0EB-DEBA33039DA6}" srcOrd="0" destOrd="0" presId="urn:microsoft.com/office/officeart/2005/8/layout/venn1"/>
    <dgm:cxn modelId="{E81EAC14-022F-4D98-A8E8-6B931B552D76}" type="presParOf" srcId="{182F2929-5CEA-4BD9-BAE8-8C576BA32D35}" destId="{97843269-D2FF-4A05-AC16-E3AB38F35F0A}" srcOrd="1" destOrd="0" presId="urn:microsoft.com/office/officeart/2005/8/layout/venn1"/>
    <dgm:cxn modelId="{52353497-8DE5-466A-8EC8-11224E7E3C58}" type="presParOf" srcId="{182F2929-5CEA-4BD9-BAE8-8C576BA32D35}" destId="{E3D53F3E-C13B-4CBB-83FD-47613712B450}" srcOrd="2" destOrd="0" presId="urn:microsoft.com/office/officeart/2005/8/layout/venn1"/>
    <dgm:cxn modelId="{379D6CC7-CD32-4280-B89B-B9D6A25AAB1D}" type="presParOf" srcId="{182F2929-5CEA-4BD9-BAE8-8C576BA32D35}" destId="{6E817421-D565-4FF3-8A2A-7A51DCCA4057}" srcOrd="3" destOrd="0" presId="urn:microsoft.com/office/officeart/2005/8/layout/venn1"/>
    <dgm:cxn modelId="{086E2462-FEFE-4654-B350-C7504469C269}" type="presParOf" srcId="{182F2929-5CEA-4BD9-BAE8-8C576BA32D35}" destId="{915379A5-4F96-45FD-A404-559856D2294C}" srcOrd="4" destOrd="0" presId="urn:microsoft.com/office/officeart/2005/8/layout/venn1"/>
    <dgm:cxn modelId="{BF504BEF-9F33-4A71-8719-5A92EC14B12F}" type="presParOf" srcId="{182F2929-5CEA-4BD9-BAE8-8C576BA32D35}" destId="{CA5CA773-C5FA-4723-8D0D-81959948C6B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55F31F-BFBE-4098-9223-8B1E020CEFBB}" type="doc">
      <dgm:prSet loTypeId="urn:microsoft.com/office/officeart/2005/8/layout/radial6" loCatId="cycle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zh-TW" altLang="en-US"/>
        </a:p>
      </dgm:t>
    </dgm:pt>
    <dgm:pt modelId="{8213C11E-33CD-4364-BEE9-5D2229C93B17}">
      <dgm:prSet phldrT="[文字]"/>
      <dgm:spPr/>
      <dgm:t>
        <a:bodyPr/>
        <a:lstStyle/>
        <a:p>
          <a:r>
            <a: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基準與規準的建立</a:t>
          </a:r>
          <a:endParaRPr lang="zh-TW" altLang="en-US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A752A4AC-EA10-479B-B51C-AC453B4831E0}" type="parTrans" cxnId="{4D3ADAE0-E86D-415E-BB17-EFF3A67EC876}">
      <dgm:prSet/>
      <dgm:spPr/>
      <dgm:t>
        <a:bodyPr/>
        <a:lstStyle/>
        <a:p>
          <a:endParaRPr lang="zh-TW" altLang="en-US"/>
        </a:p>
      </dgm:t>
    </dgm:pt>
    <dgm:pt modelId="{29491EE8-BE69-4158-B845-DCCCAA9B3349}" type="sibTrans" cxnId="{4D3ADAE0-E86D-415E-BB17-EFF3A67EC876}">
      <dgm:prSet/>
      <dgm:spPr/>
      <dgm:t>
        <a:bodyPr/>
        <a:lstStyle/>
        <a:p>
          <a:endParaRPr lang="zh-TW" altLang="en-US"/>
        </a:p>
      </dgm:t>
    </dgm:pt>
    <dgm:pt modelId="{6A49F8C4-6D7A-4021-951B-40775C901B74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1.</a:t>
          </a:r>
          <a:r>
            <a:rPr lang="zh-TW" altLang="en-US" sz="2000" dirty="0" smtClean="0"/>
            <a:t>選擇最適合課程性質與評量目的</a:t>
          </a:r>
          <a:endParaRPr lang="zh-TW" altLang="en-US" sz="2000" dirty="0"/>
        </a:p>
      </dgm:t>
    </dgm:pt>
    <dgm:pt modelId="{1B586560-AA90-4852-8857-28F21D1D5233}" type="parTrans" cxnId="{381EB47C-C18A-40E5-BB1A-A7DF4CDE3C1A}">
      <dgm:prSet/>
      <dgm:spPr/>
      <dgm:t>
        <a:bodyPr/>
        <a:lstStyle/>
        <a:p>
          <a:endParaRPr lang="zh-TW" altLang="en-US"/>
        </a:p>
      </dgm:t>
    </dgm:pt>
    <dgm:pt modelId="{8C1A96FB-AB40-417F-8640-ED38B493127A}" type="sibTrans" cxnId="{381EB47C-C18A-40E5-BB1A-A7DF4CDE3C1A}">
      <dgm:prSet/>
      <dgm:spPr/>
      <dgm:t>
        <a:bodyPr/>
        <a:lstStyle/>
        <a:p>
          <a:endParaRPr lang="zh-TW" altLang="en-US"/>
        </a:p>
      </dgm:t>
    </dgm:pt>
    <dgm:pt modelId="{5C667346-E231-4CC0-8FB7-779CB84AF1E9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2.</a:t>
          </a:r>
          <a:r>
            <a:rPr lang="zh-TW" altLang="en-US" sz="2000" dirty="0" smtClean="0"/>
            <a:t>設定學習目標與評分方式</a:t>
          </a:r>
          <a:endParaRPr lang="zh-TW" altLang="en-US" sz="2000" dirty="0"/>
        </a:p>
      </dgm:t>
    </dgm:pt>
    <dgm:pt modelId="{7E3C9425-D529-4103-8CC6-2FEF94409433}" type="parTrans" cxnId="{651513B8-5BF4-44EF-94E4-C0D2D114D8E3}">
      <dgm:prSet/>
      <dgm:spPr/>
      <dgm:t>
        <a:bodyPr/>
        <a:lstStyle/>
        <a:p>
          <a:endParaRPr lang="zh-TW" altLang="en-US"/>
        </a:p>
      </dgm:t>
    </dgm:pt>
    <dgm:pt modelId="{C3511CB3-0F8C-4889-82F0-24166619B500}" type="sibTrans" cxnId="{651513B8-5BF4-44EF-94E4-C0D2D114D8E3}">
      <dgm:prSet/>
      <dgm:spPr/>
      <dgm:t>
        <a:bodyPr/>
        <a:lstStyle/>
        <a:p>
          <a:endParaRPr lang="zh-TW" altLang="en-US"/>
        </a:p>
      </dgm:t>
    </dgm:pt>
    <dgm:pt modelId="{959F63CE-714B-4A80-911F-F482807F998E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3.</a:t>
          </a:r>
          <a:r>
            <a:rPr lang="zh-TW" altLang="en-US" sz="2000" dirty="0" smtClean="0"/>
            <a:t>建立定義清楚的評估標準、子標題</a:t>
          </a:r>
          <a:endParaRPr lang="zh-TW" altLang="en-US" sz="2000" dirty="0"/>
        </a:p>
      </dgm:t>
    </dgm:pt>
    <dgm:pt modelId="{88ACD2BB-1159-423D-97AE-2A0851D80E6C}" type="parTrans" cxnId="{7F2EC5F5-37B2-4153-AF08-37F8EB0F4D3E}">
      <dgm:prSet/>
      <dgm:spPr/>
      <dgm:t>
        <a:bodyPr/>
        <a:lstStyle/>
        <a:p>
          <a:endParaRPr lang="zh-TW" altLang="en-US"/>
        </a:p>
      </dgm:t>
    </dgm:pt>
    <dgm:pt modelId="{614DBACA-25EC-4F46-A3B3-BF58E1799DA6}" type="sibTrans" cxnId="{7F2EC5F5-37B2-4153-AF08-37F8EB0F4D3E}">
      <dgm:prSet/>
      <dgm:spPr/>
      <dgm:t>
        <a:bodyPr/>
        <a:lstStyle/>
        <a:p>
          <a:endParaRPr lang="zh-TW" altLang="en-US"/>
        </a:p>
      </dgm:t>
    </dgm:pt>
    <dgm:pt modelId="{9010E44F-DCFA-4464-85D5-AEC13DF0160F}">
      <dgm:prSet phldrT="[文字]" custT="1"/>
      <dgm:spPr/>
      <dgm:t>
        <a:bodyPr/>
        <a:lstStyle/>
        <a:p>
          <a:pPr algn="l"/>
          <a:r>
            <a:rPr lang="en-US" altLang="zh-TW" sz="1800" dirty="0" smtClean="0"/>
            <a:t>4: </a:t>
          </a:r>
          <a:r>
            <a:rPr lang="zh-TW" altLang="en-US" sz="1800" dirty="0" smtClean="0"/>
            <a:t>決定三或四個不同等級的標準，如</a:t>
          </a:r>
          <a:r>
            <a:rPr lang="en-US" altLang="zh-TW" sz="1800" dirty="0" smtClean="0"/>
            <a:t>: </a:t>
          </a:r>
          <a:r>
            <a:rPr lang="zh-TW" altLang="en-US" sz="1800" dirty="0" smtClean="0"/>
            <a:t>不佳、普通、優秀</a:t>
          </a:r>
          <a:endParaRPr lang="zh-TW" altLang="en-US" sz="1800" dirty="0"/>
        </a:p>
      </dgm:t>
    </dgm:pt>
    <dgm:pt modelId="{211C9528-B169-4169-B4C8-385592CA03CC}" type="parTrans" cxnId="{666259FC-DDBD-4AC5-A94F-9423A36585DD}">
      <dgm:prSet/>
      <dgm:spPr/>
      <dgm:t>
        <a:bodyPr/>
        <a:lstStyle/>
        <a:p>
          <a:endParaRPr lang="zh-TW" altLang="en-US"/>
        </a:p>
      </dgm:t>
    </dgm:pt>
    <dgm:pt modelId="{21601B7B-8703-424A-A1A5-B55B32217786}" type="sibTrans" cxnId="{666259FC-DDBD-4AC5-A94F-9423A36585DD}">
      <dgm:prSet/>
      <dgm:spPr/>
      <dgm:t>
        <a:bodyPr/>
        <a:lstStyle/>
        <a:p>
          <a:endParaRPr lang="zh-TW" altLang="en-US"/>
        </a:p>
      </dgm:t>
    </dgm:pt>
    <dgm:pt modelId="{91ED019A-6F2E-4103-8FBC-E0F8B195AFAE}">
      <dgm:prSet phldrT="[文字]"/>
      <dgm:spPr/>
      <dgm:t>
        <a:bodyPr/>
        <a:lstStyle/>
        <a:p>
          <a:endParaRPr lang="zh-TW" altLang="en-US" dirty="0"/>
        </a:p>
      </dgm:t>
    </dgm:pt>
    <dgm:pt modelId="{7F8E2C7A-4A49-4E47-B038-C5DD1C29FCAA}" type="parTrans" cxnId="{05E74DCC-C768-4BE1-ACDE-BADC9D213255}">
      <dgm:prSet/>
      <dgm:spPr/>
      <dgm:t>
        <a:bodyPr/>
        <a:lstStyle/>
        <a:p>
          <a:endParaRPr lang="zh-TW" altLang="en-US"/>
        </a:p>
      </dgm:t>
    </dgm:pt>
    <dgm:pt modelId="{E38961CC-A0DD-497C-9FD8-8BE50D47CFAA}" type="sibTrans" cxnId="{05E74DCC-C768-4BE1-ACDE-BADC9D213255}">
      <dgm:prSet/>
      <dgm:spPr/>
      <dgm:t>
        <a:bodyPr/>
        <a:lstStyle/>
        <a:p>
          <a:endParaRPr lang="zh-TW" altLang="en-US"/>
        </a:p>
      </dgm:t>
    </dgm:pt>
    <dgm:pt modelId="{ADC91560-CAAD-4E27-95C4-9F5DB47E63D5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5.</a:t>
          </a:r>
          <a:r>
            <a:rPr lang="zh-TW" altLang="en-US" sz="2000" dirty="0" smtClean="0"/>
            <a:t>訂出每個等級的分數範圍</a:t>
          </a:r>
          <a:endParaRPr lang="zh-TW" altLang="en-US" sz="2000" dirty="0"/>
        </a:p>
      </dgm:t>
    </dgm:pt>
    <dgm:pt modelId="{EE72968A-CAD1-4F67-BB4F-71C6ADE03DF6}" type="parTrans" cxnId="{D9188BD8-E5EF-4C3F-BE98-D44154C74605}">
      <dgm:prSet/>
      <dgm:spPr/>
      <dgm:t>
        <a:bodyPr/>
        <a:lstStyle/>
        <a:p>
          <a:endParaRPr lang="zh-TW" altLang="en-US"/>
        </a:p>
      </dgm:t>
    </dgm:pt>
    <dgm:pt modelId="{62B82C66-3FFB-4FE9-A471-DBD7E7C43649}" type="sibTrans" cxnId="{D9188BD8-E5EF-4C3F-BE98-D44154C74605}">
      <dgm:prSet/>
      <dgm:spPr/>
      <dgm:t>
        <a:bodyPr/>
        <a:lstStyle/>
        <a:p>
          <a:endParaRPr lang="zh-TW" altLang="en-US"/>
        </a:p>
      </dgm:t>
    </dgm:pt>
    <dgm:pt modelId="{3A553D74-2418-4C45-91C7-4494E34C4CE0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6. </a:t>
          </a:r>
          <a:r>
            <a:rPr lang="zh-TW" altLang="en-US" sz="2000" dirty="0" smtClean="0"/>
            <a:t>敘述的文字要淺顯易懂</a:t>
          </a:r>
          <a:endParaRPr lang="zh-TW" altLang="en-US" sz="2000" dirty="0"/>
        </a:p>
      </dgm:t>
    </dgm:pt>
    <dgm:pt modelId="{B29E1662-D076-43FE-B8D9-EA846DF6B2B2}" type="parTrans" cxnId="{C82104D5-3F24-48EF-B4F2-E7D9EDB00C20}">
      <dgm:prSet/>
      <dgm:spPr/>
      <dgm:t>
        <a:bodyPr/>
        <a:lstStyle/>
        <a:p>
          <a:endParaRPr lang="zh-TW" altLang="en-US"/>
        </a:p>
      </dgm:t>
    </dgm:pt>
    <dgm:pt modelId="{643ABB20-CD75-49CD-8CE1-A089B79B8324}" type="sibTrans" cxnId="{C82104D5-3F24-48EF-B4F2-E7D9EDB00C20}">
      <dgm:prSet/>
      <dgm:spPr/>
      <dgm:t>
        <a:bodyPr/>
        <a:lstStyle/>
        <a:p>
          <a:endParaRPr lang="zh-TW" altLang="en-US"/>
        </a:p>
      </dgm:t>
    </dgm:pt>
    <dgm:pt modelId="{ACAB858D-2A0D-47B2-A7AF-536976F90746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7.</a:t>
          </a:r>
          <a:r>
            <a:rPr lang="zh-TW" altLang="en-US" sz="2000" dirty="0" smtClean="0"/>
            <a:t>聽取同儕的回饋 ，不斷修正</a:t>
          </a:r>
          <a:endParaRPr lang="zh-TW" altLang="en-US" sz="2000" dirty="0"/>
        </a:p>
      </dgm:t>
    </dgm:pt>
    <dgm:pt modelId="{ADC9F272-55E9-47D3-8FFD-8571AA7D721B}" type="parTrans" cxnId="{AF57CB82-9315-4CBA-AEEB-196C82DFE2E3}">
      <dgm:prSet/>
      <dgm:spPr/>
      <dgm:t>
        <a:bodyPr/>
        <a:lstStyle/>
        <a:p>
          <a:endParaRPr lang="zh-TW" altLang="en-US"/>
        </a:p>
      </dgm:t>
    </dgm:pt>
    <dgm:pt modelId="{374623F9-D1F7-467A-B74C-365ACA4724F2}" type="sibTrans" cxnId="{AF57CB82-9315-4CBA-AEEB-196C82DFE2E3}">
      <dgm:prSet/>
      <dgm:spPr/>
      <dgm:t>
        <a:bodyPr/>
        <a:lstStyle/>
        <a:p>
          <a:endParaRPr lang="zh-TW" altLang="en-US"/>
        </a:p>
      </dgm:t>
    </dgm:pt>
    <dgm:pt modelId="{EEE1DBFB-5B10-438D-8462-4EB751A45176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8.</a:t>
          </a:r>
          <a:r>
            <a:rPr lang="zh-TW" altLang="en-US" sz="1800" dirty="0" smtClean="0"/>
            <a:t>與學生溝通、討論，確認同學瞭解評估的標準</a:t>
          </a:r>
          <a:endParaRPr lang="zh-TW" altLang="en-US" sz="1800" dirty="0"/>
        </a:p>
      </dgm:t>
    </dgm:pt>
    <dgm:pt modelId="{7389FFBF-8F5F-437B-AD6B-5569AA8923DC}" type="parTrans" cxnId="{A530BCE3-CAC4-4638-89BE-14EABBB116EF}">
      <dgm:prSet/>
      <dgm:spPr/>
      <dgm:t>
        <a:bodyPr/>
        <a:lstStyle/>
        <a:p>
          <a:endParaRPr lang="zh-TW" altLang="en-US"/>
        </a:p>
      </dgm:t>
    </dgm:pt>
    <dgm:pt modelId="{C5D03AED-47C4-4302-88BC-019D1AB71F01}" type="sibTrans" cxnId="{A530BCE3-CAC4-4638-89BE-14EABBB116EF}">
      <dgm:prSet/>
      <dgm:spPr/>
      <dgm:t>
        <a:bodyPr/>
        <a:lstStyle/>
        <a:p>
          <a:endParaRPr lang="zh-TW" altLang="en-US"/>
        </a:p>
      </dgm:t>
    </dgm:pt>
    <dgm:pt modelId="{3DCBBBBB-70AA-4E0C-A58B-95B4E46C8624}" type="pres">
      <dgm:prSet presAssocID="{5555F31F-BFBE-4098-9223-8B1E020CEF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C9C525-F429-47F0-BC1E-05B49FD31D26}" type="pres">
      <dgm:prSet presAssocID="{8213C11E-33CD-4364-BEE9-5D2229C93B17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6E8B52A8-7874-47E2-AD9E-4410B1E67D86}" type="pres">
      <dgm:prSet presAssocID="{6A49F8C4-6D7A-4021-951B-40775C901B74}" presName="node" presStyleLbl="node1" presStyleIdx="0" presStyleCnt="8" custScaleX="139696" custScaleY="128412" custRadScaleRad="101362" custRadScaleInc="12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B33052-056A-4B7F-9876-6DB9F13D0E07}" type="pres">
      <dgm:prSet presAssocID="{6A49F8C4-6D7A-4021-951B-40775C901B74}" presName="dummy" presStyleCnt="0"/>
      <dgm:spPr/>
      <dgm:t>
        <a:bodyPr/>
        <a:lstStyle/>
        <a:p>
          <a:endParaRPr lang="zh-TW" altLang="en-US"/>
        </a:p>
      </dgm:t>
    </dgm:pt>
    <dgm:pt modelId="{1BFF5A9F-2F0D-416D-90FD-2CC33BF73F35}" type="pres">
      <dgm:prSet presAssocID="{8C1A96FB-AB40-417F-8640-ED38B493127A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F12FCC36-CB18-44D6-B949-90ED3D9826A5}" type="pres">
      <dgm:prSet presAssocID="{5C667346-E231-4CC0-8FB7-779CB84AF1E9}" presName="node" presStyleLbl="node1" presStyleIdx="1" presStyleCnt="8" custScaleX="141446" custScaleY="138236" custRadScaleRad="99569" custRadScaleInc="96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D6A6D-1A40-4591-BF9D-1F4C843B38DB}" type="pres">
      <dgm:prSet presAssocID="{5C667346-E231-4CC0-8FB7-779CB84AF1E9}" presName="dummy" presStyleCnt="0"/>
      <dgm:spPr/>
      <dgm:t>
        <a:bodyPr/>
        <a:lstStyle/>
        <a:p>
          <a:endParaRPr lang="zh-TW" altLang="en-US"/>
        </a:p>
      </dgm:t>
    </dgm:pt>
    <dgm:pt modelId="{F8C7A743-B975-4B3A-B51F-C97DCA1D9B4E}" type="pres">
      <dgm:prSet presAssocID="{C3511CB3-0F8C-4889-82F0-24166619B500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3F446A97-9E6E-4C68-8D79-4BA76D340A0B}" type="pres">
      <dgm:prSet presAssocID="{959F63CE-714B-4A80-911F-F482807F998E}" presName="node" presStyleLbl="node1" presStyleIdx="2" presStyleCnt="8" custScaleX="139841" custScaleY="145896" custRadScaleRad="99321" custRadScaleInc="-5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DCA90F-853B-4436-8833-6108345B3D5F}" type="pres">
      <dgm:prSet presAssocID="{959F63CE-714B-4A80-911F-F482807F998E}" presName="dummy" presStyleCnt="0"/>
      <dgm:spPr/>
      <dgm:t>
        <a:bodyPr/>
        <a:lstStyle/>
        <a:p>
          <a:endParaRPr lang="zh-TW" altLang="en-US"/>
        </a:p>
      </dgm:t>
    </dgm:pt>
    <dgm:pt modelId="{23EA5FD5-10EE-4528-84D7-E644104C85FD}" type="pres">
      <dgm:prSet presAssocID="{614DBACA-25EC-4F46-A3B3-BF58E1799DA6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1A6F37AD-0E31-4801-AA7C-4C92E3BC9A5F}" type="pres">
      <dgm:prSet presAssocID="{9010E44F-DCFA-4464-85D5-AEC13DF0160F}" presName="node" presStyleLbl="node1" presStyleIdx="3" presStyleCnt="8" custScaleX="147215" custScaleY="1439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F2DE1-95F8-48DC-B93A-40A08BA10B22}" type="pres">
      <dgm:prSet presAssocID="{9010E44F-DCFA-4464-85D5-AEC13DF0160F}" presName="dummy" presStyleCnt="0"/>
      <dgm:spPr/>
      <dgm:t>
        <a:bodyPr/>
        <a:lstStyle/>
        <a:p>
          <a:endParaRPr lang="zh-TW" altLang="en-US"/>
        </a:p>
      </dgm:t>
    </dgm:pt>
    <dgm:pt modelId="{326079B8-3C03-430B-9641-36F56CDE685B}" type="pres">
      <dgm:prSet presAssocID="{21601B7B-8703-424A-A1A5-B55B32217786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18EB2E66-5B13-410A-9AE0-1EA9F23FBD15}" type="pres">
      <dgm:prSet presAssocID="{ADC91560-CAAD-4E27-95C4-9F5DB47E63D5}" presName="node" presStyleLbl="node1" presStyleIdx="4" presStyleCnt="8" custScaleX="138296" custScaleY="1300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6FB6FF-F9ED-4806-B0E2-29F8F810949E}" type="pres">
      <dgm:prSet presAssocID="{ADC91560-CAAD-4E27-95C4-9F5DB47E63D5}" presName="dummy" presStyleCnt="0"/>
      <dgm:spPr/>
      <dgm:t>
        <a:bodyPr/>
        <a:lstStyle/>
        <a:p>
          <a:endParaRPr lang="zh-TW" altLang="en-US"/>
        </a:p>
      </dgm:t>
    </dgm:pt>
    <dgm:pt modelId="{370C0F04-4D09-4944-B976-3B8F303F3FC4}" type="pres">
      <dgm:prSet presAssocID="{62B82C66-3FFB-4FE9-A471-DBD7E7C43649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990C46AD-6F70-4EC6-9CB0-6051EE129933}" type="pres">
      <dgm:prSet presAssocID="{3A553D74-2418-4C45-91C7-4494E34C4CE0}" presName="node" presStyleLbl="node1" presStyleIdx="5" presStyleCnt="8" custScaleX="141159" custScaleY="1355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EB9860-B504-4CE7-BF34-67A7993FABF2}" type="pres">
      <dgm:prSet presAssocID="{3A553D74-2418-4C45-91C7-4494E34C4CE0}" presName="dummy" presStyleCnt="0"/>
      <dgm:spPr/>
      <dgm:t>
        <a:bodyPr/>
        <a:lstStyle/>
        <a:p>
          <a:endParaRPr lang="zh-TW" altLang="en-US"/>
        </a:p>
      </dgm:t>
    </dgm:pt>
    <dgm:pt modelId="{C3921E5D-8BAF-4C2F-991C-57452295B36F}" type="pres">
      <dgm:prSet presAssocID="{643ABB20-CD75-49CD-8CE1-A089B79B8324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2F6B07BB-2A75-4E5B-8512-866D9D289CD0}" type="pres">
      <dgm:prSet presAssocID="{ACAB858D-2A0D-47B2-A7AF-536976F90746}" presName="node" presStyleLbl="node1" presStyleIdx="6" presStyleCnt="8" custScaleX="138158" custScaleY="1363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7EBA94-5EB6-46DF-8636-6770A846236A}" type="pres">
      <dgm:prSet presAssocID="{ACAB858D-2A0D-47B2-A7AF-536976F90746}" presName="dummy" presStyleCnt="0"/>
      <dgm:spPr/>
      <dgm:t>
        <a:bodyPr/>
        <a:lstStyle/>
        <a:p>
          <a:endParaRPr lang="zh-TW" altLang="en-US"/>
        </a:p>
      </dgm:t>
    </dgm:pt>
    <dgm:pt modelId="{55388571-B212-451A-B71E-230971AB612E}" type="pres">
      <dgm:prSet presAssocID="{374623F9-D1F7-467A-B74C-365ACA4724F2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E7F0F0C2-519D-4346-894A-891E0670C56F}" type="pres">
      <dgm:prSet presAssocID="{EEE1DBFB-5B10-438D-8462-4EB751A45176}" presName="node" presStyleLbl="node1" presStyleIdx="7" presStyleCnt="8" custScaleX="143406" custScaleY="1452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CA590-E36E-4F31-9CEF-79DB7E166B17}" type="pres">
      <dgm:prSet presAssocID="{EEE1DBFB-5B10-438D-8462-4EB751A45176}" presName="dummy" presStyleCnt="0"/>
      <dgm:spPr/>
      <dgm:t>
        <a:bodyPr/>
        <a:lstStyle/>
        <a:p>
          <a:endParaRPr lang="zh-TW" altLang="en-US"/>
        </a:p>
      </dgm:t>
    </dgm:pt>
    <dgm:pt modelId="{15D73163-A8D2-4C6D-8A5C-183910E548F4}" type="pres">
      <dgm:prSet presAssocID="{C5D03AED-47C4-4302-88BC-019D1AB71F01}" presName="sibTrans" presStyleLbl="sibTrans2D1" presStyleIdx="7" presStyleCnt="8"/>
      <dgm:spPr/>
      <dgm:t>
        <a:bodyPr/>
        <a:lstStyle/>
        <a:p>
          <a:endParaRPr lang="zh-TW" altLang="en-US"/>
        </a:p>
      </dgm:t>
    </dgm:pt>
  </dgm:ptLst>
  <dgm:cxnLst>
    <dgm:cxn modelId="{EBD3DE33-9C6D-4F91-BF94-53FAC69C4644}" type="presOf" srcId="{8C1A96FB-AB40-417F-8640-ED38B493127A}" destId="{1BFF5A9F-2F0D-416D-90FD-2CC33BF73F35}" srcOrd="0" destOrd="0" presId="urn:microsoft.com/office/officeart/2005/8/layout/radial6"/>
    <dgm:cxn modelId="{FADA0F6E-6851-48B2-8F59-06934B1BBC56}" type="presOf" srcId="{374623F9-D1F7-467A-B74C-365ACA4724F2}" destId="{55388571-B212-451A-B71E-230971AB612E}" srcOrd="0" destOrd="0" presId="urn:microsoft.com/office/officeart/2005/8/layout/radial6"/>
    <dgm:cxn modelId="{2D1E1F5B-5870-4D6F-8616-43850EEAD47A}" type="presOf" srcId="{C3511CB3-0F8C-4889-82F0-24166619B500}" destId="{F8C7A743-B975-4B3A-B51F-C97DCA1D9B4E}" srcOrd="0" destOrd="0" presId="urn:microsoft.com/office/officeart/2005/8/layout/radial6"/>
    <dgm:cxn modelId="{4D0DB2C9-AB2D-4B2E-862C-B428CE2498E5}" type="presOf" srcId="{5555F31F-BFBE-4098-9223-8B1E020CEFBB}" destId="{3DCBBBBB-70AA-4E0C-A58B-95B4E46C8624}" srcOrd="0" destOrd="0" presId="urn:microsoft.com/office/officeart/2005/8/layout/radial6"/>
    <dgm:cxn modelId="{C5342F28-524F-4051-8CA2-288E6E16EB2C}" type="presOf" srcId="{614DBACA-25EC-4F46-A3B3-BF58E1799DA6}" destId="{23EA5FD5-10EE-4528-84D7-E644104C85FD}" srcOrd="0" destOrd="0" presId="urn:microsoft.com/office/officeart/2005/8/layout/radial6"/>
    <dgm:cxn modelId="{C82104D5-3F24-48EF-B4F2-E7D9EDB00C20}" srcId="{8213C11E-33CD-4364-BEE9-5D2229C93B17}" destId="{3A553D74-2418-4C45-91C7-4494E34C4CE0}" srcOrd="5" destOrd="0" parTransId="{B29E1662-D076-43FE-B8D9-EA846DF6B2B2}" sibTransId="{643ABB20-CD75-49CD-8CE1-A089B79B8324}"/>
    <dgm:cxn modelId="{05E74DCC-C768-4BE1-ACDE-BADC9D213255}" srcId="{5555F31F-BFBE-4098-9223-8B1E020CEFBB}" destId="{91ED019A-6F2E-4103-8FBC-E0F8B195AFAE}" srcOrd="1" destOrd="0" parTransId="{7F8E2C7A-4A49-4E47-B038-C5DD1C29FCAA}" sibTransId="{E38961CC-A0DD-497C-9FD8-8BE50D47CFAA}"/>
    <dgm:cxn modelId="{AF57CB82-9315-4CBA-AEEB-196C82DFE2E3}" srcId="{8213C11E-33CD-4364-BEE9-5D2229C93B17}" destId="{ACAB858D-2A0D-47B2-A7AF-536976F90746}" srcOrd="6" destOrd="0" parTransId="{ADC9F272-55E9-47D3-8FFD-8571AA7D721B}" sibTransId="{374623F9-D1F7-467A-B74C-365ACA4724F2}"/>
    <dgm:cxn modelId="{7F2EC5F5-37B2-4153-AF08-37F8EB0F4D3E}" srcId="{8213C11E-33CD-4364-BEE9-5D2229C93B17}" destId="{959F63CE-714B-4A80-911F-F482807F998E}" srcOrd="2" destOrd="0" parTransId="{88ACD2BB-1159-423D-97AE-2A0851D80E6C}" sibTransId="{614DBACA-25EC-4F46-A3B3-BF58E1799DA6}"/>
    <dgm:cxn modelId="{651513B8-5BF4-44EF-94E4-C0D2D114D8E3}" srcId="{8213C11E-33CD-4364-BEE9-5D2229C93B17}" destId="{5C667346-E231-4CC0-8FB7-779CB84AF1E9}" srcOrd="1" destOrd="0" parTransId="{7E3C9425-D529-4103-8CC6-2FEF94409433}" sibTransId="{C3511CB3-0F8C-4889-82F0-24166619B500}"/>
    <dgm:cxn modelId="{D9188BD8-E5EF-4C3F-BE98-D44154C74605}" srcId="{8213C11E-33CD-4364-BEE9-5D2229C93B17}" destId="{ADC91560-CAAD-4E27-95C4-9F5DB47E63D5}" srcOrd="4" destOrd="0" parTransId="{EE72968A-CAD1-4F67-BB4F-71C6ADE03DF6}" sibTransId="{62B82C66-3FFB-4FE9-A471-DBD7E7C43649}"/>
    <dgm:cxn modelId="{4D3ADAE0-E86D-415E-BB17-EFF3A67EC876}" srcId="{5555F31F-BFBE-4098-9223-8B1E020CEFBB}" destId="{8213C11E-33CD-4364-BEE9-5D2229C93B17}" srcOrd="0" destOrd="0" parTransId="{A752A4AC-EA10-479B-B51C-AC453B4831E0}" sibTransId="{29491EE8-BE69-4158-B845-DCCCAA9B3349}"/>
    <dgm:cxn modelId="{C97B5576-02E6-40D4-A95E-8161AB93806E}" type="presOf" srcId="{ADC91560-CAAD-4E27-95C4-9F5DB47E63D5}" destId="{18EB2E66-5B13-410A-9AE0-1EA9F23FBD15}" srcOrd="0" destOrd="0" presId="urn:microsoft.com/office/officeart/2005/8/layout/radial6"/>
    <dgm:cxn modelId="{A36731EE-8FB7-4AD5-B0D8-31ED33530146}" type="presOf" srcId="{6A49F8C4-6D7A-4021-951B-40775C901B74}" destId="{6E8B52A8-7874-47E2-AD9E-4410B1E67D86}" srcOrd="0" destOrd="0" presId="urn:microsoft.com/office/officeart/2005/8/layout/radial6"/>
    <dgm:cxn modelId="{65CBEE19-ADF6-44E9-B614-F1AF8F89167A}" type="presOf" srcId="{643ABB20-CD75-49CD-8CE1-A089B79B8324}" destId="{C3921E5D-8BAF-4C2F-991C-57452295B36F}" srcOrd="0" destOrd="0" presId="urn:microsoft.com/office/officeart/2005/8/layout/radial6"/>
    <dgm:cxn modelId="{43330F77-9536-40F2-8CBE-3AC9192AD9DD}" type="presOf" srcId="{C5D03AED-47C4-4302-88BC-019D1AB71F01}" destId="{15D73163-A8D2-4C6D-8A5C-183910E548F4}" srcOrd="0" destOrd="0" presId="urn:microsoft.com/office/officeart/2005/8/layout/radial6"/>
    <dgm:cxn modelId="{D6C16CEB-3E05-4C1D-ACA7-B3208167916E}" type="presOf" srcId="{959F63CE-714B-4A80-911F-F482807F998E}" destId="{3F446A97-9E6E-4C68-8D79-4BA76D340A0B}" srcOrd="0" destOrd="0" presId="urn:microsoft.com/office/officeart/2005/8/layout/radial6"/>
    <dgm:cxn modelId="{D849F1E8-914E-4834-BCE3-C3E70E958743}" type="presOf" srcId="{9010E44F-DCFA-4464-85D5-AEC13DF0160F}" destId="{1A6F37AD-0E31-4801-AA7C-4C92E3BC9A5F}" srcOrd="0" destOrd="0" presId="urn:microsoft.com/office/officeart/2005/8/layout/radial6"/>
    <dgm:cxn modelId="{381EB47C-C18A-40E5-BB1A-A7DF4CDE3C1A}" srcId="{8213C11E-33CD-4364-BEE9-5D2229C93B17}" destId="{6A49F8C4-6D7A-4021-951B-40775C901B74}" srcOrd="0" destOrd="0" parTransId="{1B586560-AA90-4852-8857-28F21D1D5233}" sibTransId="{8C1A96FB-AB40-417F-8640-ED38B493127A}"/>
    <dgm:cxn modelId="{898C1E81-A2EB-400B-951A-751971A033F6}" type="presOf" srcId="{8213C11E-33CD-4364-BEE9-5D2229C93B17}" destId="{2EC9C525-F429-47F0-BC1E-05B49FD31D26}" srcOrd="0" destOrd="0" presId="urn:microsoft.com/office/officeart/2005/8/layout/radial6"/>
    <dgm:cxn modelId="{81E09C24-9BBD-4CA3-AD6F-B041D171430F}" type="presOf" srcId="{ACAB858D-2A0D-47B2-A7AF-536976F90746}" destId="{2F6B07BB-2A75-4E5B-8512-866D9D289CD0}" srcOrd="0" destOrd="0" presId="urn:microsoft.com/office/officeart/2005/8/layout/radial6"/>
    <dgm:cxn modelId="{920B1B36-8122-4E9C-8580-F33BC93564A2}" type="presOf" srcId="{62B82C66-3FFB-4FE9-A471-DBD7E7C43649}" destId="{370C0F04-4D09-4944-B976-3B8F303F3FC4}" srcOrd="0" destOrd="0" presId="urn:microsoft.com/office/officeart/2005/8/layout/radial6"/>
    <dgm:cxn modelId="{E7CCF00E-FDF3-47E3-A420-2D207AC83AAC}" type="presOf" srcId="{EEE1DBFB-5B10-438D-8462-4EB751A45176}" destId="{E7F0F0C2-519D-4346-894A-891E0670C56F}" srcOrd="0" destOrd="0" presId="urn:microsoft.com/office/officeart/2005/8/layout/radial6"/>
    <dgm:cxn modelId="{A530BCE3-CAC4-4638-89BE-14EABBB116EF}" srcId="{8213C11E-33CD-4364-BEE9-5D2229C93B17}" destId="{EEE1DBFB-5B10-438D-8462-4EB751A45176}" srcOrd="7" destOrd="0" parTransId="{7389FFBF-8F5F-437B-AD6B-5569AA8923DC}" sibTransId="{C5D03AED-47C4-4302-88BC-019D1AB71F01}"/>
    <dgm:cxn modelId="{666259FC-DDBD-4AC5-A94F-9423A36585DD}" srcId="{8213C11E-33CD-4364-BEE9-5D2229C93B17}" destId="{9010E44F-DCFA-4464-85D5-AEC13DF0160F}" srcOrd="3" destOrd="0" parTransId="{211C9528-B169-4169-B4C8-385592CA03CC}" sibTransId="{21601B7B-8703-424A-A1A5-B55B32217786}"/>
    <dgm:cxn modelId="{8B63ECA1-A8FD-4CA2-9AF1-3F4813F0C570}" type="presOf" srcId="{5C667346-E231-4CC0-8FB7-779CB84AF1E9}" destId="{F12FCC36-CB18-44D6-B949-90ED3D9826A5}" srcOrd="0" destOrd="0" presId="urn:microsoft.com/office/officeart/2005/8/layout/radial6"/>
    <dgm:cxn modelId="{9AC10AD2-0AE4-4B12-8777-D7210D681FC0}" type="presOf" srcId="{3A553D74-2418-4C45-91C7-4494E34C4CE0}" destId="{990C46AD-6F70-4EC6-9CB0-6051EE129933}" srcOrd="0" destOrd="0" presId="urn:microsoft.com/office/officeart/2005/8/layout/radial6"/>
    <dgm:cxn modelId="{CFECA662-6E2F-4687-B999-B50EE9DB4B90}" type="presOf" srcId="{21601B7B-8703-424A-A1A5-B55B32217786}" destId="{326079B8-3C03-430B-9641-36F56CDE685B}" srcOrd="0" destOrd="0" presId="urn:microsoft.com/office/officeart/2005/8/layout/radial6"/>
    <dgm:cxn modelId="{EF552CDA-DB67-4C1E-81B3-288AD18902DB}" type="presParOf" srcId="{3DCBBBBB-70AA-4E0C-A58B-95B4E46C8624}" destId="{2EC9C525-F429-47F0-BC1E-05B49FD31D26}" srcOrd="0" destOrd="0" presId="urn:microsoft.com/office/officeart/2005/8/layout/radial6"/>
    <dgm:cxn modelId="{C747BE6B-A1B8-4C34-AFF6-2497286ABEFF}" type="presParOf" srcId="{3DCBBBBB-70AA-4E0C-A58B-95B4E46C8624}" destId="{6E8B52A8-7874-47E2-AD9E-4410B1E67D86}" srcOrd="1" destOrd="0" presId="urn:microsoft.com/office/officeart/2005/8/layout/radial6"/>
    <dgm:cxn modelId="{65484073-6AF1-4965-9649-E470CBDD6226}" type="presParOf" srcId="{3DCBBBBB-70AA-4E0C-A58B-95B4E46C8624}" destId="{3CB33052-056A-4B7F-9876-6DB9F13D0E07}" srcOrd="2" destOrd="0" presId="urn:microsoft.com/office/officeart/2005/8/layout/radial6"/>
    <dgm:cxn modelId="{CBC229C0-96FB-482F-8126-E39C17FDE695}" type="presParOf" srcId="{3DCBBBBB-70AA-4E0C-A58B-95B4E46C8624}" destId="{1BFF5A9F-2F0D-416D-90FD-2CC33BF73F35}" srcOrd="3" destOrd="0" presId="urn:microsoft.com/office/officeart/2005/8/layout/radial6"/>
    <dgm:cxn modelId="{A8AF8806-2994-4439-827F-96DF6857FBD1}" type="presParOf" srcId="{3DCBBBBB-70AA-4E0C-A58B-95B4E46C8624}" destId="{F12FCC36-CB18-44D6-B949-90ED3D9826A5}" srcOrd="4" destOrd="0" presId="urn:microsoft.com/office/officeart/2005/8/layout/radial6"/>
    <dgm:cxn modelId="{6B3444C8-AA6E-4008-8931-404875C511FF}" type="presParOf" srcId="{3DCBBBBB-70AA-4E0C-A58B-95B4E46C8624}" destId="{4ABD6A6D-1A40-4591-BF9D-1F4C843B38DB}" srcOrd="5" destOrd="0" presId="urn:microsoft.com/office/officeart/2005/8/layout/radial6"/>
    <dgm:cxn modelId="{451130F6-F401-4888-AA7B-7670F54E58BF}" type="presParOf" srcId="{3DCBBBBB-70AA-4E0C-A58B-95B4E46C8624}" destId="{F8C7A743-B975-4B3A-B51F-C97DCA1D9B4E}" srcOrd="6" destOrd="0" presId="urn:microsoft.com/office/officeart/2005/8/layout/radial6"/>
    <dgm:cxn modelId="{2753A09F-F123-4E54-90CB-87C06ECAB970}" type="presParOf" srcId="{3DCBBBBB-70AA-4E0C-A58B-95B4E46C8624}" destId="{3F446A97-9E6E-4C68-8D79-4BA76D340A0B}" srcOrd="7" destOrd="0" presId="urn:microsoft.com/office/officeart/2005/8/layout/radial6"/>
    <dgm:cxn modelId="{D68D67EF-172F-4B07-B6C9-631DF93CC696}" type="presParOf" srcId="{3DCBBBBB-70AA-4E0C-A58B-95B4E46C8624}" destId="{41DCA90F-853B-4436-8833-6108345B3D5F}" srcOrd="8" destOrd="0" presId="urn:microsoft.com/office/officeart/2005/8/layout/radial6"/>
    <dgm:cxn modelId="{731353D3-EF36-469F-A8B7-37D4129521C1}" type="presParOf" srcId="{3DCBBBBB-70AA-4E0C-A58B-95B4E46C8624}" destId="{23EA5FD5-10EE-4528-84D7-E644104C85FD}" srcOrd="9" destOrd="0" presId="urn:microsoft.com/office/officeart/2005/8/layout/radial6"/>
    <dgm:cxn modelId="{839BC81C-927A-4758-B617-2822F5C50C98}" type="presParOf" srcId="{3DCBBBBB-70AA-4E0C-A58B-95B4E46C8624}" destId="{1A6F37AD-0E31-4801-AA7C-4C92E3BC9A5F}" srcOrd="10" destOrd="0" presId="urn:microsoft.com/office/officeart/2005/8/layout/radial6"/>
    <dgm:cxn modelId="{FB999045-196C-4624-A448-4E4015E9865D}" type="presParOf" srcId="{3DCBBBBB-70AA-4E0C-A58B-95B4E46C8624}" destId="{7A5F2DE1-95F8-48DC-B93A-40A08BA10B22}" srcOrd="11" destOrd="0" presId="urn:microsoft.com/office/officeart/2005/8/layout/radial6"/>
    <dgm:cxn modelId="{0CB4C863-2818-405E-86CD-59FF89C72946}" type="presParOf" srcId="{3DCBBBBB-70AA-4E0C-A58B-95B4E46C8624}" destId="{326079B8-3C03-430B-9641-36F56CDE685B}" srcOrd="12" destOrd="0" presId="urn:microsoft.com/office/officeart/2005/8/layout/radial6"/>
    <dgm:cxn modelId="{15904CD4-450F-4FB7-8999-0B1F81A7A174}" type="presParOf" srcId="{3DCBBBBB-70AA-4E0C-A58B-95B4E46C8624}" destId="{18EB2E66-5B13-410A-9AE0-1EA9F23FBD15}" srcOrd="13" destOrd="0" presId="urn:microsoft.com/office/officeart/2005/8/layout/radial6"/>
    <dgm:cxn modelId="{13617925-57DD-4A7E-9D39-66CE084A36B0}" type="presParOf" srcId="{3DCBBBBB-70AA-4E0C-A58B-95B4E46C8624}" destId="{186FB6FF-F9ED-4806-B0E2-29F8F810949E}" srcOrd="14" destOrd="0" presId="urn:microsoft.com/office/officeart/2005/8/layout/radial6"/>
    <dgm:cxn modelId="{A7AE7BF0-ABD3-4105-9175-E9C16BB91F03}" type="presParOf" srcId="{3DCBBBBB-70AA-4E0C-A58B-95B4E46C8624}" destId="{370C0F04-4D09-4944-B976-3B8F303F3FC4}" srcOrd="15" destOrd="0" presId="urn:microsoft.com/office/officeart/2005/8/layout/radial6"/>
    <dgm:cxn modelId="{103AC28E-927A-436A-A39F-1D670D79CAF6}" type="presParOf" srcId="{3DCBBBBB-70AA-4E0C-A58B-95B4E46C8624}" destId="{990C46AD-6F70-4EC6-9CB0-6051EE129933}" srcOrd="16" destOrd="0" presId="urn:microsoft.com/office/officeart/2005/8/layout/radial6"/>
    <dgm:cxn modelId="{79E048CB-F871-4A6D-B6CE-4429B353CB3D}" type="presParOf" srcId="{3DCBBBBB-70AA-4E0C-A58B-95B4E46C8624}" destId="{27EB9860-B504-4CE7-BF34-67A7993FABF2}" srcOrd="17" destOrd="0" presId="urn:microsoft.com/office/officeart/2005/8/layout/radial6"/>
    <dgm:cxn modelId="{CD1D4010-6284-4123-B1E0-AAC04099D3A8}" type="presParOf" srcId="{3DCBBBBB-70AA-4E0C-A58B-95B4E46C8624}" destId="{C3921E5D-8BAF-4C2F-991C-57452295B36F}" srcOrd="18" destOrd="0" presId="urn:microsoft.com/office/officeart/2005/8/layout/radial6"/>
    <dgm:cxn modelId="{1C05BB68-F5E8-4C12-86DD-C7F61F32448C}" type="presParOf" srcId="{3DCBBBBB-70AA-4E0C-A58B-95B4E46C8624}" destId="{2F6B07BB-2A75-4E5B-8512-866D9D289CD0}" srcOrd="19" destOrd="0" presId="urn:microsoft.com/office/officeart/2005/8/layout/radial6"/>
    <dgm:cxn modelId="{56D99AF3-D1A6-4B4C-BEEE-58802BCFAA11}" type="presParOf" srcId="{3DCBBBBB-70AA-4E0C-A58B-95B4E46C8624}" destId="{7E7EBA94-5EB6-46DF-8636-6770A846236A}" srcOrd="20" destOrd="0" presId="urn:microsoft.com/office/officeart/2005/8/layout/radial6"/>
    <dgm:cxn modelId="{625FC6CD-85B9-44BA-9C97-EBE203613E71}" type="presParOf" srcId="{3DCBBBBB-70AA-4E0C-A58B-95B4E46C8624}" destId="{55388571-B212-451A-B71E-230971AB612E}" srcOrd="21" destOrd="0" presId="urn:microsoft.com/office/officeart/2005/8/layout/radial6"/>
    <dgm:cxn modelId="{18103CFB-EBA8-4322-B6E9-0FB2213A16CE}" type="presParOf" srcId="{3DCBBBBB-70AA-4E0C-A58B-95B4E46C8624}" destId="{E7F0F0C2-519D-4346-894A-891E0670C56F}" srcOrd="22" destOrd="0" presId="urn:microsoft.com/office/officeart/2005/8/layout/radial6"/>
    <dgm:cxn modelId="{16389BAF-FC08-48B0-AD20-7362793CC71C}" type="presParOf" srcId="{3DCBBBBB-70AA-4E0C-A58B-95B4E46C8624}" destId="{B73CA590-E36E-4F31-9CEF-79DB7E166B17}" srcOrd="23" destOrd="0" presId="urn:microsoft.com/office/officeart/2005/8/layout/radial6"/>
    <dgm:cxn modelId="{351EFF0C-F496-49DA-9CD1-296CD98137C3}" type="presParOf" srcId="{3DCBBBBB-70AA-4E0C-A58B-95B4E46C8624}" destId="{15D73163-A8D2-4C6D-8A5C-183910E548F4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FCD1AB-1ABF-4D9D-B709-3FBFB812313F}" type="doc">
      <dgm:prSet loTypeId="urn:microsoft.com/office/officeart/2005/8/layout/process2" loCatId="process" qsTypeId="urn:microsoft.com/office/officeart/2005/8/quickstyle/3d1" qsCatId="3D" csTypeId="urn:microsoft.com/office/officeart/2005/8/colors/accent3_2" csCatId="accent3" phldr="1"/>
      <dgm:spPr/>
    </dgm:pt>
    <dgm:pt modelId="{C0071199-0282-4B9F-B039-9331E8A892AD}">
      <dgm:prSet phldrT="[文字]"/>
      <dgm:spPr/>
      <dgm:t>
        <a:bodyPr/>
        <a:lstStyle/>
        <a:p>
          <a:r>
            <a:rPr lang="zh-TW" altLang="en-US" dirty="0" smtClean="0"/>
            <a:t>能力指標</a:t>
          </a:r>
          <a:endParaRPr lang="zh-TW" altLang="en-US" dirty="0"/>
        </a:p>
      </dgm:t>
    </dgm:pt>
    <dgm:pt modelId="{C860B264-637F-4F24-9E01-3EDBE631B0A7}" type="parTrans" cxnId="{77B3EEAF-79CA-4119-944D-3122B42F32E2}">
      <dgm:prSet/>
      <dgm:spPr/>
      <dgm:t>
        <a:bodyPr/>
        <a:lstStyle/>
        <a:p>
          <a:endParaRPr lang="zh-TW" altLang="en-US"/>
        </a:p>
      </dgm:t>
    </dgm:pt>
    <dgm:pt modelId="{3896A28A-9119-4F1E-BF53-8439E9C06ED2}" type="sibTrans" cxnId="{77B3EEAF-79CA-4119-944D-3122B42F32E2}">
      <dgm:prSet/>
      <dgm:spPr/>
      <dgm:t>
        <a:bodyPr/>
        <a:lstStyle/>
        <a:p>
          <a:endParaRPr lang="zh-TW" altLang="en-US"/>
        </a:p>
      </dgm:t>
    </dgm:pt>
    <dgm:pt modelId="{34B28E5E-B048-4E12-96DC-9C9908474252}">
      <dgm:prSet phldrT="[文字]"/>
      <dgm:spPr/>
      <dgm:t>
        <a:bodyPr/>
        <a:lstStyle/>
        <a:p>
          <a:r>
            <a:rPr lang="zh-TW" altLang="en-US" dirty="0" smtClean="0"/>
            <a:t>基準向度</a:t>
          </a:r>
          <a:endParaRPr lang="zh-TW" altLang="en-US" dirty="0"/>
        </a:p>
      </dgm:t>
    </dgm:pt>
    <dgm:pt modelId="{F50BCC61-5961-440A-96F7-5F6A94D83EA3}" type="parTrans" cxnId="{93115E08-7E98-48AC-88AA-E12623C950AF}">
      <dgm:prSet/>
      <dgm:spPr/>
      <dgm:t>
        <a:bodyPr/>
        <a:lstStyle/>
        <a:p>
          <a:endParaRPr lang="zh-TW" altLang="en-US"/>
        </a:p>
      </dgm:t>
    </dgm:pt>
    <dgm:pt modelId="{5E9F0857-1792-446F-892E-6A3420101B04}" type="sibTrans" cxnId="{93115E08-7E98-48AC-88AA-E12623C950AF}">
      <dgm:prSet/>
      <dgm:spPr/>
      <dgm:t>
        <a:bodyPr/>
        <a:lstStyle/>
        <a:p>
          <a:endParaRPr lang="zh-TW" altLang="en-US"/>
        </a:p>
      </dgm:t>
    </dgm:pt>
    <dgm:pt modelId="{26440265-3A74-44A6-9527-E450F4B521CE}">
      <dgm:prSet phldrT="[文字]"/>
      <dgm:spPr/>
      <dgm:t>
        <a:bodyPr/>
        <a:lstStyle/>
        <a:p>
          <a:r>
            <a:rPr lang="zh-TW" altLang="en-US" dirty="0" smtClean="0"/>
            <a:t>規準程度</a:t>
          </a:r>
          <a:endParaRPr lang="zh-TW" altLang="en-US" dirty="0"/>
        </a:p>
      </dgm:t>
    </dgm:pt>
    <dgm:pt modelId="{AB39684F-E01F-48BD-8EA0-A5796A591768}" type="parTrans" cxnId="{FA9D1A87-39F4-4427-AE86-126DC089E34F}">
      <dgm:prSet/>
      <dgm:spPr/>
      <dgm:t>
        <a:bodyPr/>
        <a:lstStyle/>
        <a:p>
          <a:endParaRPr lang="zh-TW" altLang="en-US"/>
        </a:p>
      </dgm:t>
    </dgm:pt>
    <dgm:pt modelId="{F0460773-63E3-42C7-BB4A-2244F83E6D42}" type="sibTrans" cxnId="{FA9D1A87-39F4-4427-AE86-126DC089E34F}">
      <dgm:prSet/>
      <dgm:spPr/>
      <dgm:t>
        <a:bodyPr/>
        <a:lstStyle/>
        <a:p>
          <a:endParaRPr lang="zh-TW" altLang="en-US"/>
        </a:p>
      </dgm:t>
    </dgm:pt>
    <dgm:pt modelId="{A284F99B-8AAA-42B5-862F-786CA8CAC39A}" type="pres">
      <dgm:prSet presAssocID="{FBFCD1AB-1ABF-4D9D-B709-3FBFB812313F}" presName="linearFlow" presStyleCnt="0">
        <dgm:presLayoutVars>
          <dgm:resizeHandles val="exact"/>
        </dgm:presLayoutVars>
      </dgm:prSet>
      <dgm:spPr/>
    </dgm:pt>
    <dgm:pt modelId="{0C488F1E-0220-45D9-BBC2-EE7AF3106C74}" type="pres">
      <dgm:prSet presAssocID="{C0071199-0282-4B9F-B039-9331E8A892A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259836-28EF-4745-A547-252F263F5C23}" type="pres">
      <dgm:prSet presAssocID="{3896A28A-9119-4F1E-BF53-8439E9C06ED2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F69DCC8-BF47-48B9-9D38-F9FADE2DDEA4}" type="pres">
      <dgm:prSet presAssocID="{3896A28A-9119-4F1E-BF53-8439E9C06ED2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2F4323E6-079D-4E8A-8201-B00B9EE7B536}" type="pres">
      <dgm:prSet presAssocID="{34B28E5E-B048-4E12-96DC-9C99084742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842F6D-2F33-4FD3-BDFE-B3074C4E6BA5}" type="pres">
      <dgm:prSet presAssocID="{5E9F0857-1792-446F-892E-6A3420101B0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CFB148B6-9F8E-4296-A89B-1231369D873A}" type="pres">
      <dgm:prSet presAssocID="{5E9F0857-1792-446F-892E-6A3420101B0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F77A5D73-4BB2-4BE5-AB01-991053B69120}" type="pres">
      <dgm:prSet presAssocID="{26440265-3A74-44A6-9527-E450F4B521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97419B-354A-4630-8381-ABC496189C60}" type="presOf" srcId="{3896A28A-9119-4F1E-BF53-8439E9C06ED2}" destId="{AF69DCC8-BF47-48B9-9D38-F9FADE2DDEA4}" srcOrd="1" destOrd="0" presId="urn:microsoft.com/office/officeart/2005/8/layout/process2"/>
    <dgm:cxn modelId="{CA845016-5FCC-48BB-B2B4-5E63F146FAD7}" type="presOf" srcId="{34B28E5E-B048-4E12-96DC-9C9908474252}" destId="{2F4323E6-079D-4E8A-8201-B00B9EE7B536}" srcOrd="0" destOrd="0" presId="urn:microsoft.com/office/officeart/2005/8/layout/process2"/>
    <dgm:cxn modelId="{93115E08-7E98-48AC-88AA-E12623C950AF}" srcId="{FBFCD1AB-1ABF-4D9D-B709-3FBFB812313F}" destId="{34B28E5E-B048-4E12-96DC-9C9908474252}" srcOrd="1" destOrd="0" parTransId="{F50BCC61-5961-440A-96F7-5F6A94D83EA3}" sibTransId="{5E9F0857-1792-446F-892E-6A3420101B04}"/>
    <dgm:cxn modelId="{77B3EEAF-79CA-4119-944D-3122B42F32E2}" srcId="{FBFCD1AB-1ABF-4D9D-B709-3FBFB812313F}" destId="{C0071199-0282-4B9F-B039-9331E8A892AD}" srcOrd="0" destOrd="0" parTransId="{C860B264-637F-4F24-9E01-3EDBE631B0A7}" sibTransId="{3896A28A-9119-4F1E-BF53-8439E9C06ED2}"/>
    <dgm:cxn modelId="{A0032C78-E43E-494B-B938-F83257D31C33}" type="presOf" srcId="{FBFCD1AB-1ABF-4D9D-B709-3FBFB812313F}" destId="{A284F99B-8AAA-42B5-862F-786CA8CAC39A}" srcOrd="0" destOrd="0" presId="urn:microsoft.com/office/officeart/2005/8/layout/process2"/>
    <dgm:cxn modelId="{4AE36579-187A-4C7E-8A42-408B8EECB0D8}" type="presOf" srcId="{3896A28A-9119-4F1E-BF53-8439E9C06ED2}" destId="{D1259836-28EF-4745-A547-252F263F5C23}" srcOrd="0" destOrd="0" presId="urn:microsoft.com/office/officeart/2005/8/layout/process2"/>
    <dgm:cxn modelId="{D6940663-7E19-45EE-A7BC-6FDCD5AAB919}" type="presOf" srcId="{5E9F0857-1792-446F-892E-6A3420101B04}" destId="{E0842F6D-2F33-4FD3-BDFE-B3074C4E6BA5}" srcOrd="0" destOrd="0" presId="urn:microsoft.com/office/officeart/2005/8/layout/process2"/>
    <dgm:cxn modelId="{A1D6F086-5611-47C1-96C5-A81B7DBC48AD}" type="presOf" srcId="{5E9F0857-1792-446F-892E-6A3420101B04}" destId="{CFB148B6-9F8E-4296-A89B-1231369D873A}" srcOrd="1" destOrd="0" presId="urn:microsoft.com/office/officeart/2005/8/layout/process2"/>
    <dgm:cxn modelId="{248F00FE-9218-4D77-909B-EB8AC2B7E089}" type="presOf" srcId="{26440265-3A74-44A6-9527-E450F4B521CE}" destId="{F77A5D73-4BB2-4BE5-AB01-991053B69120}" srcOrd="0" destOrd="0" presId="urn:microsoft.com/office/officeart/2005/8/layout/process2"/>
    <dgm:cxn modelId="{FA9D1A87-39F4-4427-AE86-126DC089E34F}" srcId="{FBFCD1AB-1ABF-4D9D-B709-3FBFB812313F}" destId="{26440265-3A74-44A6-9527-E450F4B521CE}" srcOrd="2" destOrd="0" parTransId="{AB39684F-E01F-48BD-8EA0-A5796A591768}" sibTransId="{F0460773-63E3-42C7-BB4A-2244F83E6D42}"/>
    <dgm:cxn modelId="{F18EC234-32C4-4FB5-AB8B-A06079462F58}" type="presOf" srcId="{C0071199-0282-4B9F-B039-9331E8A892AD}" destId="{0C488F1E-0220-45D9-BBC2-EE7AF3106C74}" srcOrd="0" destOrd="0" presId="urn:microsoft.com/office/officeart/2005/8/layout/process2"/>
    <dgm:cxn modelId="{3EEA81F3-0E43-43A9-A3D3-3248FB6E6470}" type="presParOf" srcId="{A284F99B-8AAA-42B5-862F-786CA8CAC39A}" destId="{0C488F1E-0220-45D9-BBC2-EE7AF3106C74}" srcOrd="0" destOrd="0" presId="urn:microsoft.com/office/officeart/2005/8/layout/process2"/>
    <dgm:cxn modelId="{2B409A37-D82B-4D87-9726-7500DDF73A98}" type="presParOf" srcId="{A284F99B-8AAA-42B5-862F-786CA8CAC39A}" destId="{D1259836-28EF-4745-A547-252F263F5C23}" srcOrd="1" destOrd="0" presId="urn:microsoft.com/office/officeart/2005/8/layout/process2"/>
    <dgm:cxn modelId="{C27E1412-5B95-4A6B-88F4-56399F195530}" type="presParOf" srcId="{D1259836-28EF-4745-A547-252F263F5C23}" destId="{AF69DCC8-BF47-48B9-9D38-F9FADE2DDEA4}" srcOrd="0" destOrd="0" presId="urn:microsoft.com/office/officeart/2005/8/layout/process2"/>
    <dgm:cxn modelId="{2739F9EB-E62B-41C2-B798-B43E7BF30495}" type="presParOf" srcId="{A284F99B-8AAA-42B5-862F-786CA8CAC39A}" destId="{2F4323E6-079D-4E8A-8201-B00B9EE7B536}" srcOrd="2" destOrd="0" presId="urn:microsoft.com/office/officeart/2005/8/layout/process2"/>
    <dgm:cxn modelId="{FE6B0101-84D4-492E-B83F-F03C6A0A8C7D}" type="presParOf" srcId="{A284F99B-8AAA-42B5-862F-786CA8CAC39A}" destId="{E0842F6D-2F33-4FD3-BDFE-B3074C4E6BA5}" srcOrd="3" destOrd="0" presId="urn:microsoft.com/office/officeart/2005/8/layout/process2"/>
    <dgm:cxn modelId="{F6C964CC-4F19-4950-89E0-295314EA20A7}" type="presParOf" srcId="{E0842F6D-2F33-4FD3-BDFE-B3074C4E6BA5}" destId="{CFB148B6-9F8E-4296-A89B-1231369D873A}" srcOrd="0" destOrd="0" presId="urn:microsoft.com/office/officeart/2005/8/layout/process2"/>
    <dgm:cxn modelId="{87C6BC90-DEF4-4317-B158-EB4490881504}" type="presParOf" srcId="{A284F99B-8AAA-42B5-862F-786CA8CAC39A}" destId="{F77A5D73-4BB2-4BE5-AB01-991053B6912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2DFC32-7D67-480E-9331-FC71172DCD49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C1EEC1A-DBB5-44EF-82B7-3DFE85362C12}">
      <dgm:prSet phldrT="[文字]"/>
      <dgm:spPr/>
      <dgm:t>
        <a:bodyPr/>
        <a:lstStyle/>
        <a:p>
          <a:r>
            <a:rPr lang="zh-TW" altLang="en-US" dirty="0" smtClean="0"/>
            <a:t>圖一</a:t>
          </a:r>
          <a:endParaRPr lang="zh-TW" altLang="en-US" dirty="0"/>
        </a:p>
      </dgm:t>
    </dgm:pt>
    <dgm:pt modelId="{C63AA863-53FF-44C3-ADE1-2CDCE2CA0C64}" type="parTrans" cxnId="{1B30EF47-549C-496E-A141-B8DD6F4A89C0}">
      <dgm:prSet/>
      <dgm:spPr/>
      <dgm:t>
        <a:bodyPr/>
        <a:lstStyle/>
        <a:p>
          <a:endParaRPr lang="zh-TW" altLang="en-US"/>
        </a:p>
      </dgm:t>
    </dgm:pt>
    <dgm:pt modelId="{143014D2-D13C-4CEA-90B3-841AF32FDADE}" type="sibTrans" cxnId="{1B30EF47-549C-496E-A141-B8DD6F4A89C0}">
      <dgm:prSet/>
      <dgm:spPr/>
      <dgm:t>
        <a:bodyPr/>
        <a:lstStyle/>
        <a:p>
          <a:endParaRPr lang="zh-TW" altLang="en-US"/>
        </a:p>
      </dgm:t>
    </dgm:pt>
    <dgm:pt modelId="{83BFC8C2-3F10-461A-9349-326DB6C88E3D}">
      <dgm:prSet phldrT="[文字]"/>
      <dgm:spPr/>
      <dgm:t>
        <a:bodyPr/>
        <a:lstStyle/>
        <a:p>
          <a:r>
            <a:rPr lang="zh-TW" altLang="en-US" dirty="0" smtClean="0"/>
            <a:t>圖二</a:t>
          </a:r>
          <a:endParaRPr lang="zh-TW" altLang="en-US" dirty="0"/>
        </a:p>
      </dgm:t>
    </dgm:pt>
    <dgm:pt modelId="{FF0C88C5-F1FE-4134-AF1B-77BE659B17C9}" type="parTrans" cxnId="{8DBA47AC-938F-4F8E-9BC4-557B4AC65DCF}">
      <dgm:prSet/>
      <dgm:spPr/>
      <dgm:t>
        <a:bodyPr/>
        <a:lstStyle/>
        <a:p>
          <a:endParaRPr lang="zh-TW" altLang="en-US"/>
        </a:p>
      </dgm:t>
    </dgm:pt>
    <dgm:pt modelId="{137E9637-B638-4602-88E5-3CF622F7DB1B}" type="sibTrans" cxnId="{8DBA47AC-938F-4F8E-9BC4-557B4AC65DCF}">
      <dgm:prSet/>
      <dgm:spPr/>
      <dgm:t>
        <a:bodyPr/>
        <a:lstStyle/>
        <a:p>
          <a:endParaRPr lang="zh-TW" altLang="en-US"/>
        </a:p>
      </dgm:t>
    </dgm:pt>
    <dgm:pt modelId="{335043BB-6F74-4DFB-A3D3-70FB944B5EEF}">
      <dgm:prSet phldrT="[文字]"/>
      <dgm:spPr/>
      <dgm:t>
        <a:bodyPr/>
        <a:lstStyle/>
        <a:p>
          <a:r>
            <a:rPr lang="zh-TW" altLang="en-US" dirty="0" smtClean="0"/>
            <a:t>圖四</a:t>
          </a:r>
          <a:endParaRPr lang="zh-TW" altLang="en-US" dirty="0"/>
        </a:p>
      </dgm:t>
    </dgm:pt>
    <dgm:pt modelId="{B66C1399-1214-4C2A-917A-7CD9739EAD70}" type="parTrans" cxnId="{3213A395-3FA5-4EE3-AF7B-C5EB44275969}">
      <dgm:prSet/>
      <dgm:spPr/>
      <dgm:t>
        <a:bodyPr/>
        <a:lstStyle/>
        <a:p>
          <a:endParaRPr lang="zh-TW" altLang="en-US"/>
        </a:p>
      </dgm:t>
    </dgm:pt>
    <dgm:pt modelId="{E95842F7-BBE6-4C5C-BB3B-5324FC6177E5}" type="sibTrans" cxnId="{3213A395-3FA5-4EE3-AF7B-C5EB44275969}">
      <dgm:prSet/>
      <dgm:spPr/>
      <dgm:t>
        <a:bodyPr/>
        <a:lstStyle/>
        <a:p>
          <a:endParaRPr lang="zh-TW" altLang="en-US"/>
        </a:p>
      </dgm:t>
    </dgm:pt>
    <dgm:pt modelId="{557018A1-767B-4F21-9153-2FC645AA2E93}">
      <dgm:prSet phldrT="[文字]"/>
      <dgm:spPr/>
      <dgm:t>
        <a:bodyPr/>
        <a:lstStyle/>
        <a:p>
          <a:r>
            <a:rPr lang="zh-TW" altLang="en-US" dirty="0" smtClean="0"/>
            <a:t>圖三</a:t>
          </a:r>
          <a:endParaRPr lang="zh-TW" altLang="en-US" dirty="0"/>
        </a:p>
      </dgm:t>
    </dgm:pt>
    <dgm:pt modelId="{551C4405-0186-4833-A311-68C6DF88EFC9}" type="parTrans" cxnId="{D9494BC9-A787-4D6A-BC13-AF21EBD1A4E6}">
      <dgm:prSet/>
      <dgm:spPr/>
      <dgm:t>
        <a:bodyPr/>
        <a:lstStyle/>
        <a:p>
          <a:endParaRPr lang="zh-TW" altLang="en-US"/>
        </a:p>
      </dgm:t>
    </dgm:pt>
    <dgm:pt modelId="{8F88F88F-4251-4CD8-A5CD-6767CDE6ABFD}" type="sibTrans" cxnId="{D9494BC9-A787-4D6A-BC13-AF21EBD1A4E6}">
      <dgm:prSet/>
      <dgm:spPr/>
      <dgm:t>
        <a:bodyPr/>
        <a:lstStyle/>
        <a:p>
          <a:endParaRPr lang="zh-TW" altLang="en-US"/>
        </a:p>
      </dgm:t>
    </dgm:pt>
    <dgm:pt modelId="{7E7B873A-8BBD-4FAF-A1C9-15DD77FA44E5}" type="pres">
      <dgm:prSet presAssocID="{782DFC32-7D67-480E-9331-FC71172DCD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B5058B-CEEC-452D-849C-ECF35D48961D}" type="pres">
      <dgm:prSet presAssocID="{3C1EEC1A-DBB5-44EF-82B7-3DFE85362C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D6BB74-54CC-4E8D-8149-AFEA424820C1}" type="pres">
      <dgm:prSet presAssocID="{143014D2-D13C-4CEA-90B3-841AF32FDADE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5156F2FB-3F98-4761-8A27-D88C6D78ADBA}" type="pres">
      <dgm:prSet presAssocID="{143014D2-D13C-4CEA-90B3-841AF32FDADE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D1DCEB3D-55B8-4CEF-8B5E-A062756A8012}" type="pres">
      <dgm:prSet presAssocID="{83BFC8C2-3F10-461A-9349-326DB6C88E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067BAD-49AE-437C-96BE-EBF3F01D5D48}" type="pres">
      <dgm:prSet presAssocID="{137E9637-B638-4602-88E5-3CF622F7DB1B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CAD6E934-689E-47F6-97B6-8DEA1854F192}" type="pres">
      <dgm:prSet presAssocID="{137E9637-B638-4602-88E5-3CF622F7DB1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8B691C1-DFD0-4465-ABAE-1C3C9FC8A273}" type="pres">
      <dgm:prSet presAssocID="{335043BB-6F74-4DFB-A3D3-70FB944B5E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E1762A-8CED-4100-92ED-2BEA8629555A}" type="pres">
      <dgm:prSet presAssocID="{E95842F7-BBE6-4C5C-BB3B-5324FC6177E5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C13EA26-4FFB-4F9D-9434-5A9A0AFB5A84}" type="pres">
      <dgm:prSet presAssocID="{E95842F7-BBE6-4C5C-BB3B-5324FC6177E5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460971C3-9FE6-41F4-90C8-4F8D7970504F}" type="pres">
      <dgm:prSet presAssocID="{557018A1-767B-4F21-9153-2FC645AA2E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FEDA3B4-0DC2-45CF-9627-5FE7EA10D42A}" type="presOf" srcId="{83BFC8C2-3F10-461A-9349-326DB6C88E3D}" destId="{D1DCEB3D-55B8-4CEF-8B5E-A062756A8012}" srcOrd="0" destOrd="0" presId="urn:microsoft.com/office/officeart/2005/8/layout/process5"/>
    <dgm:cxn modelId="{D473FEC8-8EA4-4F26-84E2-BA12DAB69C22}" type="presOf" srcId="{143014D2-D13C-4CEA-90B3-841AF32FDADE}" destId="{23D6BB74-54CC-4E8D-8149-AFEA424820C1}" srcOrd="0" destOrd="0" presId="urn:microsoft.com/office/officeart/2005/8/layout/process5"/>
    <dgm:cxn modelId="{F1B27DE3-F817-4578-8FA9-F9EFCCFF5E91}" type="presOf" srcId="{557018A1-767B-4F21-9153-2FC645AA2E93}" destId="{460971C3-9FE6-41F4-90C8-4F8D7970504F}" srcOrd="0" destOrd="0" presId="urn:microsoft.com/office/officeart/2005/8/layout/process5"/>
    <dgm:cxn modelId="{3213A395-3FA5-4EE3-AF7B-C5EB44275969}" srcId="{782DFC32-7D67-480E-9331-FC71172DCD49}" destId="{335043BB-6F74-4DFB-A3D3-70FB944B5EEF}" srcOrd="2" destOrd="0" parTransId="{B66C1399-1214-4C2A-917A-7CD9739EAD70}" sibTransId="{E95842F7-BBE6-4C5C-BB3B-5324FC6177E5}"/>
    <dgm:cxn modelId="{85B701E4-941D-46BB-83C8-AD3883C91709}" type="presOf" srcId="{137E9637-B638-4602-88E5-3CF622F7DB1B}" destId="{CAD6E934-689E-47F6-97B6-8DEA1854F192}" srcOrd="1" destOrd="0" presId="urn:microsoft.com/office/officeart/2005/8/layout/process5"/>
    <dgm:cxn modelId="{BCB9F347-2B38-4A2F-93B6-545E47D7403A}" type="presOf" srcId="{3C1EEC1A-DBB5-44EF-82B7-3DFE85362C12}" destId="{8CB5058B-CEEC-452D-849C-ECF35D48961D}" srcOrd="0" destOrd="0" presId="urn:microsoft.com/office/officeart/2005/8/layout/process5"/>
    <dgm:cxn modelId="{D9494BC9-A787-4D6A-BC13-AF21EBD1A4E6}" srcId="{782DFC32-7D67-480E-9331-FC71172DCD49}" destId="{557018A1-767B-4F21-9153-2FC645AA2E93}" srcOrd="3" destOrd="0" parTransId="{551C4405-0186-4833-A311-68C6DF88EFC9}" sibTransId="{8F88F88F-4251-4CD8-A5CD-6767CDE6ABFD}"/>
    <dgm:cxn modelId="{299A98AE-F77A-4676-8810-F8EE9B087AC0}" type="presOf" srcId="{143014D2-D13C-4CEA-90B3-841AF32FDADE}" destId="{5156F2FB-3F98-4761-8A27-D88C6D78ADBA}" srcOrd="1" destOrd="0" presId="urn:microsoft.com/office/officeart/2005/8/layout/process5"/>
    <dgm:cxn modelId="{0FBBC811-9C9F-47BB-8E44-37DB7F650A96}" type="presOf" srcId="{137E9637-B638-4602-88E5-3CF622F7DB1B}" destId="{0F067BAD-49AE-437C-96BE-EBF3F01D5D48}" srcOrd="0" destOrd="0" presId="urn:microsoft.com/office/officeart/2005/8/layout/process5"/>
    <dgm:cxn modelId="{EB09F72E-F4F8-486D-A388-59324A369B3D}" type="presOf" srcId="{E95842F7-BBE6-4C5C-BB3B-5324FC6177E5}" destId="{9C13EA26-4FFB-4F9D-9434-5A9A0AFB5A84}" srcOrd="1" destOrd="0" presId="urn:microsoft.com/office/officeart/2005/8/layout/process5"/>
    <dgm:cxn modelId="{8B7C3643-66F1-40F4-A2F5-3CADEF1DC923}" type="presOf" srcId="{E95842F7-BBE6-4C5C-BB3B-5324FC6177E5}" destId="{CEE1762A-8CED-4100-92ED-2BEA8629555A}" srcOrd="0" destOrd="0" presId="urn:microsoft.com/office/officeart/2005/8/layout/process5"/>
    <dgm:cxn modelId="{8DBA47AC-938F-4F8E-9BC4-557B4AC65DCF}" srcId="{782DFC32-7D67-480E-9331-FC71172DCD49}" destId="{83BFC8C2-3F10-461A-9349-326DB6C88E3D}" srcOrd="1" destOrd="0" parTransId="{FF0C88C5-F1FE-4134-AF1B-77BE659B17C9}" sibTransId="{137E9637-B638-4602-88E5-3CF622F7DB1B}"/>
    <dgm:cxn modelId="{B0090329-E0B3-4951-8EFF-79BADCDCCD1A}" type="presOf" srcId="{335043BB-6F74-4DFB-A3D3-70FB944B5EEF}" destId="{58B691C1-DFD0-4465-ABAE-1C3C9FC8A273}" srcOrd="0" destOrd="0" presId="urn:microsoft.com/office/officeart/2005/8/layout/process5"/>
    <dgm:cxn modelId="{3F61F355-C97E-43B5-A82F-28D41E472A8A}" type="presOf" srcId="{782DFC32-7D67-480E-9331-FC71172DCD49}" destId="{7E7B873A-8BBD-4FAF-A1C9-15DD77FA44E5}" srcOrd="0" destOrd="0" presId="urn:microsoft.com/office/officeart/2005/8/layout/process5"/>
    <dgm:cxn modelId="{1B30EF47-549C-496E-A141-B8DD6F4A89C0}" srcId="{782DFC32-7D67-480E-9331-FC71172DCD49}" destId="{3C1EEC1A-DBB5-44EF-82B7-3DFE85362C12}" srcOrd="0" destOrd="0" parTransId="{C63AA863-53FF-44C3-ADE1-2CDCE2CA0C64}" sibTransId="{143014D2-D13C-4CEA-90B3-841AF32FDADE}"/>
    <dgm:cxn modelId="{C72AF2A2-6E8D-4E3A-9D3E-760A88244E4C}" type="presParOf" srcId="{7E7B873A-8BBD-4FAF-A1C9-15DD77FA44E5}" destId="{8CB5058B-CEEC-452D-849C-ECF35D48961D}" srcOrd="0" destOrd="0" presId="urn:microsoft.com/office/officeart/2005/8/layout/process5"/>
    <dgm:cxn modelId="{E2DB7C54-460B-48BF-9E92-B64EC6772A48}" type="presParOf" srcId="{7E7B873A-8BBD-4FAF-A1C9-15DD77FA44E5}" destId="{23D6BB74-54CC-4E8D-8149-AFEA424820C1}" srcOrd="1" destOrd="0" presId="urn:microsoft.com/office/officeart/2005/8/layout/process5"/>
    <dgm:cxn modelId="{001BD726-5348-40EB-956A-6692A23570B2}" type="presParOf" srcId="{23D6BB74-54CC-4E8D-8149-AFEA424820C1}" destId="{5156F2FB-3F98-4761-8A27-D88C6D78ADBA}" srcOrd="0" destOrd="0" presId="urn:microsoft.com/office/officeart/2005/8/layout/process5"/>
    <dgm:cxn modelId="{837FDC9E-54D3-4A14-8B1E-9C47330F03C3}" type="presParOf" srcId="{7E7B873A-8BBD-4FAF-A1C9-15DD77FA44E5}" destId="{D1DCEB3D-55B8-4CEF-8B5E-A062756A8012}" srcOrd="2" destOrd="0" presId="urn:microsoft.com/office/officeart/2005/8/layout/process5"/>
    <dgm:cxn modelId="{CE1D47A6-F6E5-4AE0-98E5-D7EA1A167787}" type="presParOf" srcId="{7E7B873A-8BBD-4FAF-A1C9-15DD77FA44E5}" destId="{0F067BAD-49AE-437C-96BE-EBF3F01D5D48}" srcOrd="3" destOrd="0" presId="urn:microsoft.com/office/officeart/2005/8/layout/process5"/>
    <dgm:cxn modelId="{4804A7A9-9676-4DBB-B16A-3F3F109F3270}" type="presParOf" srcId="{0F067BAD-49AE-437C-96BE-EBF3F01D5D48}" destId="{CAD6E934-689E-47F6-97B6-8DEA1854F192}" srcOrd="0" destOrd="0" presId="urn:microsoft.com/office/officeart/2005/8/layout/process5"/>
    <dgm:cxn modelId="{9E933CD6-7A35-4DCC-BA15-758CFD45D362}" type="presParOf" srcId="{7E7B873A-8BBD-4FAF-A1C9-15DD77FA44E5}" destId="{58B691C1-DFD0-4465-ABAE-1C3C9FC8A273}" srcOrd="4" destOrd="0" presId="urn:microsoft.com/office/officeart/2005/8/layout/process5"/>
    <dgm:cxn modelId="{CF0AD6F8-E908-4D8A-B46A-FCD1C4802E9B}" type="presParOf" srcId="{7E7B873A-8BBD-4FAF-A1C9-15DD77FA44E5}" destId="{CEE1762A-8CED-4100-92ED-2BEA8629555A}" srcOrd="5" destOrd="0" presId="urn:microsoft.com/office/officeart/2005/8/layout/process5"/>
    <dgm:cxn modelId="{BC45117F-CE3A-4BDF-A072-E6D68F629EB9}" type="presParOf" srcId="{CEE1762A-8CED-4100-92ED-2BEA8629555A}" destId="{9C13EA26-4FFB-4F9D-9434-5A9A0AFB5A84}" srcOrd="0" destOrd="0" presId="urn:microsoft.com/office/officeart/2005/8/layout/process5"/>
    <dgm:cxn modelId="{9952D616-6415-4E1F-AADC-49F4804098E4}" type="presParOf" srcId="{7E7B873A-8BBD-4FAF-A1C9-15DD77FA44E5}" destId="{460971C3-9FE6-41F4-90C8-4F8D7970504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3163-A8D2-4C6D-8A5C-183910E548F4}">
      <dsp:nvSpPr>
        <dsp:cNvPr id="0" name=""/>
        <dsp:cNvSpPr/>
      </dsp:nvSpPr>
      <dsp:spPr>
        <a:xfrm>
          <a:off x="2052056" y="552066"/>
          <a:ext cx="5029815" cy="5029815"/>
        </a:xfrm>
        <a:prstGeom prst="blockArc">
          <a:avLst>
            <a:gd name="adj1" fmla="val 13499972"/>
            <a:gd name="adj2" fmla="val 16211648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388571-B212-451A-B71E-230971AB612E}">
      <dsp:nvSpPr>
        <dsp:cNvPr id="0" name=""/>
        <dsp:cNvSpPr/>
      </dsp:nvSpPr>
      <dsp:spPr>
        <a:xfrm>
          <a:off x="2052042" y="552080"/>
          <a:ext cx="5029815" cy="5029815"/>
        </a:xfrm>
        <a:prstGeom prst="blockArc">
          <a:avLst>
            <a:gd name="adj1" fmla="val 10800000"/>
            <a:gd name="adj2" fmla="val 13500000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921E5D-8BAF-4C2F-991C-57452295B36F}">
      <dsp:nvSpPr>
        <dsp:cNvPr id="0" name=""/>
        <dsp:cNvSpPr/>
      </dsp:nvSpPr>
      <dsp:spPr>
        <a:xfrm>
          <a:off x="2052042" y="552080"/>
          <a:ext cx="5029815" cy="5029815"/>
        </a:xfrm>
        <a:prstGeom prst="blockArc">
          <a:avLst>
            <a:gd name="adj1" fmla="val 8100000"/>
            <a:gd name="adj2" fmla="val 10800000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0C0F04-4D09-4944-B976-3B8F303F3FC4}">
      <dsp:nvSpPr>
        <dsp:cNvPr id="0" name=""/>
        <dsp:cNvSpPr/>
      </dsp:nvSpPr>
      <dsp:spPr>
        <a:xfrm>
          <a:off x="2052042" y="552080"/>
          <a:ext cx="5029815" cy="5029815"/>
        </a:xfrm>
        <a:prstGeom prst="blockArc">
          <a:avLst>
            <a:gd name="adj1" fmla="val 5400000"/>
            <a:gd name="adj2" fmla="val 8100000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6079B8-3C03-430B-9641-36F56CDE685B}">
      <dsp:nvSpPr>
        <dsp:cNvPr id="0" name=""/>
        <dsp:cNvSpPr/>
      </dsp:nvSpPr>
      <dsp:spPr>
        <a:xfrm>
          <a:off x="2052042" y="552080"/>
          <a:ext cx="5029815" cy="5029815"/>
        </a:xfrm>
        <a:prstGeom prst="blockArc">
          <a:avLst>
            <a:gd name="adj1" fmla="val 2700000"/>
            <a:gd name="adj2" fmla="val 5400000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EA5FD5-10EE-4528-84D7-E644104C85FD}">
      <dsp:nvSpPr>
        <dsp:cNvPr id="0" name=""/>
        <dsp:cNvSpPr/>
      </dsp:nvSpPr>
      <dsp:spPr>
        <a:xfrm>
          <a:off x="2035340" y="568943"/>
          <a:ext cx="5029815" cy="5029815"/>
        </a:xfrm>
        <a:prstGeom prst="blockArc">
          <a:avLst>
            <a:gd name="adj1" fmla="val 21571772"/>
            <a:gd name="adj2" fmla="val 2666989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C7A743-B975-4B3A-B51F-C97DCA1D9B4E}">
      <dsp:nvSpPr>
        <dsp:cNvPr id="0" name=""/>
        <dsp:cNvSpPr/>
      </dsp:nvSpPr>
      <dsp:spPr>
        <a:xfrm>
          <a:off x="2035257" y="549833"/>
          <a:ext cx="5029815" cy="5029815"/>
        </a:xfrm>
        <a:prstGeom prst="blockArc">
          <a:avLst>
            <a:gd name="adj1" fmla="val 19005523"/>
            <a:gd name="adj2" fmla="val 21598352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FF5A9F-2F0D-416D-90FD-2CC33BF73F35}">
      <dsp:nvSpPr>
        <dsp:cNvPr id="0" name=""/>
        <dsp:cNvSpPr/>
      </dsp:nvSpPr>
      <dsp:spPr>
        <a:xfrm>
          <a:off x="2037271" y="551972"/>
          <a:ext cx="5029815" cy="5029815"/>
        </a:xfrm>
        <a:prstGeom prst="blockArc">
          <a:avLst>
            <a:gd name="adj1" fmla="val 16232213"/>
            <a:gd name="adj2" fmla="val 19001438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C9C525-F429-47F0-BC1E-05B49FD31D26}">
      <dsp:nvSpPr>
        <dsp:cNvPr id="0" name=""/>
        <dsp:cNvSpPr/>
      </dsp:nvSpPr>
      <dsp:spPr>
        <a:xfrm>
          <a:off x="3709700" y="2209738"/>
          <a:ext cx="1714499" cy="17144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基準與規準的建立</a:t>
          </a:r>
          <a:endParaRPr lang="zh-TW" altLang="en-US" sz="2500" kern="1200" dirty="0">
            <a:latin typeface="標楷體" pitchFamily="65" charset="-120"/>
            <a:ea typeface="標楷體" pitchFamily="65" charset="-120"/>
          </a:endParaRPr>
        </a:p>
      </dsp:txBody>
      <dsp:txXfrm>
        <a:off x="3960783" y="2460821"/>
        <a:ext cx="1212333" cy="1212333"/>
      </dsp:txXfrm>
    </dsp:sp>
    <dsp:sp modelId="{6E8B52A8-7874-47E2-AD9E-4410B1E67D86}">
      <dsp:nvSpPr>
        <dsp:cNvPr id="0" name=""/>
        <dsp:cNvSpPr/>
      </dsp:nvSpPr>
      <dsp:spPr>
        <a:xfrm>
          <a:off x="3737058" y="-175282"/>
          <a:ext cx="1676561" cy="1541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1.</a:t>
          </a:r>
          <a:r>
            <a:rPr lang="zh-TW" altLang="en-US" sz="2000" kern="1200" dirty="0" smtClean="0"/>
            <a:t>選擇最適合本課程學習的目標</a:t>
          </a:r>
          <a:endParaRPr lang="zh-TW" altLang="en-US" sz="2000" kern="1200" dirty="0"/>
        </a:p>
      </dsp:txBody>
      <dsp:txXfrm>
        <a:off x="3982585" y="50412"/>
        <a:ext cx="1185507" cy="1089748"/>
      </dsp:txXfrm>
    </dsp:sp>
    <dsp:sp modelId="{F12FCC36-CB18-44D6-B949-90ED3D9826A5}">
      <dsp:nvSpPr>
        <dsp:cNvPr id="0" name=""/>
        <dsp:cNvSpPr/>
      </dsp:nvSpPr>
      <dsp:spPr>
        <a:xfrm>
          <a:off x="5501957" y="541927"/>
          <a:ext cx="1697564" cy="1659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2.</a:t>
          </a:r>
          <a:r>
            <a:rPr lang="zh-TW" altLang="en-US" sz="2000" kern="1200" dirty="0" smtClean="0"/>
            <a:t>根據學習目標發展評量項目</a:t>
          </a:r>
          <a:endParaRPr lang="zh-TW" altLang="en-US" sz="2000" kern="1200" dirty="0"/>
        </a:p>
      </dsp:txBody>
      <dsp:txXfrm>
        <a:off x="5750559" y="784888"/>
        <a:ext cx="1200360" cy="1173117"/>
      </dsp:txXfrm>
    </dsp:sp>
    <dsp:sp modelId="{3F446A97-9E6E-4C68-8D79-4BA76D340A0B}">
      <dsp:nvSpPr>
        <dsp:cNvPr id="0" name=""/>
        <dsp:cNvSpPr/>
      </dsp:nvSpPr>
      <dsp:spPr>
        <a:xfrm>
          <a:off x="6182716" y="2188070"/>
          <a:ext cx="1678301" cy="175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3.</a:t>
          </a:r>
          <a:r>
            <a:rPr lang="zh-TW" altLang="en-US" sz="2000" kern="1200" dirty="0" smtClean="0"/>
            <a:t>建立定義清楚的評估標準</a:t>
          </a:r>
          <a:endParaRPr lang="zh-TW" altLang="en-US" sz="2000" kern="1200" dirty="0"/>
        </a:p>
      </dsp:txBody>
      <dsp:txXfrm>
        <a:off x="6428497" y="2444494"/>
        <a:ext cx="1186739" cy="1238122"/>
      </dsp:txXfrm>
    </dsp:sp>
    <dsp:sp modelId="{1A6F37AD-0E31-4801-AA7C-4C92E3BC9A5F}">
      <dsp:nvSpPr>
        <dsp:cNvPr id="0" name=""/>
        <dsp:cNvSpPr/>
      </dsp:nvSpPr>
      <dsp:spPr>
        <a:xfrm>
          <a:off x="5431307" y="3950865"/>
          <a:ext cx="1766800" cy="17277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4: </a:t>
          </a:r>
          <a:r>
            <a:rPr lang="zh-TW" altLang="en-US" sz="1800" kern="1200" dirty="0" smtClean="0"/>
            <a:t>決定三或四個不同等級的標準，如</a:t>
          </a:r>
          <a:r>
            <a:rPr lang="en-US" altLang="zh-TW" sz="1800" kern="1200" dirty="0" smtClean="0"/>
            <a:t>: </a:t>
          </a:r>
          <a:r>
            <a:rPr lang="zh-TW" altLang="en-US" sz="1800" kern="1200" dirty="0" smtClean="0"/>
            <a:t>優秀、普通、不佳</a:t>
          </a:r>
          <a:endParaRPr lang="zh-TW" altLang="en-US" sz="1800" kern="1200" dirty="0"/>
        </a:p>
      </dsp:txBody>
      <dsp:txXfrm>
        <a:off x="5690049" y="4203889"/>
        <a:ext cx="1249316" cy="1221711"/>
      </dsp:txXfrm>
    </dsp:sp>
    <dsp:sp modelId="{18EB2E66-5B13-410A-9AE0-1EA9F23FBD15}">
      <dsp:nvSpPr>
        <dsp:cNvPr id="0" name=""/>
        <dsp:cNvSpPr/>
      </dsp:nvSpPr>
      <dsp:spPr>
        <a:xfrm>
          <a:off x="3737070" y="4758431"/>
          <a:ext cx="1659759" cy="15605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5.</a:t>
          </a:r>
          <a:r>
            <a:rPr lang="zh-TW" altLang="en-US" sz="2000" kern="1200" dirty="0" smtClean="0"/>
            <a:t>訂出每個等級的分數範圍</a:t>
          </a:r>
          <a:endParaRPr lang="zh-TW" altLang="en-US" sz="2000" kern="1200" dirty="0"/>
        </a:p>
      </dsp:txBody>
      <dsp:txXfrm>
        <a:off x="3980136" y="4986964"/>
        <a:ext cx="1173627" cy="1103453"/>
      </dsp:txXfrm>
    </dsp:sp>
    <dsp:sp modelId="{990C46AD-6F70-4EC6-9CB0-6051EE129933}">
      <dsp:nvSpPr>
        <dsp:cNvPr id="0" name=""/>
        <dsp:cNvSpPr/>
      </dsp:nvSpPr>
      <dsp:spPr>
        <a:xfrm>
          <a:off x="1972132" y="4001182"/>
          <a:ext cx="1694119" cy="1627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6. </a:t>
          </a:r>
          <a:r>
            <a:rPr lang="zh-TW" altLang="en-US" sz="2000" kern="1200" dirty="0" smtClean="0"/>
            <a:t>敘述的文字要淺顯易懂明確</a:t>
          </a:r>
          <a:endParaRPr lang="zh-TW" altLang="en-US" sz="2000" kern="1200" dirty="0"/>
        </a:p>
      </dsp:txBody>
      <dsp:txXfrm>
        <a:off x="2220230" y="4239469"/>
        <a:ext cx="1197923" cy="1150553"/>
      </dsp:txXfrm>
    </dsp:sp>
    <dsp:sp modelId="{2F6B07BB-2A75-4E5B-8512-866D9D289CD0}">
      <dsp:nvSpPr>
        <dsp:cNvPr id="0" name=""/>
        <dsp:cNvSpPr/>
      </dsp:nvSpPr>
      <dsp:spPr>
        <a:xfrm>
          <a:off x="1266196" y="2249074"/>
          <a:ext cx="1658103" cy="1635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7.</a:t>
          </a:r>
          <a:r>
            <a:rPr lang="zh-TW" altLang="en-US" sz="2000" kern="1200" dirty="0" smtClean="0"/>
            <a:t>對評量基準與規準不斷修正</a:t>
          </a:r>
          <a:endParaRPr lang="zh-TW" altLang="en-US" sz="2000" kern="1200" dirty="0"/>
        </a:p>
      </dsp:txBody>
      <dsp:txXfrm>
        <a:off x="1509020" y="2488635"/>
        <a:ext cx="1172455" cy="1156706"/>
      </dsp:txXfrm>
    </dsp:sp>
    <dsp:sp modelId="{E7F0F0C2-519D-4346-894A-891E0670C56F}">
      <dsp:nvSpPr>
        <dsp:cNvPr id="0" name=""/>
        <dsp:cNvSpPr/>
      </dsp:nvSpPr>
      <dsp:spPr>
        <a:xfrm>
          <a:off x="1958649" y="447795"/>
          <a:ext cx="1721087" cy="1742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8.</a:t>
          </a:r>
          <a:r>
            <a:rPr lang="zh-TW" altLang="en-US" sz="1800" kern="1200" dirty="0" smtClean="0"/>
            <a:t>與學生溝通，確認同學瞭解評估的標準</a:t>
          </a:r>
          <a:endParaRPr lang="zh-TW" altLang="en-US" sz="1800" kern="1200" dirty="0"/>
        </a:p>
      </dsp:txBody>
      <dsp:txXfrm>
        <a:off x="2210696" y="703032"/>
        <a:ext cx="1216993" cy="1232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FC0A8-AA22-4B04-B816-F06F010FD221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54351-CA01-47D2-8906-2DFAB5D24E29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4DFB2-1861-436D-A714-EA12E8F1D633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910CF-A8E1-4CF6-9404-BFC69676CC0D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42A03-0D33-4BA3-BC6D-00BAC9C4AFAB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0BB57-B539-47A1-9A02-D25810BC9F06}">
      <dsp:nvSpPr>
        <dsp:cNvPr id="0" name=""/>
        <dsp:cNvSpPr/>
      </dsp:nvSpPr>
      <dsp:spPr>
        <a:xfrm>
          <a:off x="3256880" y="1563079"/>
          <a:ext cx="1715839" cy="1715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閱讀</a:t>
          </a:r>
          <a:endParaRPr lang="zh-TW" altLang="en-US" sz="4300" kern="1200" dirty="0"/>
        </a:p>
      </dsp:txBody>
      <dsp:txXfrm>
        <a:off x="3508159" y="1814358"/>
        <a:ext cx="1213281" cy="1213281"/>
      </dsp:txXfrm>
    </dsp:sp>
    <dsp:sp modelId="{7234EB7B-9AB3-48C0-AA51-6A25E29E0C6B}">
      <dsp:nvSpPr>
        <dsp:cNvPr id="0" name=""/>
        <dsp:cNvSpPr/>
      </dsp:nvSpPr>
      <dsp:spPr>
        <a:xfrm>
          <a:off x="3514256" y="761"/>
          <a:ext cx="1201087" cy="12010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注音</a:t>
          </a:r>
          <a:endParaRPr lang="zh-TW" altLang="en-US" sz="2500" kern="1200" dirty="0"/>
        </a:p>
      </dsp:txBody>
      <dsp:txXfrm>
        <a:off x="3690151" y="176656"/>
        <a:ext cx="849297" cy="849297"/>
      </dsp:txXfrm>
    </dsp:sp>
    <dsp:sp modelId="{2E433E34-617A-4169-83C6-A36188172760}">
      <dsp:nvSpPr>
        <dsp:cNvPr id="0" name=""/>
        <dsp:cNvSpPr/>
      </dsp:nvSpPr>
      <dsp:spPr>
        <a:xfrm>
          <a:off x="5244888" y="1258139"/>
          <a:ext cx="1201087" cy="12010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聆聽</a:t>
          </a:r>
          <a:endParaRPr lang="zh-TW" altLang="en-US" sz="2500" kern="1200" dirty="0"/>
        </a:p>
      </dsp:txBody>
      <dsp:txXfrm>
        <a:off x="5420783" y="1434034"/>
        <a:ext cx="849297" cy="849297"/>
      </dsp:txXfrm>
    </dsp:sp>
    <dsp:sp modelId="{5B3A9EEA-0455-4C39-A42B-395B526B396D}">
      <dsp:nvSpPr>
        <dsp:cNvPr id="0" name=""/>
        <dsp:cNvSpPr/>
      </dsp:nvSpPr>
      <dsp:spPr>
        <a:xfrm>
          <a:off x="4583845" y="3292619"/>
          <a:ext cx="1201087" cy="12010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說話</a:t>
          </a:r>
          <a:endParaRPr lang="zh-TW" altLang="en-US" sz="2500" kern="1200" dirty="0"/>
        </a:p>
      </dsp:txBody>
      <dsp:txXfrm>
        <a:off x="4759740" y="3468514"/>
        <a:ext cx="849297" cy="849297"/>
      </dsp:txXfrm>
    </dsp:sp>
    <dsp:sp modelId="{C9D35B17-12C7-492E-A776-7950975BF890}">
      <dsp:nvSpPr>
        <dsp:cNvPr id="0" name=""/>
        <dsp:cNvSpPr/>
      </dsp:nvSpPr>
      <dsp:spPr>
        <a:xfrm>
          <a:off x="2444666" y="3292619"/>
          <a:ext cx="1201087" cy="12010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識寫字</a:t>
          </a:r>
          <a:endParaRPr lang="zh-TW" altLang="en-US" sz="2500" kern="1200" dirty="0"/>
        </a:p>
      </dsp:txBody>
      <dsp:txXfrm>
        <a:off x="2620561" y="3468514"/>
        <a:ext cx="849297" cy="849297"/>
      </dsp:txXfrm>
    </dsp:sp>
    <dsp:sp modelId="{F638DE71-27CB-4935-BAE9-34E8D3A7D48D}">
      <dsp:nvSpPr>
        <dsp:cNvPr id="0" name=""/>
        <dsp:cNvSpPr/>
      </dsp:nvSpPr>
      <dsp:spPr>
        <a:xfrm>
          <a:off x="1783623" y="1258139"/>
          <a:ext cx="1201087" cy="12010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寫作</a:t>
          </a:r>
          <a:endParaRPr lang="zh-TW" altLang="en-US" sz="2500" kern="1200" dirty="0"/>
        </a:p>
      </dsp:txBody>
      <dsp:txXfrm>
        <a:off x="1959518" y="1434034"/>
        <a:ext cx="849297" cy="849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FC0A8-AA22-4B04-B816-F06F010FD221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54351-CA01-47D2-8906-2DFAB5D24E29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4DFB2-1861-436D-A714-EA12E8F1D633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910CF-A8E1-4CF6-9404-BFC69676CC0D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42A03-0D33-4BA3-BC6D-00BAC9C4AFAB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0BB57-B539-47A1-9A02-D25810BC9F06}">
      <dsp:nvSpPr>
        <dsp:cNvPr id="0" name=""/>
        <dsp:cNvSpPr/>
      </dsp:nvSpPr>
      <dsp:spPr>
        <a:xfrm>
          <a:off x="3256880" y="1563079"/>
          <a:ext cx="1715839" cy="1715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閱讀</a:t>
          </a:r>
          <a:endParaRPr lang="zh-TW" altLang="en-US" sz="4300" kern="1200" dirty="0"/>
        </a:p>
      </dsp:txBody>
      <dsp:txXfrm>
        <a:off x="3508159" y="1814358"/>
        <a:ext cx="1213281" cy="1213281"/>
      </dsp:txXfrm>
    </dsp:sp>
    <dsp:sp modelId="{7234EB7B-9AB3-48C0-AA51-6A25E29E0C6B}">
      <dsp:nvSpPr>
        <dsp:cNvPr id="0" name=""/>
        <dsp:cNvSpPr/>
      </dsp:nvSpPr>
      <dsp:spPr>
        <a:xfrm>
          <a:off x="3514256" y="761"/>
          <a:ext cx="1201087" cy="12010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注音</a:t>
          </a:r>
          <a:endParaRPr lang="zh-TW" altLang="en-US" sz="2500" kern="1200" dirty="0"/>
        </a:p>
      </dsp:txBody>
      <dsp:txXfrm>
        <a:off x="3690151" y="176656"/>
        <a:ext cx="849297" cy="849297"/>
      </dsp:txXfrm>
    </dsp:sp>
    <dsp:sp modelId="{2E433E34-617A-4169-83C6-A36188172760}">
      <dsp:nvSpPr>
        <dsp:cNvPr id="0" name=""/>
        <dsp:cNvSpPr/>
      </dsp:nvSpPr>
      <dsp:spPr>
        <a:xfrm>
          <a:off x="5244888" y="1258139"/>
          <a:ext cx="1201087" cy="120108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solidFill>
                <a:schemeClr val="tx1"/>
              </a:solidFill>
            </a:rPr>
            <a:t>聆聽</a:t>
          </a:r>
          <a:endParaRPr lang="zh-TW" altLang="en-US" sz="2500" kern="1200" dirty="0">
            <a:solidFill>
              <a:schemeClr val="tx1"/>
            </a:solidFill>
          </a:endParaRPr>
        </a:p>
      </dsp:txBody>
      <dsp:txXfrm>
        <a:off x="5420783" y="1434034"/>
        <a:ext cx="849297" cy="849297"/>
      </dsp:txXfrm>
    </dsp:sp>
    <dsp:sp modelId="{5B3A9EEA-0455-4C39-A42B-395B526B396D}">
      <dsp:nvSpPr>
        <dsp:cNvPr id="0" name=""/>
        <dsp:cNvSpPr/>
      </dsp:nvSpPr>
      <dsp:spPr>
        <a:xfrm>
          <a:off x="4583845" y="3292619"/>
          <a:ext cx="1201087" cy="120108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solidFill>
                <a:schemeClr val="tx1"/>
              </a:solidFill>
            </a:rPr>
            <a:t>說話</a:t>
          </a:r>
          <a:endParaRPr lang="zh-TW" altLang="en-US" sz="2500" kern="1200" dirty="0">
            <a:solidFill>
              <a:schemeClr val="tx1"/>
            </a:solidFill>
          </a:endParaRPr>
        </a:p>
      </dsp:txBody>
      <dsp:txXfrm>
        <a:off x="4759740" y="3468514"/>
        <a:ext cx="849297" cy="849297"/>
      </dsp:txXfrm>
    </dsp:sp>
    <dsp:sp modelId="{C9D35B17-12C7-492E-A776-7950975BF890}">
      <dsp:nvSpPr>
        <dsp:cNvPr id="0" name=""/>
        <dsp:cNvSpPr/>
      </dsp:nvSpPr>
      <dsp:spPr>
        <a:xfrm>
          <a:off x="2444666" y="3292619"/>
          <a:ext cx="1201087" cy="12010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識寫字</a:t>
          </a:r>
          <a:endParaRPr lang="zh-TW" altLang="en-US" sz="2500" kern="1200" dirty="0"/>
        </a:p>
      </dsp:txBody>
      <dsp:txXfrm>
        <a:off x="2620561" y="3468514"/>
        <a:ext cx="849297" cy="849297"/>
      </dsp:txXfrm>
    </dsp:sp>
    <dsp:sp modelId="{F638DE71-27CB-4935-BAE9-34E8D3A7D48D}">
      <dsp:nvSpPr>
        <dsp:cNvPr id="0" name=""/>
        <dsp:cNvSpPr/>
      </dsp:nvSpPr>
      <dsp:spPr>
        <a:xfrm>
          <a:off x="1783623" y="1258139"/>
          <a:ext cx="1201087" cy="120108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solidFill>
                <a:schemeClr val="tx1"/>
              </a:solidFill>
            </a:rPr>
            <a:t>寫作</a:t>
          </a:r>
          <a:endParaRPr lang="zh-TW" altLang="en-US" sz="2500" kern="1200" dirty="0">
            <a:solidFill>
              <a:schemeClr val="tx1"/>
            </a:solidFill>
          </a:endParaRPr>
        </a:p>
      </dsp:txBody>
      <dsp:txXfrm>
        <a:off x="1959518" y="1434034"/>
        <a:ext cx="849297" cy="849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4A0C0-01DF-44D2-9508-0FCD99E89350}">
      <dsp:nvSpPr>
        <dsp:cNvPr id="0" name=""/>
        <dsp:cNvSpPr/>
      </dsp:nvSpPr>
      <dsp:spPr>
        <a:xfrm>
          <a:off x="1098395" y="0"/>
          <a:ext cx="1815663" cy="10087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紙筆評量</a:t>
          </a:r>
          <a:endParaRPr lang="zh-TW" altLang="en-US" sz="3000" kern="1200" dirty="0"/>
        </a:p>
      </dsp:txBody>
      <dsp:txXfrm>
        <a:off x="1127939" y="29544"/>
        <a:ext cx="1756575" cy="949614"/>
      </dsp:txXfrm>
    </dsp:sp>
    <dsp:sp modelId="{6AAD1F20-161F-4DCC-AA44-1DD2E9CD168A}">
      <dsp:nvSpPr>
        <dsp:cNvPr id="0" name=""/>
        <dsp:cNvSpPr/>
      </dsp:nvSpPr>
      <dsp:spPr>
        <a:xfrm>
          <a:off x="3721020" y="0"/>
          <a:ext cx="1815663" cy="10087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實作評量</a:t>
          </a:r>
          <a:endParaRPr lang="zh-TW" altLang="en-US" sz="3000" kern="1200" dirty="0"/>
        </a:p>
      </dsp:txBody>
      <dsp:txXfrm>
        <a:off x="3750564" y="29544"/>
        <a:ext cx="1756575" cy="949614"/>
      </dsp:txXfrm>
    </dsp:sp>
    <dsp:sp modelId="{B6CC1E31-8658-407F-A7E6-64084A2E4868}">
      <dsp:nvSpPr>
        <dsp:cNvPr id="0" name=""/>
        <dsp:cNvSpPr/>
      </dsp:nvSpPr>
      <dsp:spPr>
        <a:xfrm>
          <a:off x="2939276" y="4286983"/>
          <a:ext cx="756526" cy="756526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F506E-2F9F-4A86-8F84-20E0F9D9BF34}">
      <dsp:nvSpPr>
        <dsp:cNvPr id="0" name=""/>
        <dsp:cNvSpPr/>
      </dsp:nvSpPr>
      <dsp:spPr>
        <a:xfrm rot="240000">
          <a:off x="1047267" y="3962803"/>
          <a:ext cx="4540545" cy="3175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FF581-FB7F-461C-B751-461B51E27BD1}">
      <dsp:nvSpPr>
        <dsp:cNvPr id="0" name=""/>
        <dsp:cNvSpPr/>
      </dsp:nvSpPr>
      <dsp:spPr>
        <a:xfrm rot="240000">
          <a:off x="3773470" y="3168960"/>
          <a:ext cx="1811634" cy="8440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寫作</a:t>
          </a:r>
          <a:endParaRPr lang="zh-TW" altLang="en-US" sz="3300" kern="1200" dirty="0"/>
        </a:p>
      </dsp:txBody>
      <dsp:txXfrm>
        <a:off x="3814672" y="3210162"/>
        <a:ext cx="1729230" cy="761632"/>
      </dsp:txXfrm>
    </dsp:sp>
    <dsp:sp modelId="{4A03EF22-D519-48B3-9582-44071844BCCB}">
      <dsp:nvSpPr>
        <dsp:cNvPr id="0" name=""/>
        <dsp:cNvSpPr/>
      </dsp:nvSpPr>
      <dsp:spPr>
        <a:xfrm rot="240000">
          <a:off x="3839035" y="2261128"/>
          <a:ext cx="1811634" cy="8440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聆聽</a:t>
          </a:r>
          <a:endParaRPr lang="zh-TW" altLang="en-US" sz="3300" kern="1200" dirty="0"/>
        </a:p>
      </dsp:txBody>
      <dsp:txXfrm>
        <a:off x="3880237" y="2302330"/>
        <a:ext cx="1729230" cy="761632"/>
      </dsp:txXfrm>
    </dsp:sp>
    <dsp:sp modelId="{6C77E309-6490-4268-A332-B5EB083CADBA}">
      <dsp:nvSpPr>
        <dsp:cNvPr id="0" name=""/>
        <dsp:cNvSpPr/>
      </dsp:nvSpPr>
      <dsp:spPr>
        <a:xfrm rot="240000">
          <a:off x="3904601" y="1373471"/>
          <a:ext cx="1811634" cy="8440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說話</a:t>
          </a:r>
          <a:endParaRPr lang="zh-TW" altLang="en-US" sz="3300" kern="1200" dirty="0"/>
        </a:p>
      </dsp:txBody>
      <dsp:txXfrm>
        <a:off x="3945803" y="1414673"/>
        <a:ext cx="1729230" cy="761632"/>
      </dsp:txXfrm>
    </dsp:sp>
    <dsp:sp modelId="{1874BB3B-92A0-42CB-9C8D-7CA2265D2F8C}">
      <dsp:nvSpPr>
        <dsp:cNvPr id="0" name=""/>
        <dsp:cNvSpPr/>
      </dsp:nvSpPr>
      <dsp:spPr>
        <a:xfrm rot="240000">
          <a:off x="1176062" y="2987394"/>
          <a:ext cx="1811634" cy="8440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識寫字</a:t>
          </a:r>
          <a:endParaRPr lang="zh-TW" altLang="en-US" sz="3300" kern="1200" dirty="0"/>
        </a:p>
      </dsp:txBody>
      <dsp:txXfrm>
        <a:off x="1217264" y="3028596"/>
        <a:ext cx="1729230" cy="761632"/>
      </dsp:txXfrm>
    </dsp:sp>
    <dsp:sp modelId="{30379A99-D900-4A09-9D2A-7DBBAC08627C}">
      <dsp:nvSpPr>
        <dsp:cNvPr id="0" name=""/>
        <dsp:cNvSpPr/>
      </dsp:nvSpPr>
      <dsp:spPr>
        <a:xfrm rot="240000">
          <a:off x="1241628" y="2079562"/>
          <a:ext cx="1811634" cy="8440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閱讀</a:t>
          </a:r>
          <a:endParaRPr lang="zh-TW" altLang="en-US" sz="3300" kern="1200" dirty="0"/>
        </a:p>
      </dsp:txBody>
      <dsp:txXfrm>
        <a:off x="1282830" y="2120764"/>
        <a:ext cx="1729230" cy="761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E6733-E33F-4E72-A0EB-DEBA33039DA6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6400" kern="1200" dirty="0" smtClean="0"/>
            <a:t>時間</a:t>
          </a:r>
          <a:endParaRPr lang="en-US" sz="6400" kern="1200" dirty="0"/>
        </a:p>
      </dsp:txBody>
      <dsp:txXfrm>
        <a:off x="3119088" y="531800"/>
        <a:ext cx="1991423" cy="1222010"/>
      </dsp:txXfrm>
    </dsp:sp>
    <dsp:sp modelId="{E3D53F3E-C13B-4CBB-83FD-47613712B450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6400" kern="1200" dirty="0" smtClean="0"/>
            <a:t>金錢</a:t>
          </a:r>
          <a:endParaRPr lang="en-US" sz="6400" kern="1200" dirty="0"/>
        </a:p>
      </dsp:txBody>
      <dsp:txXfrm>
        <a:off x="4567396" y="2455334"/>
        <a:ext cx="1629346" cy="1493567"/>
      </dsp:txXfrm>
    </dsp:sp>
    <dsp:sp modelId="{915379A5-4F96-45FD-A404-559856D2294C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6400" kern="1200" dirty="0" smtClean="0"/>
            <a:t>技術</a:t>
          </a:r>
          <a:endParaRPr lang="zh-TW" sz="6400" kern="1200" dirty="0"/>
        </a:p>
      </dsp:txBody>
      <dsp:txXfrm>
        <a:off x="2032857" y="2455334"/>
        <a:ext cx="1629346" cy="14935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3163-A8D2-4C6D-8A5C-183910E548F4}">
      <dsp:nvSpPr>
        <dsp:cNvPr id="0" name=""/>
        <dsp:cNvSpPr/>
      </dsp:nvSpPr>
      <dsp:spPr>
        <a:xfrm>
          <a:off x="2052056" y="552066"/>
          <a:ext cx="5029815" cy="5029815"/>
        </a:xfrm>
        <a:prstGeom prst="blockArc">
          <a:avLst>
            <a:gd name="adj1" fmla="val 13499972"/>
            <a:gd name="adj2" fmla="val 16211648"/>
            <a:gd name="adj3" fmla="val 34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88571-B212-451A-B71E-230971AB612E}">
      <dsp:nvSpPr>
        <dsp:cNvPr id="0" name=""/>
        <dsp:cNvSpPr/>
      </dsp:nvSpPr>
      <dsp:spPr>
        <a:xfrm>
          <a:off x="2052042" y="552080"/>
          <a:ext cx="5029815" cy="5029815"/>
        </a:xfrm>
        <a:prstGeom prst="blockArc">
          <a:avLst>
            <a:gd name="adj1" fmla="val 10800000"/>
            <a:gd name="adj2" fmla="val 13500000"/>
            <a:gd name="adj3" fmla="val 34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21E5D-8BAF-4C2F-991C-57452295B36F}">
      <dsp:nvSpPr>
        <dsp:cNvPr id="0" name=""/>
        <dsp:cNvSpPr/>
      </dsp:nvSpPr>
      <dsp:spPr>
        <a:xfrm>
          <a:off x="2052042" y="552080"/>
          <a:ext cx="5029815" cy="5029815"/>
        </a:xfrm>
        <a:prstGeom prst="blockArc">
          <a:avLst>
            <a:gd name="adj1" fmla="val 8100000"/>
            <a:gd name="adj2" fmla="val 10800000"/>
            <a:gd name="adj3" fmla="val 34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C0F04-4D09-4944-B976-3B8F303F3FC4}">
      <dsp:nvSpPr>
        <dsp:cNvPr id="0" name=""/>
        <dsp:cNvSpPr/>
      </dsp:nvSpPr>
      <dsp:spPr>
        <a:xfrm>
          <a:off x="2052042" y="552080"/>
          <a:ext cx="5029815" cy="5029815"/>
        </a:xfrm>
        <a:prstGeom prst="blockArc">
          <a:avLst>
            <a:gd name="adj1" fmla="val 5400000"/>
            <a:gd name="adj2" fmla="val 8100000"/>
            <a:gd name="adj3" fmla="val 343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079B8-3C03-430B-9641-36F56CDE685B}">
      <dsp:nvSpPr>
        <dsp:cNvPr id="0" name=""/>
        <dsp:cNvSpPr/>
      </dsp:nvSpPr>
      <dsp:spPr>
        <a:xfrm>
          <a:off x="2052042" y="552080"/>
          <a:ext cx="5029815" cy="5029815"/>
        </a:xfrm>
        <a:prstGeom prst="blockArc">
          <a:avLst>
            <a:gd name="adj1" fmla="val 2700000"/>
            <a:gd name="adj2" fmla="val 5400000"/>
            <a:gd name="adj3" fmla="val 34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A5FD5-10EE-4528-84D7-E644104C85FD}">
      <dsp:nvSpPr>
        <dsp:cNvPr id="0" name=""/>
        <dsp:cNvSpPr/>
      </dsp:nvSpPr>
      <dsp:spPr>
        <a:xfrm>
          <a:off x="2035340" y="568943"/>
          <a:ext cx="5029815" cy="5029815"/>
        </a:xfrm>
        <a:prstGeom prst="blockArc">
          <a:avLst>
            <a:gd name="adj1" fmla="val 21571772"/>
            <a:gd name="adj2" fmla="val 2666989"/>
            <a:gd name="adj3" fmla="val 34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7A743-B975-4B3A-B51F-C97DCA1D9B4E}">
      <dsp:nvSpPr>
        <dsp:cNvPr id="0" name=""/>
        <dsp:cNvSpPr/>
      </dsp:nvSpPr>
      <dsp:spPr>
        <a:xfrm>
          <a:off x="2035257" y="549833"/>
          <a:ext cx="5029815" cy="5029815"/>
        </a:xfrm>
        <a:prstGeom prst="blockArc">
          <a:avLst>
            <a:gd name="adj1" fmla="val 19005523"/>
            <a:gd name="adj2" fmla="val 21598352"/>
            <a:gd name="adj3" fmla="val 34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F5A9F-2F0D-416D-90FD-2CC33BF73F35}">
      <dsp:nvSpPr>
        <dsp:cNvPr id="0" name=""/>
        <dsp:cNvSpPr/>
      </dsp:nvSpPr>
      <dsp:spPr>
        <a:xfrm>
          <a:off x="2037271" y="551972"/>
          <a:ext cx="5029815" cy="5029815"/>
        </a:xfrm>
        <a:prstGeom prst="blockArc">
          <a:avLst>
            <a:gd name="adj1" fmla="val 16232213"/>
            <a:gd name="adj2" fmla="val 19001438"/>
            <a:gd name="adj3" fmla="val 34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9C525-F429-47F0-BC1E-05B49FD31D26}">
      <dsp:nvSpPr>
        <dsp:cNvPr id="0" name=""/>
        <dsp:cNvSpPr/>
      </dsp:nvSpPr>
      <dsp:spPr>
        <a:xfrm>
          <a:off x="3709700" y="2209738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基準與規準的建立</a:t>
          </a:r>
          <a:endParaRPr lang="zh-TW" altLang="en-US" sz="250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3960783" y="2460821"/>
        <a:ext cx="1212333" cy="1212333"/>
      </dsp:txXfrm>
    </dsp:sp>
    <dsp:sp modelId="{6E8B52A8-7874-47E2-AD9E-4410B1E67D86}">
      <dsp:nvSpPr>
        <dsp:cNvPr id="0" name=""/>
        <dsp:cNvSpPr/>
      </dsp:nvSpPr>
      <dsp:spPr>
        <a:xfrm>
          <a:off x="3737058" y="-175282"/>
          <a:ext cx="1676561" cy="15411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1.</a:t>
          </a:r>
          <a:r>
            <a:rPr lang="zh-TW" altLang="en-US" sz="2000" kern="1200" dirty="0" smtClean="0"/>
            <a:t>選擇最適合課程性質與評量目的</a:t>
          </a:r>
          <a:endParaRPr lang="zh-TW" altLang="en-US" sz="2000" kern="1200" dirty="0"/>
        </a:p>
      </dsp:txBody>
      <dsp:txXfrm>
        <a:off x="3982585" y="50412"/>
        <a:ext cx="1185507" cy="1089748"/>
      </dsp:txXfrm>
    </dsp:sp>
    <dsp:sp modelId="{F12FCC36-CB18-44D6-B949-90ED3D9826A5}">
      <dsp:nvSpPr>
        <dsp:cNvPr id="0" name=""/>
        <dsp:cNvSpPr/>
      </dsp:nvSpPr>
      <dsp:spPr>
        <a:xfrm>
          <a:off x="5501957" y="541927"/>
          <a:ext cx="1697564" cy="16590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2.</a:t>
          </a:r>
          <a:r>
            <a:rPr lang="zh-TW" altLang="en-US" sz="2000" kern="1200" dirty="0" smtClean="0"/>
            <a:t>設定學習目標與評分方式</a:t>
          </a:r>
          <a:endParaRPr lang="zh-TW" altLang="en-US" sz="2000" kern="1200" dirty="0"/>
        </a:p>
      </dsp:txBody>
      <dsp:txXfrm>
        <a:off x="5750559" y="784888"/>
        <a:ext cx="1200360" cy="1173117"/>
      </dsp:txXfrm>
    </dsp:sp>
    <dsp:sp modelId="{3F446A97-9E6E-4C68-8D79-4BA76D340A0B}">
      <dsp:nvSpPr>
        <dsp:cNvPr id="0" name=""/>
        <dsp:cNvSpPr/>
      </dsp:nvSpPr>
      <dsp:spPr>
        <a:xfrm>
          <a:off x="6182716" y="2188070"/>
          <a:ext cx="1678301" cy="17509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3.</a:t>
          </a:r>
          <a:r>
            <a:rPr lang="zh-TW" altLang="en-US" sz="2000" kern="1200" dirty="0" smtClean="0"/>
            <a:t>建立定義清楚的評估標準、子標題</a:t>
          </a:r>
          <a:endParaRPr lang="zh-TW" altLang="en-US" sz="2000" kern="1200" dirty="0"/>
        </a:p>
      </dsp:txBody>
      <dsp:txXfrm>
        <a:off x="6428497" y="2444494"/>
        <a:ext cx="1186739" cy="1238122"/>
      </dsp:txXfrm>
    </dsp:sp>
    <dsp:sp modelId="{1A6F37AD-0E31-4801-AA7C-4C92E3BC9A5F}">
      <dsp:nvSpPr>
        <dsp:cNvPr id="0" name=""/>
        <dsp:cNvSpPr/>
      </dsp:nvSpPr>
      <dsp:spPr>
        <a:xfrm>
          <a:off x="5431307" y="3950865"/>
          <a:ext cx="1766800" cy="17277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4: </a:t>
          </a:r>
          <a:r>
            <a:rPr lang="zh-TW" altLang="en-US" sz="1800" kern="1200" dirty="0" smtClean="0"/>
            <a:t>決定三或四個不同等級的標準，如</a:t>
          </a:r>
          <a:r>
            <a:rPr lang="en-US" altLang="zh-TW" sz="1800" kern="1200" dirty="0" smtClean="0"/>
            <a:t>: </a:t>
          </a:r>
          <a:r>
            <a:rPr lang="zh-TW" altLang="en-US" sz="1800" kern="1200" dirty="0" smtClean="0"/>
            <a:t>不佳、普通、優秀</a:t>
          </a:r>
          <a:endParaRPr lang="zh-TW" altLang="en-US" sz="1800" kern="1200" dirty="0"/>
        </a:p>
      </dsp:txBody>
      <dsp:txXfrm>
        <a:off x="5690049" y="4203889"/>
        <a:ext cx="1249316" cy="1221711"/>
      </dsp:txXfrm>
    </dsp:sp>
    <dsp:sp modelId="{18EB2E66-5B13-410A-9AE0-1EA9F23FBD15}">
      <dsp:nvSpPr>
        <dsp:cNvPr id="0" name=""/>
        <dsp:cNvSpPr/>
      </dsp:nvSpPr>
      <dsp:spPr>
        <a:xfrm>
          <a:off x="3737070" y="4758431"/>
          <a:ext cx="1659759" cy="15605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5.</a:t>
          </a:r>
          <a:r>
            <a:rPr lang="zh-TW" altLang="en-US" sz="2000" kern="1200" dirty="0" smtClean="0"/>
            <a:t>訂出每個等級的分數範圍</a:t>
          </a:r>
          <a:endParaRPr lang="zh-TW" altLang="en-US" sz="2000" kern="1200" dirty="0"/>
        </a:p>
      </dsp:txBody>
      <dsp:txXfrm>
        <a:off x="3980136" y="4986964"/>
        <a:ext cx="1173627" cy="1103453"/>
      </dsp:txXfrm>
    </dsp:sp>
    <dsp:sp modelId="{990C46AD-6F70-4EC6-9CB0-6051EE129933}">
      <dsp:nvSpPr>
        <dsp:cNvPr id="0" name=""/>
        <dsp:cNvSpPr/>
      </dsp:nvSpPr>
      <dsp:spPr>
        <a:xfrm>
          <a:off x="1972132" y="4001182"/>
          <a:ext cx="1694119" cy="16271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6. </a:t>
          </a:r>
          <a:r>
            <a:rPr lang="zh-TW" altLang="en-US" sz="2000" kern="1200" dirty="0" smtClean="0"/>
            <a:t>敘述的文字要淺顯易懂</a:t>
          </a:r>
          <a:endParaRPr lang="zh-TW" altLang="en-US" sz="2000" kern="1200" dirty="0"/>
        </a:p>
      </dsp:txBody>
      <dsp:txXfrm>
        <a:off x="2220230" y="4239469"/>
        <a:ext cx="1197923" cy="1150553"/>
      </dsp:txXfrm>
    </dsp:sp>
    <dsp:sp modelId="{2F6B07BB-2A75-4E5B-8512-866D9D289CD0}">
      <dsp:nvSpPr>
        <dsp:cNvPr id="0" name=""/>
        <dsp:cNvSpPr/>
      </dsp:nvSpPr>
      <dsp:spPr>
        <a:xfrm>
          <a:off x="1266196" y="2249074"/>
          <a:ext cx="1658103" cy="16358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7.</a:t>
          </a:r>
          <a:r>
            <a:rPr lang="zh-TW" altLang="en-US" sz="2000" kern="1200" dirty="0" smtClean="0"/>
            <a:t>聽取同儕的回饋 ，不斷修正</a:t>
          </a:r>
          <a:endParaRPr lang="zh-TW" altLang="en-US" sz="2000" kern="1200" dirty="0"/>
        </a:p>
      </dsp:txBody>
      <dsp:txXfrm>
        <a:off x="1509020" y="2488635"/>
        <a:ext cx="1172455" cy="1156706"/>
      </dsp:txXfrm>
    </dsp:sp>
    <dsp:sp modelId="{E7F0F0C2-519D-4346-894A-891E0670C56F}">
      <dsp:nvSpPr>
        <dsp:cNvPr id="0" name=""/>
        <dsp:cNvSpPr/>
      </dsp:nvSpPr>
      <dsp:spPr>
        <a:xfrm>
          <a:off x="1958649" y="447795"/>
          <a:ext cx="1721087" cy="17428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8.</a:t>
          </a:r>
          <a:r>
            <a:rPr lang="zh-TW" altLang="en-US" sz="1800" kern="1200" dirty="0" smtClean="0"/>
            <a:t>與學生溝通、討論，確認同學瞭解評估的標準</a:t>
          </a:r>
          <a:endParaRPr lang="zh-TW" altLang="en-US" sz="1800" kern="1200" dirty="0"/>
        </a:p>
      </dsp:txBody>
      <dsp:txXfrm>
        <a:off x="2210696" y="703032"/>
        <a:ext cx="1216993" cy="12323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88F1E-0220-45D9-BBC2-EE7AF3106C74}">
      <dsp:nvSpPr>
        <dsp:cNvPr id="0" name=""/>
        <dsp:cNvSpPr/>
      </dsp:nvSpPr>
      <dsp:spPr>
        <a:xfrm>
          <a:off x="177552" y="0"/>
          <a:ext cx="1828799" cy="1015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能力指標</a:t>
          </a:r>
          <a:endParaRPr lang="zh-TW" altLang="en-US" sz="3000" kern="1200" dirty="0"/>
        </a:p>
      </dsp:txBody>
      <dsp:txXfrm>
        <a:off x="207310" y="29758"/>
        <a:ext cx="1769283" cy="956483"/>
      </dsp:txXfrm>
    </dsp:sp>
    <dsp:sp modelId="{D1259836-28EF-4745-A547-252F263F5C23}">
      <dsp:nvSpPr>
        <dsp:cNvPr id="0" name=""/>
        <dsp:cNvSpPr/>
      </dsp:nvSpPr>
      <dsp:spPr>
        <a:xfrm rot="5400000">
          <a:off x="901452" y="1041399"/>
          <a:ext cx="380999" cy="4571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-5400000">
        <a:off x="954792" y="1079499"/>
        <a:ext cx="274319" cy="266699"/>
      </dsp:txXfrm>
    </dsp:sp>
    <dsp:sp modelId="{2F4323E6-079D-4E8A-8201-B00B9EE7B536}">
      <dsp:nvSpPr>
        <dsp:cNvPr id="0" name=""/>
        <dsp:cNvSpPr/>
      </dsp:nvSpPr>
      <dsp:spPr>
        <a:xfrm>
          <a:off x="177552" y="1523999"/>
          <a:ext cx="1828799" cy="1015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基準向度</a:t>
          </a:r>
          <a:endParaRPr lang="zh-TW" altLang="en-US" sz="3000" kern="1200" dirty="0"/>
        </a:p>
      </dsp:txBody>
      <dsp:txXfrm>
        <a:off x="207310" y="1553757"/>
        <a:ext cx="1769283" cy="956483"/>
      </dsp:txXfrm>
    </dsp:sp>
    <dsp:sp modelId="{E0842F6D-2F33-4FD3-BDFE-B3074C4E6BA5}">
      <dsp:nvSpPr>
        <dsp:cNvPr id="0" name=""/>
        <dsp:cNvSpPr/>
      </dsp:nvSpPr>
      <dsp:spPr>
        <a:xfrm rot="5400000">
          <a:off x="901451" y="2565399"/>
          <a:ext cx="381000" cy="4571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-5400000">
        <a:off x="954792" y="2603498"/>
        <a:ext cx="274319" cy="266700"/>
      </dsp:txXfrm>
    </dsp:sp>
    <dsp:sp modelId="{F77A5D73-4BB2-4BE5-AB01-991053B69120}">
      <dsp:nvSpPr>
        <dsp:cNvPr id="0" name=""/>
        <dsp:cNvSpPr/>
      </dsp:nvSpPr>
      <dsp:spPr>
        <a:xfrm>
          <a:off x="177552" y="3047999"/>
          <a:ext cx="1828799" cy="1015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規準程度</a:t>
          </a:r>
          <a:endParaRPr lang="zh-TW" altLang="en-US" sz="3000" kern="1200" dirty="0"/>
        </a:p>
      </dsp:txBody>
      <dsp:txXfrm>
        <a:off x="207310" y="3077757"/>
        <a:ext cx="1769283" cy="9564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5058B-CEEC-452D-849C-ECF35D48961D}">
      <dsp:nvSpPr>
        <dsp:cNvPr id="0" name=""/>
        <dsp:cNvSpPr/>
      </dsp:nvSpPr>
      <dsp:spPr>
        <a:xfrm>
          <a:off x="724912" y="3056"/>
          <a:ext cx="2824906" cy="16949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圖一</a:t>
          </a:r>
          <a:endParaRPr lang="zh-TW" altLang="en-US" sz="6500" kern="1200" dirty="0"/>
        </a:p>
      </dsp:txBody>
      <dsp:txXfrm>
        <a:off x="774555" y="52699"/>
        <a:ext cx="2725620" cy="1595657"/>
      </dsp:txXfrm>
    </dsp:sp>
    <dsp:sp modelId="{23D6BB74-54CC-4E8D-8149-AFEA424820C1}">
      <dsp:nvSpPr>
        <dsp:cNvPr id="0" name=""/>
        <dsp:cNvSpPr/>
      </dsp:nvSpPr>
      <dsp:spPr>
        <a:xfrm>
          <a:off x="3798410" y="500239"/>
          <a:ext cx="598880" cy="700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3798410" y="640354"/>
        <a:ext cx="419216" cy="420346"/>
      </dsp:txXfrm>
    </dsp:sp>
    <dsp:sp modelId="{D1DCEB3D-55B8-4CEF-8B5E-A062756A8012}">
      <dsp:nvSpPr>
        <dsp:cNvPr id="0" name=""/>
        <dsp:cNvSpPr/>
      </dsp:nvSpPr>
      <dsp:spPr>
        <a:xfrm>
          <a:off x="4679781" y="3056"/>
          <a:ext cx="2824906" cy="16949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圖二</a:t>
          </a:r>
          <a:endParaRPr lang="zh-TW" altLang="en-US" sz="6500" kern="1200" dirty="0"/>
        </a:p>
      </dsp:txBody>
      <dsp:txXfrm>
        <a:off x="4729424" y="52699"/>
        <a:ext cx="2725620" cy="1595657"/>
      </dsp:txXfrm>
    </dsp:sp>
    <dsp:sp modelId="{0F067BAD-49AE-437C-96BE-EBF3F01D5D48}">
      <dsp:nvSpPr>
        <dsp:cNvPr id="0" name=""/>
        <dsp:cNvSpPr/>
      </dsp:nvSpPr>
      <dsp:spPr>
        <a:xfrm rot="5400000">
          <a:off x="5792794" y="1895743"/>
          <a:ext cx="598880" cy="700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 rot="-5400000">
        <a:off x="5882061" y="1946591"/>
        <a:ext cx="420346" cy="419216"/>
      </dsp:txXfrm>
    </dsp:sp>
    <dsp:sp modelId="{58B691C1-DFD0-4465-ABAE-1C3C9FC8A273}">
      <dsp:nvSpPr>
        <dsp:cNvPr id="0" name=""/>
        <dsp:cNvSpPr/>
      </dsp:nvSpPr>
      <dsp:spPr>
        <a:xfrm>
          <a:off x="4679781" y="2827962"/>
          <a:ext cx="2824906" cy="16949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圖四</a:t>
          </a:r>
          <a:endParaRPr lang="zh-TW" altLang="en-US" sz="6500" kern="1200" dirty="0"/>
        </a:p>
      </dsp:txBody>
      <dsp:txXfrm>
        <a:off x="4729424" y="2877605"/>
        <a:ext cx="2725620" cy="1595657"/>
      </dsp:txXfrm>
    </dsp:sp>
    <dsp:sp modelId="{CEE1762A-8CED-4100-92ED-2BEA8629555A}">
      <dsp:nvSpPr>
        <dsp:cNvPr id="0" name=""/>
        <dsp:cNvSpPr/>
      </dsp:nvSpPr>
      <dsp:spPr>
        <a:xfrm rot="10800000">
          <a:off x="3832309" y="3325146"/>
          <a:ext cx="598880" cy="700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 rot="10800000">
        <a:off x="4011973" y="3465261"/>
        <a:ext cx="419216" cy="420346"/>
      </dsp:txXfrm>
    </dsp:sp>
    <dsp:sp modelId="{460971C3-9FE6-41F4-90C8-4F8D7970504F}">
      <dsp:nvSpPr>
        <dsp:cNvPr id="0" name=""/>
        <dsp:cNvSpPr/>
      </dsp:nvSpPr>
      <dsp:spPr>
        <a:xfrm>
          <a:off x="724912" y="2827962"/>
          <a:ext cx="2824906" cy="16949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圖三</a:t>
          </a:r>
          <a:endParaRPr lang="zh-TW" altLang="en-US" sz="6500" kern="1200" dirty="0"/>
        </a:p>
      </dsp:txBody>
      <dsp:txXfrm>
        <a:off x="774555" y="2877605"/>
        <a:ext cx="2725620" cy="1595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78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A733D-AA74-4B40-A718-C754E2CCF210}" type="datetimeFigureOut">
              <a:rPr lang="zh-TW" altLang="en-US" smtClean="0"/>
              <a:pPr/>
              <a:t>2013/6/29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782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2600"/>
            <a:ext cx="291782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DFA29-6CF1-4C13-B0BE-BDCB6629AC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19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18187-A983-42B3-BB1C-AB28BE8A971A}" type="datetimeFigureOut">
              <a:rPr lang="zh-TW" altLang="en-US" smtClean="0"/>
              <a:pPr/>
              <a:t>2013/6/29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418" y="4687253"/>
            <a:ext cx="538734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1814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474" y="9372792"/>
            <a:ext cx="291814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1A2D6-67C7-4495-B43A-9B16EA88D3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21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972BAD-25B7-4441-8E82-A5965D10ABCE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22CE5-0AAE-4E4C-A320-5505D984548F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A2D6-67C7-4495-B43A-9B16EA88D35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0D599-2208-407C-9109-B74BBA5C3C0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73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13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5E37EF-AC7A-4FDE-B4B1-5F383316DB7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24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F22FF7-81F9-4CA6-995A-C87CD157ED0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75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EF4EF1-77F6-4D41-A05F-AAF3A1F580D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A2D6-67C7-4495-B43A-9B16EA88D356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C8C-FF96-4FB1-986D-F8134D517CAD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43E7-A1E6-4408-B70D-7F3B224F52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圖片 6" descr="圖片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44"/>
            <a:ext cx="9144000" cy="68443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BE0E-DB79-4EFB-A220-F1B1367ED607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6695-CAFB-49F9-B52E-49A30F8E71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FF5E-5E4B-4D47-B3C0-FD087B1617FB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E96CF-2C4A-42BE-9E98-1069C101B2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EFB4-C5BD-49EE-A082-5D2584BF8D20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9731-4600-488E-B0CA-D597BF63DC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8181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C8C-FF96-4FB1-986D-F8134D517CAD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43E7-A1E6-4408-B70D-7F3B224F52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3F79-3715-4795-92B9-D49FF203016C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2459-8713-429B-A516-B2EBF84DFB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E04B-50D7-4296-A912-68B0A99FD0F2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FBA71-D313-4570-8F2A-6CEA704A21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700A-4E71-4B45-B85D-A42B044341AB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A4E7-F812-4FCA-8D4F-C168ED7962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E993-E605-4363-B48D-4F55BB815CF2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A2CA-C869-4320-A9BA-1FB899BDF8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7340-5AD6-4586-8794-9D9D3C89AB5D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0DED-38B2-4957-BEA6-1EC2844DE1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D9B4-3283-4806-B008-EA8A79F96BB1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CE0-D9F0-4F2C-8E0E-B30E6DF917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3F79-3715-4795-92B9-D49FF203016C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2459-8713-429B-A516-B2EBF84DFB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圖片 6" descr="圖片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44"/>
            <a:ext cx="9144000" cy="68443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1D4F-22C9-4957-901D-CDFA529255A0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C9757-D8CF-45FC-BB2B-557B20C4F9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8706-2DF6-4EE9-AAC1-E92EE2C95DDC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205B-FADF-424D-A2F3-AD0EFD6C3B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BE0E-DB79-4EFB-A220-F1B1367ED607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6695-CAFB-49F9-B52E-49A30F8E71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FF5E-5E4B-4D47-B3C0-FD087B1617FB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E96CF-2C4A-42BE-9E98-1069C101B2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E04B-50D7-4296-A912-68B0A99FD0F2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FBA71-D313-4570-8F2A-6CEA704A21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圖片 6" descr="圖片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44"/>
            <a:ext cx="9144000" cy="68443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700A-4E71-4B45-B85D-A42B044341AB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A4E7-F812-4FCA-8D4F-C168ED7962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8" name="圖片 7" descr="圖片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44"/>
            <a:ext cx="9144000" cy="68443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E993-E605-4363-B48D-4F55BB815CF2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A2CA-C869-4320-A9BA-1FB899BDF8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" name="圖片 9" descr="圖片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44"/>
            <a:ext cx="9144000" cy="68443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7340-5AD6-4586-8794-9D9D3C89AB5D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0DED-38B2-4957-BEA6-1EC2844DE1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D9B4-3283-4806-B008-EA8A79F96BB1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CE0-D9F0-4F2C-8E0E-B30E6DF917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1D4F-22C9-4957-901D-CDFA529255A0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C9757-D8CF-45FC-BB2B-557B20C4F9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8706-2DF6-4EE9-AAC1-E92EE2C95DDC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205B-FADF-424D-A2F3-AD0EFD6C3B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1EFB6E-E2C5-4BA4-BE7A-9E9D9C8E8DD1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A16F3F-4312-4124-8026-9CA2A2122F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1EFB6E-E2C5-4BA4-BE7A-9E9D9C8E8DD1}" type="datetimeFigureOut">
              <a:rPr lang="zh-TW" altLang="en-US"/>
              <a:pPr>
                <a:defRPr/>
              </a:pPr>
              <a:t>2013/6/29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A16F3F-4312-4124-8026-9CA2A2122F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a.hkeaa.edu.hk/web/TSA/zh/Introduction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ca.hkeaa.edu.hk/web/TSA/zh/Introduction.html" TargetMode="Externa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ca.hkeaa.edu.hk/web/TSA/zh/Introduction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未來將貼上確定版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519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內容版面配置區 5"/>
          <p:cNvGraphicFramePr>
            <a:graphicFrameLocks/>
          </p:cNvGraphicFramePr>
          <p:nvPr/>
        </p:nvGraphicFramePr>
        <p:xfrm>
          <a:off x="0" y="357166"/>
          <a:ext cx="91440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76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71500" y="1500188"/>
          <a:ext cx="7848599" cy="4583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269"/>
                <a:gridCol w="2143898"/>
                <a:gridCol w="1890716"/>
                <a:gridCol w="1890716"/>
              </a:tblGrid>
              <a:tr h="48773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lang="zh-TW" altLang="en-US" sz="32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評量基準</a:t>
                      </a:r>
                      <a:endParaRPr lang="en-US" altLang="zh-TW" sz="32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78" marR="68578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chemeClr val="lt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評量規準</a:t>
                      </a:r>
                      <a:endParaRPr lang="zh-TW" altLang="en-US" sz="3200" b="1" kern="100" dirty="0">
                        <a:solidFill>
                          <a:schemeClr val="lt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78" marR="6857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</a:t>
                      </a:r>
                      <a:r>
                        <a:rPr lang="en-US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68578" marR="6857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</a:t>
                      </a:r>
                      <a:r>
                        <a:rPr lang="en-US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68578" marR="6857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</a:t>
                      </a:r>
                      <a:r>
                        <a:rPr lang="en-US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68578" marR="6857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784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學生能突破性別刻板的限制，設計學校的廁所標誌。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78" marR="6857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能設計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無性別刻板</a:t>
                      </a:r>
                      <a:r>
                        <a:rPr lang="zh-TW" sz="24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印象</a:t>
                      </a:r>
                      <a:r>
                        <a:rPr lang="zh-TW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的</a:t>
                      </a: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廁所</a:t>
                      </a:r>
                      <a:r>
                        <a:rPr lang="zh-TW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標誌，</a:t>
                      </a: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並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說明設計理念</a:t>
                      </a: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</a:txBody>
                  <a:tcPr marL="68578" marR="68578" marT="0" marB="0">
                    <a:solidFill>
                      <a:schemeClr val="accent1">
                        <a:tint val="2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只</a:t>
                      </a:r>
                      <a:r>
                        <a:rPr lang="zh-TW" altLang="zh-TW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能設計</a:t>
                      </a:r>
                      <a:r>
                        <a:rPr lang="zh-TW" altLang="zh-TW" sz="24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無性別刻板印象</a:t>
                      </a:r>
                      <a:r>
                        <a:rPr lang="zh-TW" altLang="zh-TW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的廁所標誌，</a:t>
                      </a:r>
                      <a:r>
                        <a:rPr lang="zh-TW" altLang="en-US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或只會</a:t>
                      </a:r>
                      <a:r>
                        <a:rPr lang="zh-TW" altLang="zh-TW" sz="24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說明設計理念</a:t>
                      </a:r>
                      <a:r>
                        <a:rPr lang="zh-TW" altLang="zh-TW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需要幫助才</a:t>
                      </a:r>
                      <a:r>
                        <a:rPr lang="zh-TW" altLang="zh-TW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能設計</a:t>
                      </a:r>
                      <a:r>
                        <a:rPr lang="zh-TW" altLang="zh-TW" sz="24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無性別刻板印象</a:t>
                      </a:r>
                      <a:r>
                        <a:rPr lang="zh-TW" altLang="zh-TW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的廁所標誌，</a:t>
                      </a:r>
                      <a:r>
                        <a:rPr lang="zh-TW" altLang="en-US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或才會</a:t>
                      </a:r>
                      <a:r>
                        <a:rPr lang="zh-TW" altLang="zh-TW" sz="24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說明設計理念</a:t>
                      </a:r>
                      <a:r>
                        <a:rPr lang="zh-TW" altLang="zh-TW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</a:txBody>
                  <a:tcPr marL="68578" marR="68578" marT="0" marB="0">
                    <a:solidFill>
                      <a:schemeClr val="accent1">
                        <a:tint val="20000"/>
                        <a:alpha val="6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835150" y="765175"/>
            <a:ext cx="5643563" cy="64293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評量基準與規準示例</a:t>
            </a:r>
          </a:p>
        </p:txBody>
      </p:sp>
    </p:spTree>
    <p:extLst>
      <p:ext uri="{BB962C8B-B14F-4D97-AF65-F5344CB8AC3E}">
        <p14:creationId xmlns:p14="http://schemas.microsoft.com/office/powerpoint/2010/main" val="29997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國語文能力是什麼？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10BB57-B539-47A1-9A02-D25810BC9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710BB57-B539-47A1-9A02-D25810BC9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710BB57-B539-47A1-9A02-D25810BC9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34EB7B-9AB3-48C0-AA51-6A25E29E0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7234EB7B-9AB3-48C0-AA51-6A25E29E0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7234EB7B-9AB3-48C0-AA51-6A25E29E0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42A03-0D33-4BA3-BC6D-00BAC9C4A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22842A03-0D33-4BA3-BC6D-00BAC9C4A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22842A03-0D33-4BA3-BC6D-00BAC9C4A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433E34-617A-4169-83C6-A36188172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2E433E34-617A-4169-83C6-A36188172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E433E34-617A-4169-83C6-A36188172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8910CF-A8E1-4CF6-9404-BFC69676C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BE8910CF-A8E1-4CF6-9404-BFC69676C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BE8910CF-A8E1-4CF6-9404-BFC69676C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A9EEA-0455-4C39-A42B-395B526B3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5B3A9EEA-0455-4C39-A42B-395B526B3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5B3A9EEA-0455-4C39-A42B-395B526B3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A4DFB2-1861-436D-A714-EA12E8F1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60A4DFB2-1861-436D-A714-EA12E8F1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60A4DFB2-1861-436D-A714-EA12E8F1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35B17-12C7-492E-A776-7950975B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C9D35B17-12C7-492E-A776-7950975B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C9D35B17-12C7-492E-A776-7950975B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854351-CA01-47D2-8906-2DFAB5D2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34854351-CA01-47D2-8906-2DFAB5D2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34854351-CA01-47D2-8906-2DFAB5D2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8DE71-27CB-4935-BAE9-34E8D3A7D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F638DE71-27CB-4935-BAE9-34E8D3A7D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F638DE71-27CB-4935-BAE9-34E8D3A7D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CFC0A8-AA22-4B04-B816-F06F010FD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CBCFC0A8-AA22-4B04-B816-F06F010FD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CBCFC0A8-AA22-4B04-B816-F06F010FD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但評量中的國語文能力有哪些？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10BB57-B539-47A1-9A02-D25810BC9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710BB57-B539-47A1-9A02-D25810BC9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710BB57-B539-47A1-9A02-D25810BC9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34EB7B-9AB3-48C0-AA51-6A25E29E0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7234EB7B-9AB3-48C0-AA51-6A25E29E0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7234EB7B-9AB3-48C0-AA51-6A25E29E0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42A03-0D33-4BA3-BC6D-00BAC9C4A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22842A03-0D33-4BA3-BC6D-00BAC9C4A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22842A03-0D33-4BA3-BC6D-00BAC9C4A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433E34-617A-4169-83C6-A36188172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2E433E34-617A-4169-83C6-A36188172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E433E34-617A-4169-83C6-A36188172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8910CF-A8E1-4CF6-9404-BFC69676C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BE8910CF-A8E1-4CF6-9404-BFC69676C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BE8910CF-A8E1-4CF6-9404-BFC69676C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A9EEA-0455-4C39-A42B-395B526B3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5B3A9EEA-0455-4C39-A42B-395B526B3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5B3A9EEA-0455-4C39-A42B-395B526B3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A4DFB2-1861-436D-A714-EA12E8F1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60A4DFB2-1861-436D-A714-EA12E8F1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60A4DFB2-1861-436D-A714-EA12E8F1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35B17-12C7-492E-A776-7950975B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C9D35B17-12C7-492E-A776-7950975B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C9D35B17-12C7-492E-A776-7950975B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854351-CA01-47D2-8906-2DFAB5D2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34854351-CA01-47D2-8906-2DFAB5D2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34854351-CA01-47D2-8906-2DFAB5D2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8DE71-27CB-4935-BAE9-34E8D3A7D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F638DE71-27CB-4935-BAE9-34E8D3A7D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F638DE71-27CB-4935-BAE9-34E8D3A7D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CFC0A8-AA22-4B04-B816-F06F010FD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CBCFC0A8-AA22-4B04-B816-F06F010FD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CBCFC0A8-AA22-4B04-B816-F06F010FD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以國語文能力評量為例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178683"/>
              </p:ext>
            </p:extLst>
          </p:nvPr>
        </p:nvGraphicFramePr>
        <p:xfrm>
          <a:off x="457200" y="1600200"/>
          <a:ext cx="663508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直線單箭頭接點 5"/>
          <p:cNvCxnSpPr/>
          <p:nvPr/>
        </p:nvCxnSpPr>
        <p:spPr>
          <a:xfrm>
            <a:off x="3419872" y="2083915"/>
            <a:ext cx="71438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187624" y="1412776"/>
            <a:ext cx="7776864" cy="144016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dirty="0" smtClean="0"/>
              <a:t>檔</a:t>
            </a:r>
            <a:r>
              <a:rPr lang="zh-TW" altLang="en-US" sz="3600" dirty="0" smtClean="0">
                <a:solidFill>
                  <a:schemeClr val="tx1"/>
                </a:solidFill>
              </a:rPr>
              <a:t>檔案評量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77E309-6490-4268-A332-B5EB083CA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C77E309-6490-4268-A332-B5EB083CA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C77E309-6490-4268-A332-B5EB083CA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3EF22-D519-48B3-9582-44071844B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A03EF22-D519-48B3-9582-44071844B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A03EF22-D519-48B3-9582-44071844B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FF581-FB7F-461C-B751-461B51E27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0BFF581-FB7F-461C-B751-461B51E27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0BFF581-FB7F-461C-B751-461B51E27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379A99-D900-4A09-9D2A-7DBBAC086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0379A99-D900-4A09-9D2A-7DBBAC086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0379A99-D900-4A09-9D2A-7DBBAC086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74BB3B-92A0-42CB-9C8D-7CA2265D2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874BB3B-92A0-42CB-9C8D-7CA2265D2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874BB3B-92A0-42CB-9C8D-7CA2265D2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AD1F20-161F-4DCC-AA44-1DD2E9CD1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AAD1F20-161F-4DCC-AA44-1DD2E9CD1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AAD1F20-161F-4DCC-AA44-1DD2E9CD1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4A0C0-01DF-44D2-9508-0FCD99E89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2254A0C0-01DF-44D2-9508-0FCD99E89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2254A0C0-01DF-44D2-9508-0FCD99E89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DF506E-2F9F-4A86-8F84-20E0F9D9B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C7DF506E-2F9F-4A86-8F84-20E0F9D9B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C7DF506E-2F9F-4A86-8F84-20E0F9D9B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C1E31-8658-407F-A7E6-64084A2E4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6CC1E31-8658-407F-A7E6-64084A2E4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6CC1E31-8658-407F-A7E6-64084A2E4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 rev="1"/>
        </p:bldSub>
      </p:bldGraphic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214313" y="1571625"/>
            <a:ext cx="8640762" cy="4951413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43063" y="4857750"/>
            <a:ext cx="54292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檔案評量</a:t>
            </a:r>
            <a:endParaRPr kumimoji="0" lang="en-US" altLang="zh-TW" sz="36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400" b="1" dirty="0">
                <a:solidFill>
                  <a:srgbClr val="3216DC"/>
                </a:solidFill>
                <a:latin typeface="+mn-lt"/>
                <a:ea typeface="+mn-ea"/>
              </a:rPr>
              <a:t>目的導向</a:t>
            </a:r>
            <a:r>
              <a:rPr kumimoji="0" lang="zh-TW" altLang="en-US" sz="2400" b="1" dirty="0">
                <a:solidFill>
                  <a:srgbClr val="3216DC"/>
                </a:solidFill>
                <a:latin typeface="+mn-lt"/>
                <a:ea typeface="+mn-ea"/>
              </a:rPr>
              <a:t>，</a:t>
            </a:r>
            <a:r>
              <a:rPr kumimoji="0" lang="zh-TW" altLang="zh-TW" sz="2400" b="1" dirty="0">
                <a:solidFill>
                  <a:srgbClr val="3216DC"/>
                </a:solidFill>
                <a:latin typeface="+mn-lt"/>
                <a:ea typeface="+mn-ea"/>
              </a:rPr>
              <a:t>系統彙整或組織</a:t>
            </a:r>
            <a:r>
              <a:rPr kumimoji="0" lang="zh-TW" altLang="en-US" sz="2400" b="1" dirty="0">
                <a:solidFill>
                  <a:srgbClr val="3216DC"/>
                </a:solidFill>
                <a:latin typeface="+mn-lt"/>
                <a:ea typeface="+mn-ea"/>
              </a:rPr>
              <a:t>紙筆與實作</a:t>
            </a:r>
            <a:r>
              <a:rPr kumimoji="0" lang="zh-TW" altLang="zh-TW" sz="2400" b="1" dirty="0">
                <a:solidFill>
                  <a:srgbClr val="3216DC"/>
                </a:solidFill>
                <a:latin typeface="+mn-lt"/>
                <a:ea typeface="+mn-ea"/>
              </a:rPr>
              <a:t>等相關紀錄，展現其學習歷程及成果</a:t>
            </a:r>
            <a:r>
              <a:rPr kumimoji="0" lang="zh-TW" altLang="en-US" sz="2400" b="1" dirty="0">
                <a:solidFill>
                  <a:srgbClr val="3216DC"/>
                </a:solidFill>
                <a:latin typeface="+mn-lt"/>
                <a:ea typeface="+mn-ea"/>
              </a:rPr>
              <a:t>。</a:t>
            </a:r>
            <a:endParaRPr kumimoji="0" lang="en-US" altLang="zh-TW" sz="2400" b="1" dirty="0">
              <a:solidFill>
                <a:srgbClr val="3216DC"/>
              </a:solidFill>
              <a:latin typeface="+mn-lt"/>
              <a:ea typeface="+mn-ea"/>
            </a:endParaRPr>
          </a:p>
        </p:txBody>
      </p:sp>
      <p:graphicFrame>
        <p:nvGraphicFramePr>
          <p:cNvPr id="5" name="內容版面配置區 6"/>
          <p:cNvGraphicFramePr>
            <a:graphicFrameLocks/>
          </p:cNvGraphicFramePr>
          <p:nvPr/>
        </p:nvGraphicFramePr>
        <p:xfrm>
          <a:off x="0" y="1600200"/>
          <a:ext cx="4214810" cy="361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內容版面配置區 7"/>
          <p:cNvGraphicFramePr>
            <a:graphicFrameLocks/>
          </p:cNvGraphicFramePr>
          <p:nvPr/>
        </p:nvGraphicFramePr>
        <p:xfrm>
          <a:off x="4857752" y="1643050"/>
          <a:ext cx="400052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標題 2"/>
          <p:cNvSpPr txBox="1">
            <a:spLocks/>
          </p:cNvSpPr>
          <p:nvPr/>
        </p:nvSpPr>
        <p:spPr>
          <a:xfrm>
            <a:off x="357188" y="428604"/>
            <a:ext cx="82296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TW" altLang="en-US" sz="4400" dirty="0" smtClean="0">
                <a:latin typeface="+mj-lt"/>
                <a:ea typeface="+mj-ea"/>
                <a:cs typeface="+mj-cs"/>
              </a:rPr>
              <a:t>國語文評量類型</a:t>
            </a:r>
            <a:endParaRPr lang="zh-TW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429000" y="2571750"/>
            <a:ext cx="2000250" cy="1357313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+mj-cs"/>
              </a:rPr>
              <a:t>依據教學目標使用評量類型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Graphic spid="5" grpId="0">
        <p:bldSub>
          <a:bldChart bld="series"/>
        </p:bldSub>
      </p:bldGraphic>
      <p:bldGraphic spid="6" grpId="0">
        <p:bldSub>
          <a:bldChart bld="series"/>
        </p:bldSub>
      </p:bldGraphic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為什麼失落？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5E6733-E33F-4E72-A0EB-DEBA33039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35E6733-E33F-4E72-A0EB-DEBA33039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35E6733-E33F-4E72-A0EB-DEBA33039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D53F3E-C13B-4CBB-83FD-47613712B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3D53F3E-C13B-4CBB-83FD-47613712B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3D53F3E-C13B-4CBB-83FD-47613712B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5379A5-4F96-45FD-A404-559856D22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15379A5-4F96-45FD-A404-559856D22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15379A5-4F96-45FD-A404-559856D22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915379A5-4F96-45FD-A404-559856D22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說話評量＿以中年級為例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82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5"/>
          <p:cNvGraphicFramePr>
            <a:graphicFrameLocks/>
          </p:cNvGraphicFramePr>
          <p:nvPr/>
        </p:nvGraphicFramePr>
        <p:xfrm>
          <a:off x="0" y="357166"/>
          <a:ext cx="91440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0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9C525-F429-47F0-BC1E-05B49FD31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EC9C525-F429-47F0-BC1E-05B49FD31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EC9C525-F429-47F0-BC1E-05B49FD31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8B52A8-7874-47E2-AD9E-4410B1E67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E8B52A8-7874-47E2-AD9E-4410B1E67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E8B52A8-7874-47E2-AD9E-4410B1E67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FF5A9F-2F0D-416D-90FD-2CC33BF73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BFF5A9F-2F0D-416D-90FD-2CC33BF73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BFF5A9F-2F0D-416D-90FD-2CC33BF73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FCC36-CB18-44D6-B949-90ED3D982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F12FCC36-CB18-44D6-B949-90ED3D982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F12FCC36-CB18-44D6-B949-90ED3D982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7A743-B975-4B3A-B51F-C97DCA1D9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C7A743-B975-4B3A-B51F-C97DCA1D9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F8C7A743-B975-4B3A-B51F-C97DCA1D9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446A97-9E6E-4C68-8D79-4BA76D340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3F446A97-9E6E-4C68-8D79-4BA76D340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F446A97-9E6E-4C68-8D79-4BA76D340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A5FD5-10EE-4528-84D7-E644104C8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23EA5FD5-10EE-4528-84D7-E644104C8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23EA5FD5-10EE-4528-84D7-E644104C8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F37AD-0E31-4801-AA7C-4C92E3BC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6F37AD-0E31-4801-AA7C-4C92E3BC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6F37AD-0E31-4801-AA7C-4C92E3BC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6079B8-3C03-430B-9641-36F56CDE6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26079B8-3C03-430B-9641-36F56CDE6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26079B8-3C03-430B-9641-36F56CDE6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B2E66-5B13-410A-9AE0-1EA9F23F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8EB2E66-5B13-410A-9AE0-1EA9F23F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8EB2E66-5B13-410A-9AE0-1EA9F23F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0C0F04-4D09-4944-B976-3B8F303F3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70C0F04-4D09-4944-B976-3B8F303F3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70C0F04-4D09-4944-B976-3B8F303F3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C46AD-6F70-4EC6-9CB0-6051EE129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0C46AD-6F70-4EC6-9CB0-6051EE129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0C46AD-6F70-4EC6-9CB0-6051EE129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921E5D-8BAF-4C2F-991C-57452295B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C3921E5D-8BAF-4C2F-991C-57452295B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C3921E5D-8BAF-4C2F-991C-57452295B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6B07BB-2A75-4E5B-8512-866D9D289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2F6B07BB-2A75-4E5B-8512-866D9D289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2F6B07BB-2A75-4E5B-8512-866D9D289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388571-B212-451A-B71E-230971AB6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5388571-B212-451A-B71E-230971AB6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55388571-B212-451A-B71E-230971AB6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0F0C2-519D-4346-894A-891E0670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7F0F0C2-519D-4346-894A-891E0670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E7F0F0C2-519D-4346-894A-891E0670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73163-A8D2-4C6D-8A5C-183910E54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15D73163-A8D2-4C6D-8A5C-183910E54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15D73163-A8D2-4C6D-8A5C-183910E54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中年級說話能力指標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altLang="zh-TW" b="1" dirty="0"/>
              <a:t>3-2-1</a:t>
            </a:r>
            <a:r>
              <a:rPr lang="zh-TW" altLang="zh-TW" b="1" dirty="0"/>
              <a:t>能充分表達意見。</a:t>
            </a:r>
            <a:endParaRPr lang="zh-TW" altLang="zh-TW" dirty="0"/>
          </a:p>
          <a:p>
            <a:r>
              <a:rPr lang="en-US" altLang="zh-TW" dirty="0"/>
              <a:t>3-2-1-1</a:t>
            </a:r>
            <a:r>
              <a:rPr lang="zh-TW" altLang="zh-TW" dirty="0"/>
              <a:t>在討論問題或交換意見時，能清楚說出自己的意思。</a:t>
            </a:r>
          </a:p>
          <a:p>
            <a:r>
              <a:rPr lang="en-US" altLang="zh-TW" dirty="0"/>
              <a:t>3-2-1-2</a:t>
            </a:r>
            <a:r>
              <a:rPr lang="zh-TW" altLang="zh-TW" dirty="0"/>
              <a:t>在看圖或觀察事物後，能以完整語句簡要說明其內容。</a:t>
            </a:r>
          </a:p>
          <a:p>
            <a:r>
              <a:rPr lang="en-US" altLang="zh-TW" dirty="0"/>
              <a:t>3-2-1-3</a:t>
            </a:r>
            <a:r>
              <a:rPr lang="zh-TW" altLang="zh-TW" dirty="0"/>
              <a:t>能清楚說出自己的意思。</a:t>
            </a:r>
          </a:p>
          <a:p>
            <a:r>
              <a:rPr lang="en-US" altLang="zh-TW" dirty="0"/>
              <a:t>3-2-1-4</a:t>
            </a:r>
            <a:r>
              <a:rPr lang="zh-TW" altLang="zh-TW" dirty="0"/>
              <a:t>能清楚複述所聽到的事物。</a:t>
            </a:r>
          </a:p>
          <a:p>
            <a:r>
              <a:rPr lang="en-US" altLang="zh-TW" b="1" dirty="0"/>
              <a:t>3-2-2</a:t>
            </a:r>
            <a:r>
              <a:rPr lang="zh-TW" altLang="zh-TW" b="1" dirty="0"/>
              <a:t>能合適的表現語言。</a:t>
            </a:r>
            <a:endParaRPr lang="zh-TW" altLang="zh-TW" dirty="0"/>
          </a:p>
          <a:p>
            <a:r>
              <a:rPr lang="en-US" altLang="zh-TW" dirty="0"/>
              <a:t>3-2-2-1</a:t>
            </a:r>
            <a:r>
              <a:rPr lang="zh-TW" altLang="zh-TW" dirty="0"/>
              <a:t>說話時能保持適當的速度與音量。</a:t>
            </a:r>
          </a:p>
          <a:p>
            <a:r>
              <a:rPr lang="en-US" altLang="zh-TW" dirty="0"/>
              <a:t>3-2-2-2</a:t>
            </a:r>
            <a:r>
              <a:rPr lang="zh-TW" altLang="zh-TW" dirty="0"/>
              <a:t>能正確、流暢、有感情的朗讀文學作品。</a:t>
            </a:r>
          </a:p>
          <a:p>
            <a:r>
              <a:rPr lang="en-US" altLang="zh-TW" dirty="0"/>
              <a:t>3-2-2-3</a:t>
            </a:r>
            <a:r>
              <a:rPr lang="zh-TW" altLang="zh-TW" dirty="0"/>
              <a:t>能轉述問題的內容，並對不理解的問題，提出詢問。</a:t>
            </a:r>
          </a:p>
          <a:p>
            <a:r>
              <a:rPr lang="en-US" altLang="zh-TW" dirty="0"/>
              <a:t>3-2-2-4</a:t>
            </a:r>
            <a:r>
              <a:rPr lang="zh-TW" altLang="zh-TW" dirty="0"/>
              <a:t>能妥適運用國語，與人良好溝通。</a:t>
            </a:r>
          </a:p>
          <a:p>
            <a:r>
              <a:rPr lang="en-US" altLang="zh-TW" dirty="0"/>
              <a:t>3-2-2-5</a:t>
            </a:r>
            <a:r>
              <a:rPr lang="zh-TW" altLang="zh-TW" dirty="0"/>
              <a:t>能說出一段話或一篇短文的要點。</a:t>
            </a:r>
          </a:p>
          <a:p>
            <a:r>
              <a:rPr lang="en-US" altLang="zh-TW" b="1" dirty="0"/>
              <a:t>3-2-3</a:t>
            </a:r>
            <a:r>
              <a:rPr lang="zh-TW" altLang="zh-TW" b="1" dirty="0"/>
              <a:t>能表現良好的言談。</a:t>
            </a:r>
            <a:endParaRPr lang="zh-TW" altLang="zh-TW" dirty="0"/>
          </a:p>
          <a:p>
            <a:r>
              <a:rPr lang="en-US" altLang="zh-TW" dirty="0"/>
              <a:t>3-2-3-1</a:t>
            </a:r>
            <a:r>
              <a:rPr lang="zh-TW" altLang="zh-TW" dirty="0"/>
              <a:t>他人與自己意見不同時，仍能理性的溝通。</a:t>
            </a:r>
          </a:p>
          <a:p>
            <a:r>
              <a:rPr lang="en-US" altLang="zh-TW" dirty="0"/>
              <a:t>3-2-3-2</a:t>
            </a:r>
            <a:r>
              <a:rPr lang="zh-TW" altLang="zh-TW" dirty="0"/>
              <a:t>能用口語表達對他人的關心。</a:t>
            </a:r>
          </a:p>
          <a:p>
            <a:r>
              <a:rPr lang="en-US" altLang="zh-TW" dirty="0"/>
              <a:t>3-2-3-3</a:t>
            </a:r>
            <a:r>
              <a:rPr lang="zh-TW" altLang="zh-TW" dirty="0"/>
              <a:t>能談吐清晰優雅，風度良好。</a:t>
            </a:r>
          </a:p>
          <a:p>
            <a:r>
              <a:rPr lang="en-US" altLang="zh-TW" dirty="0"/>
              <a:t>3-2-3-4</a:t>
            </a:r>
            <a:r>
              <a:rPr lang="zh-TW" altLang="zh-TW" dirty="0"/>
              <a:t>能養成說話負責的態度。</a:t>
            </a:r>
          </a:p>
          <a:p>
            <a:r>
              <a:rPr lang="en-US" altLang="zh-TW" dirty="0"/>
              <a:t>3-2-3-5</a:t>
            </a:r>
            <a:r>
              <a:rPr lang="zh-TW" altLang="zh-TW" dirty="0"/>
              <a:t>說話用詞正確，語意清晰，內容具體，主題明確。</a:t>
            </a:r>
          </a:p>
          <a:p>
            <a:r>
              <a:rPr lang="en-US" altLang="zh-TW" b="1" dirty="0"/>
              <a:t>3-2-4</a:t>
            </a:r>
            <a:r>
              <a:rPr lang="zh-TW" altLang="zh-TW" b="1" dirty="0"/>
              <a:t>能把握說話重點，充分溝通。</a:t>
            </a:r>
            <a:endParaRPr lang="zh-TW" altLang="zh-TW" dirty="0"/>
          </a:p>
          <a:p>
            <a:r>
              <a:rPr lang="en-US" altLang="zh-TW" dirty="0"/>
              <a:t>3-2-4-1</a:t>
            </a:r>
            <a:r>
              <a:rPr lang="zh-TW" altLang="zh-TW" dirty="0"/>
              <a:t>能抓住重點說話。</a:t>
            </a:r>
          </a:p>
          <a:p>
            <a:r>
              <a:rPr lang="en-US" altLang="zh-TW" dirty="0"/>
              <a:t>3-2-4-2</a:t>
            </a:r>
            <a:r>
              <a:rPr lang="zh-TW" altLang="zh-TW" dirty="0"/>
              <a:t>能主動學習充實說話的內容。</a:t>
            </a:r>
          </a:p>
          <a:p>
            <a:r>
              <a:rPr lang="en-US" altLang="zh-TW" dirty="0"/>
              <a:t>3-2-4-3</a:t>
            </a:r>
            <a:r>
              <a:rPr lang="zh-TW" altLang="zh-TW" dirty="0"/>
              <a:t>能報告解決問題的方法。</a:t>
            </a:r>
          </a:p>
          <a:p>
            <a:r>
              <a:rPr lang="en-US" altLang="zh-TW" dirty="0"/>
              <a:t>3-2-4-4</a:t>
            </a:r>
            <a:r>
              <a:rPr lang="zh-TW" altLang="zh-TW" dirty="0"/>
              <a:t>能與人討論問題，提出解決問題的方法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6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571500" y="2143125"/>
            <a:ext cx="8286750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kumimoji="0" lang="zh-TW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中央課程與教學輔導諮詢教師團隊</a:t>
            </a:r>
            <a:r>
              <a:rPr kumimoji="0" lang="en-US" altLang="zh-TW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zh-TW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政策宣導</a:t>
            </a:r>
            <a:r>
              <a:rPr kumimoji="0" lang="en-US" altLang="zh-TW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—</a:t>
            </a:r>
            <a:r>
              <a:rPr kumimoji="0" lang="zh-TW" altLang="en-US" sz="44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多元評量與示例</a:t>
            </a:r>
            <a:endParaRPr kumimoji="0" lang="zh-TW" altLang="en-US" sz="4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97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中年級說話能力指標＿表達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altLang="zh-TW" b="1" dirty="0"/>
              <a:t>3-2-1</a:t>
            </a:r>
            <a:r>
              <a:rPr lang="zh-TW" altLang="zh-TW" b="1" dirty="0"/>
              <a:t>能充分表達意見。</a:t>
            </a:r>
            <a:endParaRPr lang="zh-TW" altLang="zh-TW" dirty="0"/>
          </a:p>
          <a:p>
            <a:r>
              <a:rPr lang="en-US" altLang="zh-TW" dirty="0"/>
              <a:t>3-2-1-1</a:t>
            </a:r>
            <a:r>
              <a:rPr lang="zh-TW" altLang="zh-TW" dirty="0"/>
              <a:t>在討論問題或交換意見時，能清楚說出自己的意思。</a:t>
            </a:r>
          </a:p>
          <a:p>
            <a:r>
              <a:rPr lang="en-US" altLang="zh-TW" sz="6200" dirty="0">
                <a:solidFill>
                  <a:srgbClr val="FF0000"/>
                </a:solidFill>
              </a:rPr>
              <a:t>3-2-1-2</a:t>
            </a:r>
            <a:r>
              <a:rPr lang="zh-TW" altLang="zh-TW" sz="6200" dirty="0">
                <a:solidFill>
                  <a:srgbClr val="FF0000"/>
                </a:solidFill>
              </a:rPr>
              <a:t>在看圖或觀察事物後，能以</a:t>
            </a:r>
            <a:r>
              <a:rPr lang="zh-TW" altLang="zh-TW" sz="6200" b="1" dirty="0">
                <a:solidFill>
                  <a:srgbClr val="FF0000"/>
                </a:solidFill>
              </a:rPr>
              <a:t>完整</a:t>
            </a:r>
            <a:r>
              <a:rPr lang="zh-TW" altLang="zh-TW" sz="6200" dirty="0">
                <a:solidFill>
                  <a:srgbClr val="FF0000"/>
                </a:solidFill>
              </a:rPr>
              <a:t>語句</a:t>
            </a:r>
            <a:r>
              <a:rPr lang="zh-TW" altLang="zh-TW" sz="6200" b="1" dirty="0">
                <a:solidFill>
                  <a:srgbClr val="FF0000"/>
                </a:solidFill>
              </a:rPr>
              <a:t>簡要</a:t>
            </a:r>
            <a:r>
              <a:rPr lang="zh-TW" altLang="zh-TW" sz="6200" dirty="0">
                <a:solidFill>
                  <a:srgbClr val="FF0000"/>
                </a:solidFill>
              </a:rPr>
              <a:t>說明其內容</a:t>
            </a:r>
            <a:r>
              <a:rPr lang="zh-TW" altLang="zh-TW" sz="5000" dirty="0">
                <a:solidFill>
                  <a:srgbClr val="FF0000"/>
                </a:solidFill>
              </a:rPr>
              <a:t>。</a:t>
            </a:r>
          </a:p>
          <a:p>
            <a:r>
              <a:rPr lang="en-US" altLang="zh-TW" sz="5500" dirty="0">
                <a:solidFill>
                  <a:srgbClr val="0000CC"/>
                </a:solidFill>
              </a:rPr>
              <a:t>3-2-1-3</a:t>
            </a:r>
            <a:r>
              <a:rPr lang="zh-TW" altLang="zh-TW" sz="5500" dirty="0">
                <a:solidFill>
                  <a:srgbClr val="0000CC"/>
                </a:solidFill>
              </a:rPr>
              <a:t>能清楚說出自己的意思。</a:t>
            </a:r>
          </a:p>
          <a:p>
            <a:r>
              <a:rPr lang="en-US" altLang="zh-TW" sz="5500" dirty="0">
                <a:solidFill>
                  <a:srgbClr val="0000CC"/>
                </a:solidFill>
              </a:rPr>
              <a:t>3-2-1-4</a:t>
            </a:r>
            <a:r>
              <a:rPr lang="zh-TW" altLang="zh-TW" sz="5500" dirty="0">
                <a:solidFill>
                  <a:srgbClr val="0000CC"/>
                </a:solidFill>
              </a:rPr>
              <a:t>能清楚複述所聽到的事物。</a:t>
            </a:r>
          </a:p>
          <a:p>
            <a:r>
              <a:rPr lang="en-US" altLang="zh-TW" b="1" dirty="0"/>
              <a:t>3-2-2</a:t>
            </a:r>
            <a:r>
              <a:rPr lang="zh-TW" altLang="zh-TW" b="1" dirty="0"/>
              <a:t>能合適的表現語言。</a:t>
            </a:r>
            <a:endParaRPr lang="zh-TW" altLang="zh-TW" dirty="0"/>
          </a:p>
          <a:p>
            <a:r>
              <a:rPr lang="en-US" altLang="zh-TW" sz="5500" dirty="0">
                <a:solidFill>
                  <a:srgbClr val="0000CC"/>
                </a:solidFill>
              </a:rPr>
              <a:t>3-2-2-1</a:t>
            </a:r>
            <a:r>
              <a:rPr lang="zh-TW" altLang="zh-TW" sz="5500" dirty="0">
                <a:solidFill>
                  <a:srgbClr val="0000CC"/>
                </a:solidFill>
              </a:rPr>
              <a:t>說話時能保持適當的</a:t>
            </a:r>
            <a:r>
              <a:rPr lang="zh-TW" altLang="zh-TW" sz="5500" b="1" dirty="0">
                <a:solidFill>
                  <a:srgbClr val="0000CC"/>
                </a:solidFill>
              </a:rPr>
              <a:t>速度</a:t>
            </a:r>
            <a:r>
              <a:rPr lang="zh-TW" altLang="zh-TW" sz="5500" dirty="0">
                <a:solidFill>
                  <a:srgbClr val="0000CC"/>
                </a:solidFill>
              </a:rPr>
              <a:t>與</a:t>
            </a:r>
            <a:r>
              <a:rPr lang="zh-TW" altLang="zh-TW" sz="5500" b="1" dirty="0">
                <a:solidFill>
                  <a:srgbClr val="0000CC"/>
                </a:solidFill>
              </a:rPr>
              <a:t>音量</a:t>
            </a:r>
            <a:r>
              <a:rPr lang="zh-TW" altLang="zh-TW" sz="5500" dirty="0">
                <a:solidFill>
                  <a:srgbClr val="0000CC"/>
                </a:solidFill>
              </a:rPr>
              <a:t>。</a:t>
            </a:r>
          </a:p>
          <a:p>
            <a:r>
              <a:rPr lang="en-US" altLang="zh-TW" dirty="0"/>
              <a:t>3-2-2-2</a:t>
            </a:r>
            <a:r>
              <a:rPr lang="zh-TW" altLang="zh-TW" dirty="0"/>
              <a:t>能正確、流暢、有感情的朗讀文學作品。</a:t>
            </a:r>
          </a:p>
          <a:p>
            <a:r>
              <a:rPr lang="en-US" altLang="zh-TW" dirty="0"/>
              <a:t>3-2-2-3</a:t>
            </a:r>
            <a:r>
              <a:rPr lang="zh-TW" altLang="zh-TW" dirty="0"/>
              <a:t>能轉述問題的內容，並對不理解的問題，提出詢問。</a:t>
            </a:r>
          </a:p>
          <a:p>
            <a:r>
              <a:rPr lang="en-US" altLang="zh-TW" dirty="0"/>
              <a:t>3-2-2-4</a:t>
            </a:r>
            <a:r>
              <a:rPr lang="zh-TW" altLang="zh-TW" dirty="0"/>
              <a:t>能妥適運用國語，與人良好溝通。</a:t>
            </a:r>
          </a:p>
          <a:p>
            <a:r>
              <a:rPr lang="en-US" altLang="zh-TW" sz="6200" dirty="0">
                <a:solidFill>
                  <a:srgbClr val="FF0000"/>
                </a:solidFill>
              </a:rPr>
              <a:t>3-2-2-5</a:t>
            </a:r>
            <a:r>
              <a:rPr lang="zh-TW" altLang="zh-TW" sz="6200" dirty="0">
                <a:solidFill>
                  <a:srgbClr val="FF0000"/>
                </a:solidFill>
              </a:rPr>
              <a:t>能說出一段話或一篇短文的</a:t>
            </a:r>
            <a:r>
              <a:rPr lang="zh-TW" altLang="zh-TW" sz="6200" b="1" dirty="0">
                <a:solidFill>
                  <a:srgbClr val="FF0000"/>
                </a:solidFill>
              </a:rPr>
              <a:t>要點</a:t>
            </a:r>
            <a:r>
              <a:rPr lang="zh-TW" altLang="zh-TW" sz="6200" dirty="0">
                <a:solidFill>
                  <a:srgbClr val="FF0000"/>
                </a:solidFill>
              </a:rPr>
              <a:t>。</a:t>
            </a:r>
          </a:p>
          <a:p>
            <a:r>
              <a:rPr lang="en-US" altLang="zh-TW" b="1" dirty="0"/>
              <a:t>3-2-3</a:t>
            </a:r>
            <a:r>
              <a:rPr lang="zh-TW" altLang="zh-TW" b="1" dirty="0"/>
              <a:t>能表現良好的言談。</a:t>
            </a:r>
            <a:endParaRPr lang="zh-TW" altLang="zh-TW" dirty="0"/>
          </a:p>
          <a:p>
            <a:r>
              <a:rPr lang="en-US" altLang="zh-TW" dirty="0"/>
              <a:t>3-2-3-1</a:t>
            </a:r>
            <a:r>
              <a:rPr lang="zh-TW" altLang="zh-TW" dirty="0"/>
              <a:t>他人與自己意見不同時，仍能理性的溝通。</a:t>
            </a:r>
          </a:p>
          <a:p>
            <a:r>
              <a:rPr lang="en-US" altLang="zh-TW" dirty="0"/>
              <a:t>3-2-3-2</a:t>
            </a:r>
            <a:r>
              <a:rPr lang="zh-TW" altLang="zh-TW" dirty="0"/>
              <a:t>能用口語表達對他人的關心。</a:t>
            </a:r>
          </a:p>
          <a:p>
            <a:r>
              <a:rPr lang="en-US" altLang="zh-TW" dirty="0"/>
              <a:t>3-2-3-3</a:t>
            </a:r>
            <a:r>
              <a:rPr lang="zh-TW" altLang="zh-TW" dirty="0"/>
              <a:t>能談吐清晰優雅，風度良好。</a:t>
            </a:r>
          </a:p>
          <a:p>
            <a:r>
              <a:rPr lang="en-US" altLang="zh-TW" dirty="0"/>
              <a:t>3-2-3-4</a:t>
            </a:r>
            <a:r>
              <a:rPr lang="zh-TW" altLang="zh-TW" dirty="0"/>
              <a:t>能養成說話負責的態度。</a:t>
            </a:r>
          </a:p>
          <a:p>
            <a:r>
              <a:rPr lang="en-US" altLang="zh-TW" sz="5500" dirty="0">
                <a:solidFill>
                  <a:srgbClr val="0000CC"/>
                </a:solidFill>
              </a:rPr>
              <a:t>3-2-3-5</a:t>
            </a:r>
            <a:r>
              <a:rPr lang="zh-TW" altLang="zh-TW" sz="5500" dirty="0">
                <a:solidFill>
                  <a:srgbClr val="0000CC"/>
                </a:solidFill>
              </a:rPr>
              <a:t>說話</a:t>
            </a:r>
            <a:r>
              <a:rPr lang="zh-TW" altLang="zh-TW" sz="5500" b="1" dirty="0">
                <a:solidFill>
                  <a:srgbClr val="0000CC"/>
                </a:solidFill>
              </a:rPr>
              <a:t>用詞正確</a:t>
            </a:r>
            <a:r>
              <a:rPr lang="zh-TW" altLang="zh-TW" sz="5500" dirty="0">
                <a:solidFill>
                  <a:srgbClr val="0000CC"/>
                </a:solidFill>
              </a:rPr>
              <a:t>，</a:t>
            </a:r>
            <a:r>
              <a:rPr lang="zh-TW" altLang="zh-TW" sz="5500" b="1" dirty="0">
                <a:solidFill>
                  <a:srgbClr val="0000CC"/>
                </a:solidFill>
              </a:rPr>
              <a:t>語意清晰</a:t>
            </a:r>
            <a:r>
              <a:rPr lang="zh-TW" altLang="zh-TW" sz="5500" dirty="0">
                <a:solidFill>
                  <a:srgbClr val="0000CC"/>
                </a:solidFill>
              </a:rPr>
              <a:t>，</a:t>
            </a:r>
            <a:r>
              <a:rPr lang="zh-TW" altLang="zh-TW" sz="5500" b="1" dirty="0">
                <a:solidFill>
                  <a:srgbClr val="0000CC"/>
                </a:solidFill>
              </a:rPr>
              <a:t>內容具體</a:t>
            </a:r>
            <a:r>
              <a:rPr lang="zh-TW" altLang="zh-TW" sz="5500" dirty="0">
                <a:solidFill>
                  <a:srgbClr val="0000CC"/>
                </a:solidFill>
              </a:rPr>
              <a:t>，</a:t>
            </a:r>
            <a:r>
              <a:rPr lang="zh-TW" altLang="zh-TW" sz="5500" b="1" dirty="0">
                <a:solidFill>
                  <a:srgbClr val="0000CC"/>
                </a:solidFill>
              </a:rPr>
              <a:t>主題明確</a:t>
            </a:r>
            <a:r>
              <a:rPr lang="zh-TW" altLang="zh-TW" sz="5500" dirty="0">
                <a:solidFill>
                  <a:srgbClr val="0000CC"/>
                </a:solidFill>
              </a:rPr>
              <a:t>。</a:t>
            </a:r>
          </a:p>
          <a:p>
            <a:r>
              <a:rPr lang="en-US" altLang="zh-TW" b="1" dirty="0"/>
              <a:t>3-2-4</a:t>
            </a:r>
            <a:r>
              <a:rPr lang="zh-TW" altLang="zh-TW" b="1" dirty="0"/>
              <a:t>能把握說話重點，充分溝通。</a:t>
            </a:r>
            <a:endParaRPr lang="zh-TW" altLang="zh-TW" dirty="0"/>
          </a:p>
          <a:p>
            <a:r>
              <a:rPr lang="en-US" altLang="zh-TW" sz="5500" dirty="0">
                <a:solidFill>
                  <a:srgbClr val="0000CC"/>
                </a:solidFill>
              </a:rPr>
              <a:t>3-2-4-1</a:t>
            </a:r>
            <a:r>
              <a:rPr lang="zh-TW" altLang="zh-TW" sz="5500" dirty="0">
                <a:solidFill>
                  <a:srgbClr val="0000CC"/>
                </a:solidFill>
              </a:rPr>
              <a:t>能抓住</a:t>
            </a:r>
            <a:r>
              <a:rPr lang="zh-TW" altLang="zh-TW" sz="5500" b="1" dirty="0">
                <a:solidFill>
                  <a:srgbClr val="0000CC"/>
                </a:solidFill>
              </a:rPr>
              <a:t>重點</a:t>
            </a:r>
            <a:r>
              <a:rPr lang="zh-TW" altLang="zh-TW" sz="5500" dirty="0">
                <a:solidFill>
                  <a:srgbClr val="0000CC"/>
                </a:solidFill>
              </a:rPr>
              <a:t>說話</a:t>
            </a:r>
            <a:r>
              <a:rPr lang="zh-TW" altLang="zh-TW" sz="5500" dirty="0"/>
              <a:t>。</a:t>
            </a:r>
          </a:p>
          <a:p>
            <a:r>
              <a:rPr lang="en-US" altLang="zh-TW" sz="5500" dirty="0">
                <a:solidFill>
                  <a:srgbClr val="0000CC"/>
                </a:solidFill>
              </a:rPr>
              <a:t>3-2-4-2</a:t>
            </a:r>
            <a:r>
              <a:rPr lang="zh-TW" altLang="zh-TW" sz="5500" dirty="0">
                <a:solidFill>
                  <a:srgbClr val="0000CC"/>
                </a:solidFill>
              </a:rPr>
              <a:t>能主動學習</a:t>
            </a:r>
            <a:r>
              <a:rPr lang="zh-TW" altLang="zh-TW" sz="5500" b="1" dirty="0">
                <a:solidFill>
                  <a:srgbClr val="0000CC"/>
                </a:solidFill>
              </a:rPr>
              <a:t>充實</a:t>
            </a:r>
            <a:r>
              <a:rPr lang="zh-TW" altLang="zh-TW" sz="5500" dirty="0">
                <a:solidFill>
                  <a:srgbClr val="0000CC"/>
                </a:solidFill>
              </a:rPr>
              <a:t>說話的</a:t>
            </a:r>
            <a:r>
              <a:rPr lang="zh-TW" altLang="zh-TW" sz="5500" b="1" dirty="0">
                <a:solidFill>
                  <a:srgbClr val="0000CC"/>
                </a:solidFill>
              </a:rPr>
              <a:t>內容</a:t>
            </a:r>
            <a:r>
              <a:rPr lang="zh-TW" altLang="zh-TW" sz="5500" dirty="0">
                <a:solidFill>
                  <a:srgbClr val="0000CC"/>
                </a:solidFill>
              </a:rPr>
              <a:t>。</a:t>
            </a:r>
          </a:p>
          <a:p>
            <a:r>
              <a:rPr lang="en-US" altLang="zh-TW" dirty="0"/>
              <a:t>3-2-4-3</a:t>
            </a:r>
            <a:r>
              <a:rPr lang="zh-TW" altLang="zh-TW" dirty="0"/>
              <a:t>能報告解決問題的方法。</a:t>
            </a:r>
          </a:p>
          <a:p>
            <a:r>
              <a:rPr lang="en-US" altLang="zh-TW" dirty="0"/>
              <a:t>3-2-4-4</a:t>
            </a:r>
            <a:r>
              <a:rPr lang="zh-TW" altLang="zh-TW" dirty="0"/>
              <a:t>能與人討論問題，提出解決問題的方法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832295770"/>
              </p:ext>
            </p:extLst>
          </p:nvPr>
        </p:nvGraphicFramePr>
        <p:xfrm>
          <a:off x="6780584" y="2317328"/>
          <a:ext cx="2183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5496" y="6444044"/>
            <a:ext cx="394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蔡藍儐（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）。國語文多元評量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61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88F1E-0220-45D9-BBC2-EE7AF310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C488F1E-0220-45D9-BBC2-EE7AF310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C488F1E-0220-45D9-BBC2-EE7AF310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259836-28EF-4745-A547-252F263F5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1259836-28EF-4745-A547-252F263F5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1259836-28EF-4745-A547-252F263F5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4323E6-079D-4E8A-8201-B00B9EE7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2F4323E6-079D-4E8A-8201-B00B9EE7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F4323E6-079D-4E8A-8201-B00B9EE7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842F6D-2F33-4FD3-BDFE-B3074C4E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0842F6D-2F33-4FD3-BDFE-B3074C4E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0842F6D-2F33-4FD3-BDFE-B3074C4E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5D73-4BB2-4BE5-AB01-991053B69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77A5D73-4BB2-4BE5-AB01-991053B69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77A5D73-4BB2-4BE5-AB01-991053B69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1417"/>
            <a:ext cx="83632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看圖說故事評審基準與規準</a:t>
            </a: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37225"/>
              </p:ext>
            </p:extLst>
          </p:nvPr>
        </p:nvGraphicFramePr>
        <p:xfrm>
          <a:off x="395538" y="1397000"/>
          <a:ext cx="8280916" cy="448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2988"/>
                <a:gridCol w="1182988"/>
                <a:gridCol w="1182988"/>
                <a:gridCol w="1182988"/>
                <a:gridCol w="1182988"/>
                <a:gridCol w="1182988"/>
                <a:gridCol w="118298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/>
                        <a:t>基準</a:t>
                      </a:r>
                      <a:endParaRPr lang="en-US" altLang="zh-TW" dirty="0" smtClean="0"/>
                    </a:p>
                    <a:p>
                      <a:pPr algn="l"/>
                      <a:r>
                        <a:rPr lang="zh-TW" altLang="en-US" dirty="0" smtClean="0"/>
                        <a:t>規準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完整有重點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順序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詞彙豐富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語速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聲量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……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優良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不錯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過關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需加強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請加油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-36512" y="6444044"/>
            <a:ext cx="394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蔡藍儐（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）。國語文多元評量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26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活動內容＿以看圖說話為例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4886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2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B5058B-CEEC-452D-849C-ECF35D489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CB5058B-CEEC-452D-849C-ECF35D489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CB5058B-CEEC-452D-849C-ECF35D489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D6BB74-54CC-4E8D-8149-AFEA4248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3D6BB74-54CC-4E8D-8149-AFEA4248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3D6BB74-54CC-4E8D-8149-AFEA4248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DCEB3D-55B8-4CEF-8B5E-A062756A8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1DCEB3D-55B8-4CEF-8B5E-A062756A8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1DCEB3D-55B8-4CEF-8B5E-A062756A8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067BAD-49AE-437C-96BE-EBF3F01D5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F067BAD-49AE-437C-96BE-EBF3F01D5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F067BAD-49AE-437C-96BE-EBF3F01D5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B691C1-DFD0-4465-ABAE-1C3C9FC8A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8B691C1-DFD0-4465-ABAE-1C3C9FC8A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8B691C1-DFD0-4465-ABAE-1C3C9FC8A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E1762A-8CED-4100-92ED-2BEA86295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EE1762A-8CED-4100-92ED-2BEA86295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EE1762A-8CED-4100-92ED-2BEA86295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0971C3-9FE6-41F4-90C8-4F8D79705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60971C3-9FE6-41F4-90C8-4F8D79705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60971C3-9FE6-41F4-90C8-4F8D79705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3"/>
          <a:srcRect/>
          <a:stretch>
            <a:fillRect/>
          </a:stretch>
        </p:blipFill>
        <p:spPr>
          <a:xfrm>
            <a:off x="1471613" y="698500"/>
            <a:ext cx="6200775" cy="295275"/>
          </a:xfrm>
        </p:spPr>
      </p:pic>
      <p:pic>
        <p:nvPicPr>
          <p:cNvPr id="430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66813" y="1600200"/>
            <a:ext cx="2619375" cy="2185988"/>
          </a:xfrm>
        </p:spPr>
      </p:pic>
      <p:pic>
        <p:nvPicPr>
          <p:cNvPr id="430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414963" y="1600200"/>
            <a:ext cx="2505075" cy="2185988"/>
          </a:xfrm>
        </p:spPr>
      </p:pic>
      <p:pic>
        <p:nvPicPr>
          <p:cNvPr id="4301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1168400" y="3938588"/>
            <a:ext cx="2616200" cy="2187575"/>
          </a:xfrm>
        </p:spPr>
      </p:pic>
      <p:pic>
        <p:nvPicPr>
          <p:cNvPr id="4301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5435600" y="3933825"/>
            <a:ext cx="2525713" cy="2187575"/>
          </a:xfrm>
        </p:spPr>
      </p:pic>
      <p:sp>
        <p:nvSpPr>
          <p:cNvPr id="2" name="矩形 1"/>
          <p:cNvSpPr/>
          <p:nvPr/>
        </p:nvSpPr>
        <p:spPr>
          <a:xfrm>
            <a:off x="1043608" y="621166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hlinkClick r:id="rId8"/>
              </a:rPr>
              <a:t>資料來源：全港性系統評估</a:t>
            </a:r>
            <a:r>
              <a:rPr lang="en-US" altLang="zh-TW" dirty="0" smtClean="0">
                <a:hlinkClick r:id="rId8"/>
              </a:rPr>
              <a:t>http</a:t>
            </a:r>
            <a:r>
              <a:rPr lang="en-US" altLang="zh-TW" dirty="0">
                <a:hlinkClick r:id="rId8"/>
              </a:rPr>
              <a:t>://www.bca.hkeaa.edu.hk/web/TSA/zh/Introduction.html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822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評分基準與規準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908720"/>
            <a:ext cx="4824413" cy="5537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980728"/>
            <a:ext cx="3079750" cy="535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043608" y="621166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hlinkClick r:id="rId5"/>
              </a:rPr>
              <a:t>資料來源：全港性系統評估</a:t>
            </a:r>
            <a:r>
              <a:rPr lang="en-US" altLang="zh-TW" dirty="0" smtClean="0">
                <a:hlinkClick r:id="rId5"/>
              </a:rPr>
              <a:t>http</a:t>
            </a:r>
            <a:r>
              <a:rPr lang="en-US" altLang="zh-TW" dirty="0">
                <a:hlinkClick r:id="rId5"/>
              </a:rPr>
              <a:t>://www.bca.hkeaa.edu.hk/web/TSA/zh/Introduction.html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5197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評分範例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600200"/>
            <a:ext cx="7143750" cy="4525963"/>
          </a:xfrm>
        </p:spPr>
      </p:pic>
      <p:sp>
        <p:nvSpPr>
          <p:cNvPr id="4" name="矩形 3"/>
          <p:cNvSpPr/>
          <p:nvPr/>
        </p:nvSpPr>
        <p:spPr>
          <a:xfrm>
            <a:off x="251520" y="621166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hlinkClick r:id="rId4"/>
              </a:rPr>
              <a:t>資料來源：全港性系統評估</a:t>
            </a:r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://www.bca.hkeaa.edu.hk/web/TSA/zh/Introduction.html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6155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延伸思考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/>
              <a:t>三年級看圖說話評量的重點</a:t>
            </a:r>
            <a:r>
              <a:rPr lang="zh-TW" altLang="zh-TW" dirty="0" smtClean="0"/>
              <a:t>？</a:t>
            </a:r>
            <a:r>
              <a:rPr lang="en-US" altLang="zh-TW" dirty="0"/>
              <a:t> </a:t>
            </a:r>
            <a:endParaRPr lang="zh-TW" altLang="zh-TW" dirty="0"/>
          </a:p>
          <a:p>
            <a:pPr lvl="0"/>
            <a:r>
              <a:rPr lang="zh-TW" altLang="zh-TW" dirty="0"/>
              <a:t>說話還可以透過哪些形式和內容進行評量</a:t>
            </a:r>
            <a:r>
              <a:rPr lang="zh-TW" altLang="zh-TW" dirty="0" smtClean="0"/>
              <a:t>？</a:t>
            </a:r>
            <a:r>
              <a:rPr lang="en-US" altLang="zh-TW" dirty="0"/>
              <a:t> </a:t>
            </a:r>
            <a:endParaRPr lang="zh-TW" altLang="zh-TW" dirty="0"/>
          </a:p>
          <a:p>
            <a:pPr lvl="0"/>
            <a:r>
              <a:rPr lang="zh-TW" altLang="zh-TW" dirty="0"/>
              <a:t>看圖說話評量的機制（時間、空間、技術、設備）</a:t>
            </a:r>
            <a:r>
              <a:rPr lang="zh-TW" altLang="zh-TW" dirty="0" smtClean="0"/>
              <a:t>？</a:t>
            </a:r>
            <a:r>
              <a:rPr lang="en-US" altLang="zh-TW" dirty="0"/>
              <a:t> </a:t>
            </a:r>
            <a:endParaRPr lang="zh-TW" altLang="zh-TW" dirty="0"/>
          </a:p>
          <a:p>
            <a:pPr lvl="0"/>
            <a:r>
              <a:rPr lang="zh-TW" altLang="zh-TW" dirty="0"/>
              <a:t>以三年級看圖（</a:t>
            </a:r>
            <a:r>
              <a:rPr lang="en-US" altLang="zh-TW" dirty="0"/>
              <a:t>4</a:t>
            </a:r>
            <a:r>
              <a:rPr lang="zh-TW" altLang="zh-TW" dirty="0"/>
              <a:t>張）說話為例，思考向下</a:t>
            </a:r>
            <a:r>
              <a:rPr lang="en-US" altLang="zh-TW" dirty="0"/>
              <a:t>/</a:t>
            </a:r>
            <a:r>
              <a:rPr lang="zh-TW" altLang="zh-TW" dirty="0"/>
              <a:t>向上年級的可能設計</a:t>
            </a:r>
            <a:r>
              <a:rPr lang="zh-TW" altLang="zh-TW" dirty="0" smtClean="0"/>
              <a:t>？</a:t>
            </a:r>
            <a:r>
              <a:rPr lang="en-US" altLang="zh-TW" dirty="0"/>
              <a:t> </a:t>
            </a:r>
            <a:endParaRPr lang="zh-TW" altLang="zh-TW" dirty="0"/>
          </a:p>
          <a:p>
            <a:pPr lvl="0"/>
            <a:r>
              <a:rPr lang="zh-TW" altLang="zh-TW" dirty="0"/>
              <a:t>沒有評量到的指標又可以怎麼評量呢</a:t>
            </a:r>
            <a:r>
              <a:rPr lang="zh-TW" altLang="zh-TW" dirty="0" smtClean="0"/>
              <a:t>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-36512" y="6444044"/>
            <a:ext cx="394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蔡藍儐（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）。國語文多元評量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01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聆聽能力指標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b="1" dirty="0"/>
              <a:t>2-2-1</a:t>
            </a:r>
            <a:r>
              <a:rPr lang="zh-TW" altLang="zh-TW" sz="1800" b="1" dirty="0"/>
              <a:t>能培養良好的聆聽態度。 </a:t>
            </a:r>
          </a:p>
          <a:p>
            <a:r>
              <a:rPr lang="en-US" altLang="zh-TW" sz="1800" dirty="0"/>
              <a:t>2-2-1-1</a:t>
            </a:r>
            <a:r>
              <a:rPr lang="zh-TW" altLang="zh-TW" sz="1800" dirty="0"/>
              <a:t>能養成仔細聆聽的習慣。</a:t>
            </a:r>
          </a:p>
          <a:p>
            <a:r>
              <a:rPr lang="en-US" altLang="zh-TW" sz="1800" dirty="0"/>
              <a:t>2-2-1-2</a:t>
            </a:r>
            <a:r>
              <a:rPr lang="zh-TW" altLang="zh-TW" sz="1800" dirty="0"/>
              <a:t>能養成喜歡聆聽不同媒材的習慣。</a:t>
            </a:r>
          </a:p>
          <a:p>
            <a:r>
              <a:rPr lang="en-US" altLang="zh-TW" sz="1800" dirty="0"/>
              <a:t>2-2-1-3</a:t>
            </a:r>
            <a:r>
              <a:rPr lang="zh-TW" altLang="zh-TW" sz="1800" dirty="0"/>
              <a:t>能讓對方充分表達意見。</a:t>
            </a:r>
          </a:p>
          <a:p>
            <a:r>
              <a:rPr lang="en-US" altLang="zh-TW" sz="1800" b="1" dirty="0"/>
              <a:t>2-2-2</a:t>
            </a:r>
            <a:r>
              <a:rPr lang="zh-TW" altLang="zh-TW" sz="1800" b="1" dirty="0"/>
              <a:t>能確實把握聆聽的方法。 </a:t>
            </a:r>
          </a:p>
          <a:p>
            <a:r>
              <a:rPr lang="en-US" altLang="zh-TW" sz="1800" dirty="0"/>
              <a:t>2-2-2-1</a:t>
            </a:r>
            <a:r>
              <a:rPr lang="zh-TW" altLang="zh-TW" sz="1800" dirty="0"/>
              <a:t>能聽出</a:t>
            </a:r>
            <a:r>
              <a:rPr lang="zh-TW" altLang="zh-TW" sz="1800" dirty="0">
                <a:solidFill>
                  <a:srgbClr val="FF0000"/>
                </a:solidFill>
              </a:rPr>
              <a:t>重點</a:t>
            </a:r>
            <a:r>
              <a:rPr lang="zh-TW" altLang="zh-TW" sz="1800" dirty="0"/>
              <a:t>。</a:t>
            </a:r>
          </a:p>
          <a:p>
            <a:r>
              <a:rPr lang="en-US" altLang="zh-TW" sz="1800" dirty="0"/>
              <a:t>2-2-2-2</a:t>
            </a:r>
            <a:r>
              <a:rPr lang="zh-TW" altLang="zh-TW" sz="1800" dirty="0"/>
              <a:t>能思考說話者所表達的</a:t>
            </a:r>
            <a:r>
              <a:rPr lang="zh-TW" altLang="zh-TW" sz="1800" dirty="0">
                <a:solidFill>
                  <a:srgbClr val="FF0000"/>
                </a:solidFill>
              </a:rPr>
              <a:t>旨意</a:t>
            </a:r>
            <a:r>
              <a:rPr lang="zh-TW" altLang="zh-TW" sz="1800" dirty="0"/>
              <a:t>。</a:t>
            </a:r>
          </a:p>
          <a:p>
            <a:r>
              <a:rPr lang="en-US" altLang="zh-TW" sz="1800" dirty="0"/>
              <a:t>2-2-2-3</a:t>
            </a:r>
            <a:r>
              <a:rPr lang="zh-TW" altLang="zh-TW" sz="1800" dirty="0"/>
              <a:t>能發展仔細聆聽與</a:t>
            </a:r>
            <a:r>
              <a:rPr lang="zh-TW" altLang="zh-TW" sz="1800" dirty="0">
                <a:solidFill>
                  <a:srgbClr val="FF0000"/>
                </a:solidFill>
              </a:rPr>
              <a:t>歸納要點</a:t>
            </a:r>
            <a:r>
              <a:rPr lang="zh-TW" altLang="zh-TW" sz="1800" dirty="0"/>
              <a:t>的能力。</a:t>
            </a:r>
          </a:p>
          <a:p>
            <a:r>
              <a:rPr lang="en-US" altLang="zh-TW" sz="1800" dirty="0"/>
              <a:t>2-2-2-4</a:t>
            </a:r>
            <a:r>
              <a:rPr lang="zh-TW" altLang="zh-TW" sz="1800" dirty="0"/>
              <a:t>能在聆聽過程中</a:t>
            </a:r>
            <a:r>
              <a:rPr lang="zh-TW" altLang="zh-TW" sz="1800" dirty="0">
                <a:solidFill>
                  <a:srgbClr val="FF0000"/>
                </a:solidFill>
              </a:rPr>
              <a:t>感受說話者的情緒</a:t>
            </a:r>
            <a:r>
              <a:rPr lang="zh-TW" altLang="zh-TW" sz="1800" dirty="0"/>
              <a:t>。</a:t>
            </a:r>
          </a:p>
          <a:p>
            <a:r>
              <a:rPr lang="en-US" altLang="zh-TW" sz="1800" dirty="0"/>
              <a:t>2-2-2-5</a:t>
            </a:r>
            <a:r>
              <a:rPr lang="zh-TW" altLang="zh-TW" sz="1800" dirty="0"/>
              <a:t>能結合科技與資訊，提升聆聽學習的效果。</a:t>
            </a:r>
          </a:p>
          <a:p>
            <a:r>
              <a:rPr lang="en-US" altLang="zh-TW" sz="1800" b="1" dirty="0"/>
              <a:t>2-2-3</a:t>
            </a:r>
            <a:r>
              <a:rPr lang="zh-TW" altLang="zh-TW" sz="1800" b="1" dirty="0"/>
              <a:t>能學習說話者的表達技巧。</a:t>
            </a:r>
          </a:p>
          <a:p>
            <a:r>
              <a:rPr lang="en-US" altLang="zh-TW" sz="1800" dirty="0"/>
              <a:t>2-2-3-1</a:t>
            </a:r>
            <a:r>
              <a:rPr lang="zh-TW" altLang="zh-TW" sz="1800" dirty="0"/>
              <a:t>能聽出他人優美的表達技巧。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17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2-2-2-3</a:t>
            </a:r>
            <a:r>
              <a:rPr lang="zh-TW" altLang="zh-TW" dirty="0"/>
              <a:t>能發展仔細聆聽與</a:t>
            </a:r>
            <a:r>
              <a:rPr lang="zh-TW" altLang="zh-TW" dirty="0">
                <a:solidFill>
                  <a:srgbClr val="FF0000"/>
                </a:solidFill>
              </a:rPr>
              <a:t>歸納要點</a:t>
            </a:r>
            <a:r>
              <a:rPr lang="zh-TW" altLang="zh-TW" dirty="0"/>
              <a:t>的</a:t>
            </a:r>
            <a:r>
              <a:rPr lang="zh-TW" altLang="zh-TW" dirty="0" smtClean="0"/>
              <a:t>能力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2197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08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</a:t>
            </a:r>
            <a:r>
              <a:rPr lang="zh-TW" altLang="en-US" dirty="0" smtClean="0"/>
              <a:t>小</a:t>
            </a:r>
            <a:r>
              <a:rPr lang="zh-TW" altLang="en-US" dirty="0" smtClean="0"/>
              <a:t>案例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4896" y="1714488"/>
            <a:ext cx="8193738" cy="4214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3"/>
          <p:cNvSpPr txBox="1">
            <a:spLocks/>
          </p:cNvSpPr>
          <p:nvPr/>
        </p:nvSpPr>
        <p:spPr>
          <a:xfrm>
            <a:off x="428625" y="857250"/>
            <a:ext cx="8229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kumimoji="0" lang="zh-TW" altLang="en-US" sz="4400" b="1" u="sng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多元評量內涵</a:t>
            </a:r>
            <a:endParaRPr kumimoji="0" lang="zh-TW" altLang="en-US" sz="4400" b="1" u="sng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內容版面配置區 8"/>
          <p:cNvSpPr txBox="1">
            <a:spLocks/>
          </p:cNvSpPr>
          <p:nvPr/>
        </p:nvSpPr>
        <p:spPr bwMode="auto">
          <a:xfrm>
            <a:off x="1476375" y="1916113"/>
            <a:ext cx="680720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ts val="2400"/>
              </a:spcBef>
              <a:buFont typeface="Arial" charset="0"/>
              <a:buNone/>
            </a:pPr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一、 教學策略多元，評量才能多元 。</a:t>
            </a:r>
          </a:p>
          <a:p>
            <a:pPr>
              <a:spcBef>
                <a:spcPts val="2400"/>
              </a:spcBef>
              <a:buFont typeface="Arial" charset="0"/>
              <a:buNone/>
            </a:pPr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二、 評量貫穿整個學習過程。 </a:t>
            </a:r>
          </a:p>
          <a:p>
            <a:pPr>
              <a:spcBef>
                <a:spcPts val="2400"/>
              </a:spcBef>
              <a:buFont typeface="Arial" charset="0"/>
              <a:buNone/>
            </a:pPr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三、 學習應兼顧認知、情意、技能等能力</a:t>
            </a:r>
            <a:endParaRPr kumimoji="0" lang="en-US" altLang="zh-TW" sz="26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2400"/>
              </a:spcBef>
              <a:buFont typeface="Arial" charset="0"/>
              <a:buNone/>
            </a:pPr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四、 質性評量應建立評量基準與規準</a:t>
            </a:r>
            <a:endParaRPr kumimoji="0" lang="en-US" altLang="zh-TW" sz="26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2400"/>
              </a:spcBef>
              <a:buFont typeface="Arial" charset="0"/>
              <a:buNone/>
            </a:pPr>
            <a:endParaRPr kumimoji="0" lang="zh-TW" altLang="en-US" sz="260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07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文本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0948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文本分析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286544" cy="552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教學與評量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77467"/>
            <a:ext cx="3676191" cy="317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20203" y="2282229"/>
            <a:ext cx="3580953" cy="316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直線單箭頭接點 18"/>
          <p:cNvCxnSpPr>
            <a:stCxn id="2050" idx="3"/>
            <a:endCxn id="2051" idx="1"/>
          </p:cNvCxnSpPr>
          <p:nvPr/>
        </p:nvCxnSpPr>
        <p:spPr>
          <a:xfrm>
            <a:off x="3961911" y="3863182"/>
            <a:ext cx="1458292" cy="1588"/>
          </a:xfrm>
          <a:prstGeom prst="straightConnector1">
            <a:avLst/>
          </a:prstGeom>
          <a:ln w="63500">
            <a:solidFill>
              <a:srgbClr val="00B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國中</a:t>
            </a:r>
            <a:r>
              <a:rPr lang="zh-TW" altLang="en-US" dirty="0" smtClean="0"/>
              <a:t>案例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4117"/>
            <a:ext cx="6771699" cy="447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7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教學與評量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1716"/>
            <a:ext cx="7416824" cy="48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941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學習單一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2" y="1700808"/>
            <a:ext cx="7700928" cy="324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914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</a:t>
            </a:r>
            <a:r>
              <a:rPr lang="zh-TW" altLang="en-US" dirty="0" smtClean="0"/>
              <a:t>單二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5" y="1844824"/>
            <a:ext cx="7477478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9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</a:t>
            </a:r>
            <a:r>
              <a:rPr lang="zh-TW" altLang="en-US" dirty="0" smtClean="0"/>
              <a:t>單三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6544"/>
            <a:ext cx="6925025" cy="371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寫作評量的類型與難易</a:t>
            </a:r>
            <a:r>
              <a:rPr lang="zh-TW" altLang="zh-TW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歸類</a:t>
            </a:r>
            <a:r>
              <a:rPr lang="zh-TW" alt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＿國小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52563"/>
            <a:ext cx="8515350" cy="47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43608" y="635486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（楊淑華，</a:t>
            </a:r>
            <a:r>
              <a:rPr lang="en-US" altLang="zh-TW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zh-TW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）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8475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" y="836712"/>
            <a:ext cx="8756635" cy="50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43608" y="635486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（楊淑華，</a:t>
            </a:r>
            <a:r>
              <a:rPr lang="en-US" altLang="zh-TW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zh-TW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）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037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3"/>
          <p:cNvSpPr txBox="1">
            <a:spLocks/>
          </p:cNvSpPr>
          <p:nvPr/>
        </p:nvSpPr>
        <p:spPr>
          <a:xfrm>
            <a:off x="428625" y="857250"/>
            <a:ext cx="8229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kumimoji="0" lang="zh-TW" altLang="en-US" sz="4400" b="1" u="sng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教學與評量</a:t>
            </a:r>
            <a:endParaRPr kumimoji="0" lang="zh-TW" altLang="en-US" sz="4400" b="1" u="sng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內容版面配置區 8"/>
          <p:cNvSpPr txBox="1">
            <a:spLocks/>
          </p:cNvSpPr>
          <p:nvPr/>
        </p:nvSpPr>
        <p:spPr>
          <a:xfrm>
            <a:off x="428625" y="1785938"/>
            <a:ext cx="8358188" cy="42687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fontAlgn="auto" hangingPunct="0">
              <a:spcBef>
                <a:spcPts val="2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一、 教學與評量相輔相成：能提昇教學與學習成效 。</a:t>
            </a:r>
          </a:p>
          <a:p>
            <a:pPr marL="342900" indent="-342900" eaLnBrk="0" fontAlgn="auto" hangingPunct="0">
              <a:spcBef>
                <a:spcPts val="2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二、 教學目標</a:t>
            </a:r>
            <a:r>
              <a:rPr kumimoji="0" lang="en-US" altLang="zh-TW" sz="2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學習結果</a:t>
            </a:r>
            <a:r>
              <a:rPr kumimoji="0" lang="en-US" altLang="zh-TW" sz="2600" dirty="0">
                <a:latin typeface="標楷體" pitchFamily="65" charset="-120"/>
                <a:ea typeface="標楷體" pitchFamily="65" charset="-120"/>
              </a:rPr>
              <a:t>)—</a:t>
            </a: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是評量的基礎。 </a:t>
            </a:r>
          </a:p>
          <a:p>
            <a:pPr marL="342900" indent="-342900" eaLnBrk="0" fontAlgn="auto" hangingPunct="0">
              <a:spcBef>
                <a:spcPts val="2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三、 評量</a:t>
            </a:r>
            <a:r>
              <a:rPr kumimoji="0" lang="en-US" altLang="zh-TW" sz="2600" dirty="0">
                <a:latin typeface="標楷體" pitchFamily="65" charset="-120"/>
                <a:ea typeface="標楷體" pitchFamily="65" charset="-120"/>
              </a:rPr>
              <a:t>--</a:t>
            </a: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在教學（前、中、後）過程中持續進行著。 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非正式：口頭詢問、小組</a:t>
            </a:r>
            <a:r>
              <a:rPr kumimoji="0" lang="en-US" altLang="zh-TW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班級</a:t>
            </a:r>
            <a:r>
              <a:rPr kumimoji="0" lang="en-US" altLang="zh-TW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討論、觀察個人 、</a:t>
            </a:r>
            <a:endParaRPr kumimoji="0" lang="en-US" altLang="zh-TW" sz="2400" dirty="0">
              <a:solidFill>
                <a:srgbClr val="3216DC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          學習單、實驗紀錄本、作業</a:t>
            </a:r>
            <a:r>
              <a:rPr kumimoji="0" lang="en-US" altLang="zh-TW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習題</a:t>
            </a:r>
            <a:r>
              <a:rPr kumimoji="0" lang="en-US" altLang="zh-TW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…… 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正  式：傳統評量</a:t>
            </a:r>
            <a:r>
              <a:rPr kumimoji="0" lang="en-US" altLang="zh-TW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——</a:t>
            </a:r>
            <a:r>
              <a:rPr kumimoji="0" lang="zh-TW" altLang="en-US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客觀式測驗、複雜成就測驗、 </a:t>
            </a:r>
          </a:p>
          <a:p>
            <a:pPr lvl="1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          真實評量</a:t>
            </a:r>
            <a:r>
              <a:rPr kumimoji="0" lang="en-US" altLang="zh-TW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——</a:t>
            </a:r>
            <a:r>
              <a:rPr kumimoji="0" lang="zh-TW" altLang="en-US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實作、學習檔案、概念圖、</a:t>
            </a:r>
            <a:r>
              <a:rPr kumimoji="0" lang="en-US" altLang="zh-TW" sz="2400" dirty="0">
                <a:solidFill>
                  <a:srgbClr val="3216DC"/>
                </a:solidFill>
                <a:latin typeface="標楷體" pitchFamily="65" charset="-120"/>
                <a:ea typeface="標楷體" pitchFamily="65" charset="-120"/>
              </a:rPr>
              <a:t>……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95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8" y="908720"/>
            <a:ext cx="868195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43608" y="635486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（楊淑華，</a:t>
            </a:r>
            <a:r>
              <a:rPr lang="en-US" altLang="zh-TW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zh-TW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）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8652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篇章寫作的基規準＿國中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2000" dirty="0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14313" y="1214438"/>
          <a:ext cx="8786813" cy="557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309"/>
                <a:gridCol w="2059423"/>
                <a:gridCol w="1906874"/>
                <a:gridCol w="2025844"/>
                <a:gridCol w="1757363"/>
              </a:tblGrid>
              <a:tr h="640153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立意取材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結構組織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遣詞造句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錯別字、格式與標點符號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</a:tr>
              <a:tr h="1463207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六級分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：能依據題目及主旨選取適當的材料，並能進一步闡述說明，以凸顯文章的主旨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文章結構完整，段落分明，內容前後連貫，並能運用適當的連接詞聯貫全文。 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能精確使用語詞，並有效運用各種句型，使文句流暢。 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幾乎沒有錯別字，及格式、標點符號運用上的錯誤。 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</a:tr>
              <a:tr h="1737558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五級分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能依據題目及主旨選取相關材料，並能闡述說明主旨。 </a:t>
                      </a:r>
                      <a:br>
                        <a:rPr lang="zh-TW" altLang="en-US" sz="1800" dirty="0" smtClean="0"/>
                      </a:b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文章結構大致完整，但偶有轉折不流暢之處。 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能正確使用語詞，並運用各種句型，使文句通順。 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少有錯別字，及格式、標點符號運用上的錯誤，但並不影響文意的表達。 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</a:tr>
              <a:tr h="1737558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四級分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能依據題目及主旨選取材料，尚能闡述說明主旨。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文章結構稍嫌鬆散，或偶有不連貫、轉折不清之處。 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能正確使用語詞，文意表達尚稱清楚，但有時會出現冗詞贅句；句型較無變化。 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有一些錯別字，及格式、標點符號運用上的錯誤，但不至於造成理解上太大的困難。 </a:t>
                      </a:r>
                      <a:endParaRPr lang="zh-TW" altLang="en-US" sz="1800" dirty="0"/>
                    </a:p>
                  </a:txBody>
                  <a:tcPr marL="91439" marR="91439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00063" y="500063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28"/>
                <a:gridCol w="2071702"/>
                <a:gridCol w="1643074"/>
                <a:gridCol w="1785950"/>
                <a:gridCol w="1757346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立意取材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結構組織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遣詞造句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錯別字、格式與標點符號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三級分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嘗試依據題目及主旨選取材料，但選取的材料不甚適切或發展不夠充分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文章結構鬆散，且前後不連貫。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用字遣詞不夠精確，或出現錯誤；或冗詞贅句過多。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有一些錯別字，及格式、標點符號運用上的錯誤，以致於造成理解上的困難。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二級分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雖嘗試依據題目及主旨選取材料，但所選取的材料不足或未能加以發展。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結構本身不連貫；或僅有單一段落，但可區分出結構。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用字、遣詞、構句常有錯誤。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不太能掌握格式，不太會使用標點符號，且錯別字頗多。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一級分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僅解釋提示；或雖提及文章主題，但無法選取相關材料加以發展。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沒有明顯的文章結構；或僅有單一段落，且不能辨認出結構。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用字遣詞有很多錯誤或甚至完全不恰當，且文句支離破碎。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完全不能掌握格式，不會運用標點符號，且錯別字極多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474" name="標題 4"/>
          <p:cNvSpPr>
            <a:spLocks noGrp="1"/>
          </p:cNvSpPr>
          <p:nvPr>
            <p:ph type="title"/>
          </p:nvPr>
        </p:nvSpPr>
        <p:spPr>
          <a:xfrm>
            <a:off x="142875" y="5643563"/>
            <a:ext cx="9001125" cy="1143000"/>
          </a:xfrm>
        </p:spPr>
        <p:txBody>
          <a:bodyPr/>
          <a:lstStyle/>
          <a:p>
            <a:pPr eaLnBrk="1" hangingPunct="1"/>
            <a:r>
              <a:rPr lang="zh-TW" altLang="en-US" sz="2400" b="1" smtClean="0"/>
              <a:t>參考自國民中學學生基本學力測驗寫作測驗評分規準一覽表</a:t>
            </a:r>
          </a:p>
        </p:txBody>
      </p:sp>
    </p:spTree>
    <p:extLst>
      <p:ext uri="{BB962C8B-B14F-4D97-AF65-F5344CB8AC3E}">
        <p14:creationId xmlns:p14="http://schemas.microsoft.com/office/powerpoint/2010/main" val="33192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本簡報結束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366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323850" y="765175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kumimoji="0" lang="zh-TW" altLang="en-US" sz="4000" b="1" u="sng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評量貫穿整個學習過程</a:t>
            </a:r>
            <a:endParaRPr kumimoji="0" lang="zh-TW" altLang="en-US" sz="4000" b="1" u="sng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124" name="群組 11"/>
          <p:cNvGrpSpPr>
            <a:grpSpLocks/>
          </p:cNvGrpSpPr>
          <p:nvPr/>
        </p:nvGrpSpPr>
        <p:grpSpPr bwMode="auto">
          <a:xfrm>
            <a:off x="250825" y="1844675"/>
            <a:ext cx="8677275" cy="3567113"/>
            <a:chOff x="179512" y="2852936"/>
            <a:chExt cx="8676456" cy="2029555"/>
          </a:xfrm>
        </p:grpSpPr>
        <p:sp>
          <p:nvSpPr>
            <p:cNvPr id="24" name="矩形 23"/>
            <p:cNvSpPr/>
            <p:nvPr/>
          </p:nvSpPr>
          <p:spPr>
            <a:xfrm>
              <a:off x="971600" y="2996550"/>
              <a:ext cx="7273238" cy="50400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</a:rPr>
                <a:t>教學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971600" y="3501454"/>
              <a:ext cx="7273238" cy="50400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/>
                <a:t>評量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9512" y="2852936"/>
              <a:ext cx="1007968" cy="1368392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rgbClr val="0000FF"/>
                  </a:solidFill>
                </a:rPr>
                <a:t>安置測驗</a:t>
              </a:r>
            </a:p>
          </p:txBody>
        </p:sp>
        <p:sp>
          <p:nvSpPr>
            <p:cNvPr id="27" name="一般五邊形 26"/>
            <p:cNvSpPr/>
            <p:nvPr/>
          </p:nvSpPr>
          <p:spPr>
            <a:xfrm>
              <a:off x="1403359" y="3213325"/>
              <a:ext cx="865105" cy="647615"/>
            </a:xfrm>
            <a:prstGeom prst="pentagon">
              <a:avLst/>
            </a:prstGeom>
            <a:solidFill>
              <a:srgbClr val="00B0F0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/>
                <a:t>小考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627206" y="2852936"/>
              <a:ext cx="1007968" cy="1368392"/>
            </a:xfrm>
            <a:prstGeom prst="rect">
              <a:avLst/>
            </a:prstGeom>
            <a:solidFill>
              <a:srgbClr val="990000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/>
                <a:t>期中考</a:t>
              </a:r>
            </a:p>
          </p:txBody>
        </p:sp>
        <p:sp>
          <p:nvSpPr>
            <p:cNvPr id="29" name="一般五邊形 28"/>
            <p:cNvSpPr/>
            <p:nvPr/>
          </p:nvSpPr>
          <p:spPr>
            <a:xfrm>
              <a:off x="5076488" y="3141066"/>
              <a:ext cx="1295278" cy="792131"/>
            </a:xfrm>
            <a:prstGeom prst="pent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600" dirty="0">
                  <a:solidFill>
                    <a:srgbClr val="0000FF"/>
                  </a:solidFill>
                </a:rPr>
                <a:t>專案式學習評量</a:t>
              </a:r>
            </a:p>
          </p:txBody>
        </p:sp>
        <p:sp>
          <p:nvSpPr>
            <p:cNvPr id="30" name="一般五邊形 29"/>
            <p:cNvSpPr/>
            <p:nvPr/>
          </p:nvSpPr>
          <p:spPr>
            <a:xfrm>
              <a:off x="6444784" y="2996550"/>
              <a:ext cx="1223846" cy="863487"/>
            </a:xfrm>
            <a:prstGeom prst="pentagon">
              <a:avLst/>
            </a:prstGeom>
            <a:solidFill>
              <a:schemeClr val="accent3">
                <a:lumMod val="7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/>
                <a:t>檔案評量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955941" y="2852936"/>
              <a:ext cx="900027" cy="1392779"/>
            </a:xfrm>
            <a:prstGeom prst="rect">
              <a:avLst/>
            </a:prstGeom>
            <a:solidFill>
              <a:srgbClr val="990000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600" dirty="0"/>
                <a:t>期末考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23961" y="4450748"/>
              <a:ext cx="8425655" cy="4317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/>
                <a:t>診斷評量  </a:t>
              </a:r>
              <a:r>
                <a:rPr lang="en-US" altLang="zh-TW" dirty="0"/>
                <a:t>&lt;</a:t>
              </a:r>
              <a:r>
                <a:rPr lang="zh-TW" altLang="en-US" dirty="0"/>
                <a:t> </a:t>
              </a:r>
              <a:r>
                <a:rPr lang="en-US" altLang="zh-TW" dirty="0"/>
                <a:t>&lt;&lt;&lt;&lt;</a:t>
              </a:r>
              <a:r>
                <a:rPr lang="zh-TW" altLang="en-US" dirty="0"/>
                <a:t>   形成性評量   </a:t>
              </a:r>
              <a:r>
                <a:rPr lang="en-US" altLang="zh-TW" dirty="0"/>
                <a:t>&gt;&gt;&gt;&gt;&gt;  </a:t>
              </a:r>
              <a:r>
                <a:rPr lang="zh-TW" altLang="en-US" dirty="0"/>
                <a:t>總結性評量   </a:t>
              </a:r>
            </a:p>
          </p:txBody>
        </p:sp>
      </p:grpSp>
      <p:sp>
        <p:nvSpPr>
          <p:cNvPr id="5125" name="矩形 32"/>
          <p:cNvSpPr>
            <a:spLocks noChangeArrowheads="1"/>
          </p:cNvSpPr>
          <p:nvPr/>
        </p:nvSpPr>
        <p:spPr bwMode="auto">
          <a:xfrm>
            <a:off x="4140200" y="5589588"/>
            <a:ext cx="3887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1400"/>
              <a:t>(from 2012 E-TEACHER Scholarship Program)</a:t>
            </a:r>
            <a:endParaRPr lang="zh-TW" altLang="zh-TW" sz="1400"/>
          </a:p>
        </p:txBody>
      </p:sp>
    </p:spTree>
    <p:extLst>
      <p:ext uri="{BB962C8B-B14F-4D97-AF65-F5344CB8AC3E}">
        <p14:creationId xmlns:p14="http://schemas.microsoft.com/office/powerpoint/2010/main" val="1590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214313" y="1571625"/>
            <a:ext cx="8640762" cy="4951413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43063" y="4857750"/>
            <a:ext cx="54292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檔案評量</a:t>
            </a:r>
            <a:endParaRPr kumimoji="0" lang="en-US" altLang="zh-TW" sz="36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400" b="1" dirty="0">
                <a:solidFill>
                  <a:srgbClr val="3216DC"/>
                </a:solidFill>
                <a:latin typeface="+mn-lt"/>
                <a:ea typeface="+mn-ea"/>
              </a:rPr>
              <a:t>目的導向</a:t>
            </a:r>
            <a:r>
              <a:rPr kumimoji="0" lang="zh-TW" altLang="en-US" sz="2400" b="1" dirty="0">
                <a:solidFill>
                  <a:srgbClr val="3216DC"/>
                </a:solidFill>
                <a:latin typeface="+mn-lt"/>
                <a:ea typeface="+mn-ea"/>
              </a:rPr>
              <a:t>，</a:t>
            </a:r>
            <a:r>
              <a:rPr kumimoji="0" lang="zh-TW" altLang="zh-TW" sz="2400" b="1" dirty="0">
                <a:solidFill>
                  <a:srgbClr val="3216DC"/>
                </a:solidFill>
                <a:latin typeface="+mn-lt"/>
                <a:ea typeface="+mn-ea"/>
              </a:rPr>
              <a:t>系統彙整或組織</a:t>
            </a:r>
            <a:r>
              <a:rPr kumimoji="0" lang="zh-TW" altLang="en-US" sz="2400" b="1" dirty="0">
                <a:solidFill>
                  <a:srgbClr val="3216DC"/>
                </a:solidFill>
                <a:latin typeface="+mn-lt"/>
                <a:ea typeface="+mn-ea"/>
              </a:rPr>
              <a:t>紙筆與實作</a:t>
            </a:r>
            <a:r>
              <a:rPr kumimoji="0" lang="zh-TW" altLang="zh-TW" sz="2400" b="1" dirty="0">
                <a:solidFill>
                  <a:srgbClr val="3216DC"/>
                </a:solidFill>
                <a:latin typeface="+mn-lt"/>
                <a:ea typeface="+mn-ea"/>
              </a:rPr>
              <a:t>等相關紀錄，展現其學習歷程及成果</a:t>
            </a:r>
            <a:r>
              <a:rPr kumimoji="0" lang="zh-TW" altLang="en-US" sz="2400" b="1" dirty="0">
                <a:solidFill>
                  <a:srgbClr val="3216DC"/>
                </a:solidFill>
                <a:latin typeface="+mn-lt"/>
                <a:ea typeface="+mn-ea"/>
              </a:rPr>
              <a:t>。</a:t>
            </a:r>
            <a:endParaRPr kumimoji="0" lang="en-US" altLang="zh-TW" sz="2400" b="1" dirty="0">
              <a:solidFill>
                <a:srgbClr val="3216DC"/>
              </a:solidFill>
              <a:latin typeface="+mn-lt"/>
              <a:ea typeface="+mn-ea"/>
            </a:endParaRPr>
          </a:p>
        </p:txBody>
      </p:sp>
      <p:graphicFrame>
        <p:nvGraphicFramePr>
          <p:cNvPr id="5" name="內容版面配置區 6"/>
          <p:cNvGraphicFramePr>
            <a:graphicFrameLocks/>
          </p:cNvGraphicFramePr>
          <p:nvPr/>
        </p:nvGraphicFramePr>
        <p:xfrm>
          <a:off x="0" y="1600200"/>
          <a:ext cx="4214810" cy="361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內容版面配置區 7"/>
          <p:cNvGraphicFramePr>
            <a:graphicFrameLocks/>
          </p:cNvGraphicFramePr>
          <p:nvPr/>
        </p:nvGraphicFramePr>
        <p:xfrm>
          <a:off x="4857752" y="1643050"/>
          <a:ext cx="400052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標題 2"/>
          <p:cNvSpPr txBox="1">
            <a:spLocks/>
          </p:cNvSpPr>
          <p:nvPr/>
        </p:nvSpPr>
        <p:spPr>
          <a:xfrm>
            <a:off x="357188" y="714375"/>
            <a:ext cx="82296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u="sng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多元評量類型</a:t>
            </a:r>
            <a:endParaRPr kumimoji="0" lang="zh-TW" altLang="en-US" sz="4000" b="1" u="sng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429000" y="2571750"/>
            <a:ext cx="2000250" cy="1357313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kumimoji="0" lang="zh-TW" altLang="en-US" sz="320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+mj-cs"/>
              </a:rPr>
              <a:t>依據教學目標使用評量類型</a:t>
            </a:r>
            <a:endParaRPr kumimoji="0" lang="zh-TW" altLang="en-US" sz="3200" dirty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32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500063" y="785813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kumimoji="0" lang="zh-TW" altLang="en-US" sz="4000" b="1" u="sng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紙筆評量應兼顧高層次認知領域</a:t>
            </a:r>
            <a:endParaRPr kumimoji="0" lang="zh-TW" altLang="en-US" sz="4000" b="1" u="sng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uzzle3"/>
          <p:cNvSpPr>
            <a:spLocks noEditPoints="1" noChangeArrowheads="1"/>
          </p:cNvSpPr>
          <p:nvPr/>
        </p:nvSpPr>
        <p:spPr bwMode="gray">
          <a:xfrm>
            <a:off x="3357563" y="1785938"/>
            <a:ext cx="1712912" cy="2243137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tint val="66667"/>
                  <a:invGamma/>
                </a:srgbClr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+mn-ea"/>
            </a:endParaRPr>
          </a:p>
        </p:txBody>
      </p:sp>
      <p:sp>
        <p:nvSpPr>
          <p:cNvPr id="6" name="Puzzle4"/>
          <p:cNvSpPr>
            <a:spLocks noEditPoints="1" noChangeArrowheads="1"/>
          </p:cNvSpPr>
          <p:nvPr/>
        </p:nvSpPr>
        <p:spPr bwMode="gray">
          <a:xfrm>
            <a:off x="1785938" y="3429000"/>
            <a:ext cx="1649412" cy="261143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 rotWithShape="1">
            <a:gsLst>
              <a:gs pos="0">
                <a:srgbClr val="20AE3E"/>
              </a:gs>
              <a:gs pos="100000">
                <a:srgbClr val="20AE3E">
                  <a:gamma/>
                  <a:tint val="51373"/>
                  <a:invGamma/>
                </a:srgbClr>
              </a:gs>
            </a:gsLst>
            <a:lin ang="189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+mn-ea"/>
            </a:endParaRPr>
          </a:p>
        </p:txBody>
      </p:sp>
      <p:sp>
        <p:nvSpPr>
          <p:cNvPr id="7" name="Puzzle1"/>
          <p:cNvSpPr>
            <a:spLocks noEditPoints="1" noChangeArrowheads="1"/>
          </p:cNvSpPr>
          <p:nvPr/>
        </p:nvSpPr>
        <p:spPr bwMode="gray">
          <a:xfrm>
            <a:off x="1214438" y="2428875"/>
            <a:ext cx="2770187" cy="1557338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72549"/>
                  <a:invGamma/>
                </a:schemeClr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+mn-ea"/>
            </a:endParaRPr>
          </a:p>
        </p:txBody>
      </p:sp>
      <p:sp>
        <p:nvSpPr>
          <p:cNvPr id="8" name="Puzzle1"/>
          <p:cNvSpPr>
            <a:spLocks noEditPoints="1" noChangeArrowheads="1"/>
          </p:cNvSpPr>
          <p:nvPr/>
        </p:nvSpPr>
        <p:spPr bwMode="gray">
          <a:xfrm>
            <a:off x="4357688" y="2500313"/>
            <a:ext cx="2770187" cy="1557337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+mn-ea"/>
            </a:endParaRPr>
          </a:p>
        </p:txBody>
      </p:sp>
      <p:sp>
        <p:nvSpPr>
          <p:cNvPr id="9" name="Puzzle4"/>
          <p:cNvSpPr>
            <a:spLocks noEditPoints="1" noChangeArrowheads="1"/>
          </p:cNvSpPr>
          <p:nvPr/>
        </p:nvSpPr>
        <p:spPr bwMode="gray">
          <a:xfrm>
            <a:off x="4929188" y="3429000"/>
            <a:ext cx="1649412" cy="261143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+mn-ea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57250" y="2143125"/>
            <a:ext cx="1428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分析</a:t>
            </a:r>
            <a:r>
              <a:rPr kumimoji="0" lang="zh-TW" altLang="en-US" sz="3200" b="1" dirty="0">
                <a:solidFill>
                  <a:srgbClr val="002060"/>
                </a:solidFill>
                <a:latin typeface="+mn-lt"/>
                <a:ea typeface="+mn-ea"/>
              </a:rPr>
              <a:t> </a:t>
            </a:r>
            <a:r>
              <a:rPr kumimoji="0" lang="en-US" altLang="zh-TW" sz="2000" b="1" dirty="0">
                <a:solidFill>
                  <a:srgbClr val="002060"/>
                </a:solidFill>
                <a:latin typeface="+mn-lt"/>
                <a:ea typeface="+mn-ea"/>
              </a:rPr>
              <a:t>Analyze</a:t>
            </a:r>
            <a:endParaRPr kumimoji="0" lang="en-US" altLang="zh-TW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14375" y="4214813"/>
            <a:ext cx="1428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66E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記憶</a:t>
            </a:r>
            <a:r>
              <a:rPr kumimoji="0" lang="zh-TW" altLang="en-US" sz="3200" b="1" dirty="0">
                <a:solidFill>
                  <a:srgbClr val="066E21"/>
                </a:solidFill>
                <a:latin typeface="+mn-lt"/>
                <a:ea typeface="+mn-ea"/>
              </a:rPr>
              <a:t> </a:t>
            </a:r>
            <a:r>
              <a:rPr kumimoji="0" lang="en-US" altLang="zh-TW" sz="2000" b="1" dirty="0">
                <a:solidFill>
                  <a:srgbClr val="066E21"/>
                </a:solidFill>
                <a:latin typeface="+mn-lt"/>
                <a:ea typeface="+mn-ea"/>
              </a:rPr>
              <a:t>Remember</a:t>
            </a:r>
            <a:endParaRPr kumimoji="0" lang="en-US" altLang="zh-TW" sz="2000" b="1" dirty="0">
              <a:solidFill>
                <a:srgbClr val="066E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28938" y="1571625"/>
            <a:ext cx="13573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D5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評鑑</a:t>
            </a:r>
            <a:r>
              <a:rPr kumimoji="0" lang="zh-TW" altLang="en-US" sz="3200" b="1" dirty="0">
                <a:solidFill>
                  <a:srgbClr val="D56509"/>
                </a:solidFill>
                <a:latin typeface="+mn-lt"/>
                <a:ea typeface="+mn-ea"/>
              </a:rPr>
              <a:t> </a:t>
            </a:r>
            <a:r>
              <a:rPr kumimoji="0" lang="en-US" altLang="zh-TW" sz="2000" b="1" dirty="0">
                <a:solidFill>
                  <a:srgbClr val="D56509"/>
                </a:solidFill>
                <a:latin typeface="+mn-lt"/>
                <a:ea typeface="+mn-ea"/>
              </a:rPr>
              <a:t>Evaluate</a:t>
            </a:r>
            <a:endParaRPr kumimoji="0" lang="en-US" altLang="zh-TW" sz="2000" b="1" dirty="0">
              <a:solidFill>
                <a:srgbClr val="D5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500688" y="1643063"/>
            <a:ext cx="1428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創作 </a:t>
            </a:r>
            <a:r>
              <a:rPr kumimoji="0" lang="en-US" altLang="zh-TW" sz="2000" b="1" dirty="0">
                <a:solidFill>
                  <a:srgbClr val="FFCC00"/>
                </a:solidFill>
                <a:latin typeface="+mn-lt"/>
                <a:ea typeface="+mn-ea"/>
              </a:rPr>
              <a:t>Create</a:t>
            </a:r>
            <a:endParaRPr kumimoji="0" lang="en-US" altLang="zh-TW" sz="20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643688" y="4071938"/>
            <a:ext cx="1428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應用</a:t>
            </a:r>
            <a:r>
              <a:rPr kumimoji="0" lang="zh-TW" altLang="en-US" sz="3200" b="1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kumimoji="0" lang="en-US" altLang="zh-TW" sz="2400" b="1" dirty="0">
                <a:solidFill>
                  <a:srgbClr val="0070C0"/>
                </a:solidFill>
                <a:latin typeface="+mn-lt"/>
                <a:ea typeface="+mn-ea"/>
              </a:rPr>
              <a:t>Apply</a:t>
            </a:r>
            <a:endParaRPr kumimoji="0" lang="en-US" altLang="zh-TW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571875" y="5357813"/>
            <a:ext cx="1428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BC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了解</a:t>
            </a:r>
            <a:r>
              <a:rPr kumimoji="0" lang="zh-TW" altLang="en-US" sz="3200" b="1" dirty="0">
                <a:solidFill>
                  <a:srgbClr val="BC7000"/>
                </a:solidFill>
                <a:latin typeface="+mn-lt"/>
                <a:ea typeface="+mn-ea"/>
              </a:rPr>
              <a:t> </a:t>
            </a:r>
            <a:r>
              <a:rPr kumimoji="0" lang="en-US" altLang="zh-TW" sz="2000" b="1" dirty="0">
                <a:solidFill>
                  <a:srgbClr val="BC7000"/>
                </a:solidFill>
                <a:latin typeface="+mn-lt"/>
                <a:ea typeface="+mn-ea"/>
              </a:rPr>
              <a:t>Understand</a:t>
            </a:r>
            <a:endParaRPr kumimoji="0" lang="en-US" altLang="zh-TW" sz="2000" b="1" dirty="0">
              <a:solidFill>
                <a:srgbClr val="BC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Puzzle2"/>
          <p:cNvSpPr>
            <a:spLocks noEditPoints="1" noChangeArrowheads="1"/>
          </p:cNvSpPr>
          <p:nvPr/>
        </p:nvSpPr>
        <p:spPr bwMode="gray">
          <a:xfrm>
            <a:off x="2857500" y="3429000"/>
            <a:ext cx="2735263" cy="2043113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54510"/>
                  <a:invGamma/>
                </a:srgbClr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32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群組 38"/>
          <p:cNvGrpSpPr>
            <a:grpSpLocks/>
          </p:cNvGrpSpPr>
          <p:nvPr/>
        </p:nvGrpSpPr>
        <p:grpSpPr bwMode="auto">
          <a:xfrm>
            <a:off x="1500188" y="1357313"/>
            <a:ext cx="7466012" cy="5072062"/>
            <a:chOff x="429143" y="765175"/>
            <a:chExt cx="8530491" cy="5579653"/>
          </a:xfrm>
        </p:grpSpPr>
        <p:sp>
          <p:nvSpPr>
            <p:cNvPr id="8200" name="Oval 2"/>
            <p:cNvSpPr>
              <a:spLocks noChangeArrowheads="1"/>
            </p:cNvSpPr>
            <p:nvPr/>
          </p:nvSpPr>
          <p:spPr bwMode="auto">
            <a:xfrm>
              <a:off x="3357554" y="2714620"/>
              <a:ext cx="2743200" cy="16002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8080"/>
              </a:solidFill>
              <a:round/>
              <a:headEnd/>
              <a:tailEnd/>
            </a:ln>
          </p:spPr>
          <p:txBody>
            <a:bodyPr lIns="91427" tIns="45713" rIns="91427" bIns="45713"/>
            <a:lstStyle/>
            <a:p>
              <a:pPr algn="ctr"/>
              <a:r>
                <a:rPr kumimoji="0" lang="en-US" altLang="zh-TW" sz="28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Gardner</a:t>
              </a:r>
              <a:r>
                <a:rPr kumimoji="0" lang="zh-TW" altLang="en-US" sz="2800" b="1">
                  <a:solidFill>
                    <a:srgbClr val="0D0C0B"/>
                  </a:solidFill>
                  <a:latin typeface="Times New Roman" pitchFamily="18" charset="0"/>
                  <a:ea typeface="華康儷粗圓(P)" pitchFamily="34" charset="-120"/>
                </a:rPr>
                <a:t>多元智能</a:t>
              </a:r>
              <a:r>
                <a:rPr kumimoji="0" lang="zh-TW" altLang="en-US" sz="1400">
                  <a:latin typeface="Times New Roman" pitchFamily="18" charset="0"/>
                </a:rPr>
                <a:t> </a:t>
              </a:r>
              <a:endParaRPr kumimoji="0" lang="zh-TW" altLang="en-US" sz="1200">
                <a:latin typeface="Times New Roman" pitchFamily="18" charset="0"/>
              </a:endParaRPr>
            </a:p>
            <a:p>
              <a:pPr algn="ctr" eaLnBrk="0" fontAlgn="ctr" hangingPunct="0">
                <a:spcBef>
                  <a:spcPct val="30000"/>
                </a:spcBef>
              </a:pPr>
              <a:endParaRPr kumimoji="0" lang="zh-TW" altLang="en-US" sz="3200">
                <a:latin typeface="Times New Roman" pitchFamily="18" charset="0"/>
                <a:ea typeface="華康儷粗圓(P)" pitchFamily="34" charset="-120"/>
              </a:endParaRPr>
            </a:p>
          </p:txBody>
        </p:sp>
        <p:sp>
          <p:nvSpPr>
            <p:cNvPr id="24" name="AutoShape 3"/>
            <p:cNvSpPr>
              <a:spLocks noChangeArrowheads="1"/>
            </p:cNvSpPr>
            <p:nvPr/>
          </p:nvSpPr>
          <p:spPr bwMode="auto">
            <a:xfrm>
              <a:off x="1735108" y="765175"/>
              <a:ext cx="2760665" cy="1257387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7" tIns="45713" rIns="91427" bIns="45713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rgbClr val="0D0C0B"/>
                  </a:solidFill>
                  <a:latin typeface="+mn-ea"/>
                  <a:ea typeface="+mn-ea"/>
                </a:rPr>
                <a:t>語文智能</a:t>
              </a:r>
              <a:r>
                <a:rPr kumimoji="0" lang="zh-TW" altLang="en-US" sz="1600" dirty="0">
                  <a:solidFill>
                    <a:srgbClr val="0D0C0B"/>
                  </a:solidFill>
                  <a:latin typeface="+mn-ea"/>
                  <a:ea typeface="+mn-ea"/>
                </a:rPr>
                <a:t>：</a:t>
              </a:r>
            </a:p>
            <a:p>
              <a:pPr algn="just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dirty="0">
                  <a:solidFill>
                    <a:srgbClr val="0D0C0B"/>
                  </a:solidFill>
                  <a:latin typeface="標楷體" pitchFamily="65" charset="-120"/>
                  <a:ea typeface="標楷體" pitchFamily="65" charset="-120"/>
                </a:rPr>
                <a:t>有效運用口頭語言和書面文字以表達自己想法和瞭解他人的能力</a:t>
              </a:r>
              <a:r>
                <a:rPr kumimoji="0" lang="zh-TW" altLang="en-US" sz="1600" dirty="0">
                  <a:latin typeface="標楷體" pitchFamily="65" charset="-120"/>
                  <a:ea typeface="標楷體" pitchFamily="65" charset="-120"/>
                </a:rPr>
                <a:t>。</a:t>
              </a:r>
            </a:p>
          </p:txBody>
        </p:sp>
        <p:sp>
          <p:nvSpPr>
            <p:cNvPr id="8202" name="AutoShape 4"/>
            <p:cNvSpPr>
              <a:spLocks noChangeArrowheads="1"/>
            </p:cNvSpPr>
            <p:nvPr/>
          </p:nvSpPr>
          <p:spPr bwMode="auto">
            <a:xfrm>
              <a:off x="6387883" y="3594295"/>
              <a:ext cx="2495550" cy="1493147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7" tIns="45713" rIns="91427" bIns="45713"/>
            <a:lstStyle/>
            <a:p>
              <a:pPr algn="just"/>
              <a:r>
                <a:rPr kumimoji="0" lang="zh-TW" altLang="en-US" sz="1600" b="1">
                  <a:solidFill>
                    <a:srgbClr val="0D0C0B"/>
                  </a:solidFill>
                  <a:latin typeface="Times New Roman" pitchFamily="18" charset="0"/>
                  <a:ea typeface="華康儷中黑" pitchFamily="49" charset="-120"/>
                </a:rPr>
                <a:t>肢體動覺智能</a:t>
              </a:r>
              <a:r>
                <a:rPr kumimoji="0" lang="zh-TW" altLang="en-US" sz="1600">
                  <a:solidFill>
                    <a:srgbClr val="0D0C0B"/>
                  </a:solidFill>
                  <a:latin typeface="Times New Roman" pitchFamily="18" charset="0"/>
                  <a:ea typeface="華康儷中黑" pitchFamily="49" charset="-120"/>
                </a:rPr>
                <a:t>：</a:t>
              </a:r>
            </a:p>
            <a:p>
              <a:pPr algn="just" eaLnBrk="0" hangingPunct="0"/>
              <a:r>
                <a:rPr kumimoji="0" lang="zh-TW" altLang="en-US" sz="1600">
                  <a:solidFill>
                    <a:srgbClr val="0D0C0B"/>
                  </a:solidFill>
                  <a:latin typeface="Times New Roman" pitchFamily="18" charset="0"/>
                  <a:ea typeface="標楷體" pitchFamily="65" charset="-120"/>
                </a:rPr>
                <a:t>善於運用肢體來表達想法和感覺，運用身體的部分生產或改造事物。</a:t>
              </a:r>
              <a:endParaRPr kumimoji="0" lang="zh-TW" altLang="en-US" sz="1600">
                <a:solidFill>
                  <a:srgbClr val="0D0C0B"/>
                </a:solidFill>
                <a:latin typeface="Times New Roman" pitchFamily="18" charset="0"/>
              </a:endParaRPr>
            </a:p>
          </p:txBody>
        </p:sp>
        <p:sp>
          <p:nvSpPr>
            <p:cNvPr id="8203" name="AutoShape 5"/>
            <p:cNvSpPr>
              <a:spLocks noChangeArrowheads="1"/>
            </p:cNvSpPr>
            <p:nvPr/>
          </p:nvSpPr>
          <p:spPr bwMode="auto">
            <a:xfrm>
              <a:off x="6306256" y="2022562"/>
              <a:ext cx="2653378" cy="1447800"/>
            </a:xfrm>
            <a:prstGeom prst="roundRect">
              <a:avLst>
                <a:gd name="adj" fmla="val 16667"/>
              </a:avLst>
            </a:prstGeom>
            <a:solidFill>
              <a:srgbClr val="FF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7" tIns="45713" rIns="91427" bIns="45713"/>
            <a:lstStyle/>
            <a:p>
              <a:pPr algn="just"/>
              <a:r>
                <a:rPr kumimoji="0" lang="zh-TW" altLang="en-US" sz="1600" b="1">
                  <a:solidFill>
                    <a:srgbClr val="0D0C0B"/>
                  </a:solidFill>
                  <a:latin typeface="Times New Roman" pitchFamily="18" charset="0"/>
                  <a:ea typeface="華康儷中黑" pitchFamily="49" charset="-120"/>
                </a:rPr>
                <a:t>視覺空間智能</a:t>
              </a:r>
              <a:r>
                <a:rPr kumimoji="0" lang="zh-TW" altLang="en-US" sz="1600">
                  <a:solidFill>
                    <a:srgbClr val="0D0C0B"/>
                  </a:solidFill>
                  <a:latin typeface="Times New Roman" pitchFamily="18" charset="0"/>
                  <a:ea typeface="華康儷中黑" pitchFamily="49" charset="-120"/>
                </a:rPr>
                <a:t>：</a:t>
              </a:r>
            </a:p>
            <a:p>
              <a:pPr algn="just" eaLnBrk="0" hangingPunct="0"/>
              <a:r>
                <a:rPr kumimoji="0" lang="zh-TW" altLang="en-US" sz="1600">
                  <a:solidFill>
                    <a:srgbClr val="0D0C0B"/>
                  </a:solidFill>
                  <a:latin typeface="Times New Roman" pitchFamily="18" charset="0"/>
                  <a:ea typeface="標楷體" pitchFamily="65" charset="-120"/>
                </a:rPr>
                <a:t>能以三度空間來思考，準確的感覺視覺空間，並把內在的空間世界表現出來。</a:t>
              </a:r>
              <a:endParaRPr kumimoji="0" lang="zh-TW" altLang="en-US" sz="1600">
                <a:solidFill>
                  <a:srgbClr val="0D0C0B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4744269" y="765175"/>
              <a:ext cx="2492217" cy="11438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7" tIns="45713" rIns="91427" bIns="45713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rgbClr val="0D0C0B"/>
                  </a:solidFill>
                  <a:latin typeface="+mn-ea"/>
                  <a:ea typeface="+mn-ea"/>
                </a:rPr>
                <a:t>邏輯數學智能</a:t>
              </a:r>
              <a:r>
                <a:rPr kumimoji="0" lang="zh-TW" altLang="en-US" sz="1600" dirty="0">
                  <a:solidFill>
                    <a:srgbClr val="0D0C0B"/>
                  </a:solidFill>
                  <a:latin typeface="+mn-ea"/>
                  <a:ea typeface="+mn-ea"/>
                </a:rPr>
                <a:t>：</a:t>
              </a:r>
            </a:p>
            <a:p>
              <a:pPr algn="just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dirty="0">
                  <a:solidFill>
                    <a:srgbClr val="0D0C0B"/>
                  </a:solidFill>
                  <a:latin typeface="標楷體" pitchFamily="65" charset="-120"/>
                  <a:ea typeface="標楷體" pitchFamily="65" charset="-120"/>
                </a:rPr>
                <a:t>有效運用數字和推理的能力。</a:t>
              </a:r>
            </a:p>
          </p:txBody>
        </p:sp>
        <p:sp>
          <p:nvSpPr>
            <p:cNvPr id="8205" name="AutoShape 7"/>
            <p:cNvSpPr>
              <a:spLocks noChangeArrowheads="1"/>
            </p:cNvSpPr>
            <p:nvPr/>
          </p:nvSpPr>
          <p:spPr bwMode="auto">
            <a:xfrm>
              <a:off x="429143" y="2133601"/>
              <a:ext cx="2542658" cy="1539282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7" tIns="45713" rIns="91427" bIns="45713"/>
            <a:lstStyle/>
            <a:p>
              <a:pPr algn="just"/>
              <a:r>
                <a:rPr kumimoji="0" lang="zh-TW" altLang="en-US" sz="1600">
                  <a:solidFill>
                    <a:srgbClr val="0D0C0B"/>
                  </a:solidFill>
                  <a:latin typeface="Times New Roman" pitchFamily="18" charset="0"/>
                  <a:ea typeface="華康儷中黑" pitchFamily="49" charset="-120"/>
                </a:rPr>
                <a:t>自然觀察者智能：</a:t>
              </a:r>
            </a:p>
            <a:p>
              <a:pPr algn="just" eaLnBrk="0" hangingPunct="0"/>
              <a:r>
                <a:rPr kumimoji="0" lang="zh-TW" altLang="en-US" sz="1600">
                  <a:solidFill>
                    <a:srgbClr val="0D0C0B"/>
                  </a:solidFill>
                  <a:latin typeface="Times New Roman" pitchFamily="18" charset="0"/>
                  <a:ea typeface="標楷體" pitchFamily="65" charset="-120"/>
                </a:rPr>
                <a:t>對生物的分辨觀察能力，對自然景物敏銳的注意力，對各種模型的辨別力。</a:t>
              </a:r>
              <a:endParaRPr kumimoji="0" lang="zh-TW" altLang="en-US" sz="1600">
                <a:solidFill>
                  <a:srgbClr val="0D0C0B"/>
                </a:solidFill>
                <a:latin typeface="Times New Roman" pitchFamily="18" charset="0"/>
              </a:endParaRPr>
            </a:p>
          </p:txBody>
        </p:sp>
        <p:sp>
          <p:nvSpPr>
            <p:cNvPr id="8206" name="AutoShape 8"/>
            <p:cNvSpPr>
              <a:spLocks noChangeArrowheads="1"/>
            </p:cNvSpPr>
            <p:nvPr/>
          </p:nvSpPr>
          <p:spPr bwMode="auto">
            <a:xfrm>
              <a:off x="755650" y="3830055"/>
              <a:ext cx="2216150" cy="1035733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7" tIns="45713" rIns="91427" bIns="45713"/>
            <a:lstStyle/>
            <a:p>
              <a:pPr algn="just">
                <a:spcBef>
                  <a:spcPct val="50000"/>
                </a:spcBef>
              </a:pPr>
              <a:r>
                <a:rPr kumimoji="0" lang="zh-TW" altLang="en-US" sz="1700">
                  <a:latin typeface="Times New Roman" pitchFamily="18" charset="0"/>
                  <a:ea typeface="標楷體" pitchFamily="65" charset="-120"/>
                </a:rPr>
                <a:t> </a:t>
              </a:r>
              <a:r>
                <a:rPr kumimoji="0" lang="zh-TW" altLang="en-US" sz="1600">
                  <a:solidFill>
                    <a:srgbClr val="0D0C0B"/>
                  </a:solidFill>
                  <a:latin typeface="Times New Roman" pitchFamily="18" charset="0"/>
                  <a:ea typeface="華康儷中黑" pitchFamily="49" charset="-120"/>
                </a:rPr>
                <a:t>內省智能：</a:t>
              </a:r>
            </a:p>
            <a:p>
              <a:pPr algn="just" eaLnBrk="0" hangingPunct="0"/>
              <a:r>
                <a:rPr kumimoji="0" lang="zh-TW" altLang="en-US" sz="1600">
                  <a:solidFill>
                    <a:srgbClr val="0D0C0B"/>
                  </a:solidFill>
                  <a:latin typeface="Times New Roman" pitchFamily="18" charset="0"/>
                  <a:ea typeface="標楷體" pitchFamily="65" charset="-120"/>
                </a:rPr>
                <a:t>正確自我覺察的能力，即自知之明。</a:t>
              </a:r>
              <a:endParaRPr kumimoji="0" lang="zh-TW" altLang="en-US" sz="1600">
                <a:solidFill>
                  <a:srgbClr val="0D0C0B"/>
                </a:solidFill>
                <a:latin typeface="Times New Roman" pitchFamily="18" charset="0"/>
              </a:endParaRPr>
            </a:p>
          </p:txBody>
        </p:sp>
        <p:sp>
          <p:nvSpPr>
            <p:cNvPr id="8207" name="AutoShape 9"/>
            <p:cNvSpPr>
              <a:spLocks noChangeArrowheads="1"/>
            </p:cNvSpPr>
            <p:nvPr/>
          </p:nvSpPr>
          <p:spPr bwMode="auto">
            <a:xfrm>
              <a:off x="1490288" y="5089457"/>
              <a:ext cx="3012909" cy="1255371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7" tIns="45713" rIns="91427" bIns="45713"/>
            <a:lstStyle/>
            <a:p>
              <a:pPr algn="just"/>
              <a:r>
                <a:rPr kumimoji="0" lang="zh-TW" altLang="en-US" sz="1600">
                  <a:solidFill>
                    <a:srgbClr val="0D0C0B"/>
                  </a:solidFill>
                  <a:latin typeface="Times New Roman" pitchFamily="18" charset="0"/>
                  <a:ea typeface="華康儷中黑" pitchFamily="49" charset="-120"/>
                </a:rPr>
                <a:t>人際智能：</a:t>
              </a:r>
            </a:p>
            <a:p>
              <a:pPr algn="just" eaLnBrk="0" hangingPunct="0"/>
              <a:r>
                <a:rPr kumimoji="0" lang="zh-TW" altLang="en-US" sz="1600">
                  <a:solidFill>
                    <a:srgbClr val="0D0C0B"/>
                  </a:solidFill>
                  <a:latin typeface="Times New Roman" pitchFamily="18" charset="0"/>
                  <a:ea typeface="標楷體" pitchFamily="65" charset="-120"/>
                </a:rPr>
                <a:t>覺察並區分他人情緒、動機、意向及感覺的能力，即察言觀色、善解人意。</a:t>
              </a:r>
              <a:endParaRPr kumimoji="0" lang="zh-TW" altLang="en-US" sz="1600">
                <a:solidFill>
                  <a:srgbClr val="0D0C0B"/>
                </a:solidFill>
                <a:latin typeface="Times New Roman" pitchFamily="18" charset="0"/>
              </a:endParaRPr>
            </a:p>
          </p:txBody>
        </p:sp>
        <p:sp>
          <p:nvSpPr>
            <p:cNvPr id="8208" name="AutoShape 10"/>
            <p:cNvSpPr>
              <a:spLocks noChangeArrowheads="1"/>
            </p:cNvSpPr>
            <p:nvPr/>
          </p:nvSpPr>
          <p:spPr bwMode="auto">
            <a:xfrm>
              <a:off x="4673725" y="5087442"/>
              <a:ext cx="2530425" cy="10795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7" tIns="45713" rIns="91427" bIns="45713"/>
            <a:lstStyle/>
            <a:p>
              <a:pPr algn="just"/>
              <a:r>
                <a:rPr kumimoji="0" lang="zh-TW" altLang="en-US" sz="1700">
                  <a:latin typeface="Times New Roman" pitchFamily="18" charset="0"/>
                  <a:ea typeface="標楷體" pitchFamily="65" charset="-120"/>
                </a:rPr>
                <a:t> </a:t>
              </a:r>
              <a:r>
                <a:rPr kumimoji="0" lang="zh-TW" altLang="en-US" sz="1600">
                  <a:solidFill>
                    <a:srgbClr val="0D0C0B"/>
                  </a:solidFill>
                  <a:latin typeface="Times New Roman" pitchFamily="18" charset="0"/>
                  <a:ea typeface="華康儷中黑" pitchFamily="49" charset="-120"/>
                </a:rPr>
                <a:t>音樂智能：</a:t>
              </a:r>
            </a:p>
            <a:p>
              <a:pPr algn="just" eaLnBrk="0" hangingPunct="0"/>
              <a:r>
                <a:rPr kumimoji="0" lang="zh-TW" altLang="en-US" sz="1600">
                  <a:solidFill>
                    <a:srgbClr val="0D0C0B"/>
                  </a:solidFill>
                  <a:latin typeface="Times New Roman" pitchFamily="18" charset="0"/>
                  <a:ea typeface="標楷體" pitchFamily="65" charset="-120"/>
                </a:rPr>
                <a:t>能察覺、辨別、改變和表達音樂的能力。</a:t>
              </a:r>
              <a:endParaRPr kumimoji="0" lang="zh-TW" altLang="en-US" sz="1600">
                <a:solidFill>
                  <a:srgbClr val="0D0C0B"/>
                </a:solidFill>
                <a:latin typeface="Times New Roman" pitchFamily="18" charset="0"/>
              </a:endParaRPr>
            </a:p>
          </p:txBody>
        </p:sp>
        <p:sp>
          <p:nvSpPr>
            <p:cNvPr id="8209" name="Line 12"/>
            <p:cNvSpPr>
              <a:spLocks noChangeShapeType="1"/>
            </p:cNvSpPr>
            <p:nvPr/>
          </p:nvSpPr>
          <p:spPr bwMode="auto">
            <a:xfrm flipH="1">
              <a:off x="5286380" y="1909763"/>
              <a:ext cx="371470" cy="8762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0" name="Line 21"/>
            <p:cNvSpPr>
              <a:spLocks noChangeShapeType="1"/>
            </p:cNvSpPr>
            <p:nvPr/>
          </p:nvSpPr>
          <p:spPr bwMode="auto">
            <a:xfrm>
              <a:off x="3779838" y="1916113"/>
              <a:ext cx="434972" cy="86994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1" name="Line 23"/>
            <p:cNvSpPr>
              <a:spLocks noChangeShapeType="1"/>
            </p:cNvSpPr>
            <p:nvPr/>
          </p:nvSpPr>
          <p:spPr bwMode="auto">
            <a:xfrm>
              <a:off x="5191125" y="4257675"/>
              <a:ext cx="462118" cy="82976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2" name="Line 24"/>
            <p:cNvSpPr>
              <a:spLocks noChangeShapeType="1"/>
            </p:cNvSpPr>
            <p:nvPr/>
          </p:nvSpPr>
          <p:spPr bwMode="auto">
            <a:xfrm>
              <a:off x="5857884" y="4000504"/>
              <a:ext cx="500066" cy="28575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3" name="Line 25"/>
            <p:cNvSpPr>
              <a:spLocks noChangeShapeType="1"/>
            </p:cNvSpPr>
            <p:nvPr/>
          </p:nvSpPr>
          <p:spPr bwMode="auto">
            <a:xfrm flipH="1">
              <a:off x="2987675" y="3933825"/>
              <a:ext cx="504825" cy="2159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4" name="Line 26"/>
            <p:cNvSpPr>
              <a:spLocks noChangeShapeType="1"/>
            </p:cNvSpPr>
            <p:nvPr/>
          </p:nvSpPr>
          <p:spPr bwMode="auto">
            <a:xfrm>
              <a:off x="2987675" y="2708275"/>
              <a:ext cx="577850" cy="30956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5" name="Line 27"/>
            <p:cNvSpPr>
              <a:spLocks noChangeShapeType="1"/>
            </p:cNvSpPr>
            <p:nvPr/>
          </p:nvSpPr>
          <p:spPr bwMode="auto">
            <a:xfrm flipV="1">
              <a:off x="5786446" y="2786058"/>
              <a:ext cx="500066" cy="21431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6" name="Line 23"/>
            <p:cNvSpPr>
              <a:spLocks noChangeShapeType="1"/>
            </p:cNvSpPr>
            <p:nvPr/>
          </p:nvSpPr>
          <p:spPr bwMode="auto">
            <a:xfrm flipH="1">
              <a:off x="3903809" y="4286256"/>
              <a:ext cx="382441" cy="80320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642938" y="4786313"/>
            <a:ext cx="642937" cy="185737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</a:rPr>
              <a:t>認知</a:t>
            </a:r>
            <a:endParaRPr kumimoji="0" lang="en-US" altLang="zh-TW" sz="24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00CC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2938" y="2928938"/>
            <a:ext cx="642937" cy="1857375"/>
          </a:xfrm>
          <a:prstGeom prst="rect">
            <a:avLst/>
          </a:prstGeom>
          <a:solidFill>
            <a:srgbClr val="53F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</a:rPr>
              <a:t>情意</a:t>
            </a:r>
            <a:endParaRPr kumimoji="0" lang="en-US" altLang="zh-TW" sz="2400" b="1" dirty="0">
              <a:solidFill>
                <a:srgbClr val="C0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2938" y="1214438"/>
            <a:ext cx="642937" cy="1714500"/>
          </a:xfrm>
          <a:prstGeom prst="rect">
            <a:avLst/>
          </a:prstGeom>
          <a:solidFill>
            <a:srgbClr val="CC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</a:rPr>
              <a:t>技能</a:t>
            </a:r>
            <a:endParaRPr kumimoji="0" lang="en-US" altLang="zh-TW" sz="24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43" name="上-下雙向箭號 42"/>
          <p:cNvSpPr/>
          <p:nvPr/>
        </p:nvSpPr>
        <p:spPr>
          <a:xfrm>
            <a:off x="357188" y="1000125"/>
            <a:ext cx="357187" cy="5857875"/>
          </a:xfrm>
          <a:prstGeom prst="up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199" name="標題 2"/>
          <p:cNvSpPr txBox="1">
            <a:spLocks/>
          </p:cNvSpPr>
          <p:nvPr/>
        </p:nvSpPr>
        <p:spPr bwMode="auto">
          <a:xfrm>
            <a:off x="684213" y="404813"/>
            <a:ext cx="82296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4000" b="1" u="sng">
                <a:solidFill>
                  <a:srgbClr val="984807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多元智能</a:t>
            </a:r>
            <a:r>
              <a:rPr kumimoji="0" lang="en-US" altLang="zh-TW" sz="4000" b="1" u="sng">
                <a:solidFill>
                  <a:srgbClr val="984807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(Gardner,1983)</a:t>
            </a:r>
            <a:endParaRPr kumimoji="0" lang="zh-TW" altLang="en-US" sz="4000" b="1" u="sng">
              <a:solidFill>
                <a:srgbClr val="984807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457200" y="714375"/>
            <a:ext cx="82296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kumimoji="0" lang="zh-TW" altLang="en-US" sz="4000" b="1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多元評量應建立評量基準與規準</a:t>
            </a:r>
            <a:endParaRPr kumimoji="0" lang="zh-TW" altLang="en-US" sz="40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600200"/>
            <a:ext cx="4043363" cy="4471988"/>
          </a:xfrm>
          <a:prstGeom prst="rect">
            <a:avLst/>
          </a:prstGeom>
          <a:solidFill>
            <a:schemeClr val="accent5">
              <a:lumMod val="20000"/>
              <a:lumOff val="80000"/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kumimoji="0" lang="zh-TW" altLang="zh-TW" sz="2800" b="1" u="sng" dirty="0">
                <a:solidFill>
                  <a:srgbClr val="0070C0"/>
                </a:solidFill>
                <a:latin typeface="+mn-lt"/>
                <a:ea typeface="+mn-ea"/>
              </a:rPr>
              <a:t>對教師而言</a:t>
            </a:r>
            <a:r>
              <a:rPr kumimoji="0" lang="zh-TW" altLang="en-US" sz="2800" b="1" u="sng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endParaRPr kumimoji="0" lang="zh-TW" altLang="zh-TW" sz="2400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zh-TW" sz="2400" dirty="0">
                <a:latin typeface="標楷體" pitchFamily="65" charset="-120"/>
                <a:ea typeface="標楷體" pitchFamily="65" charset="-120"/>
              </a:rPr>
              <a:t>客觀評量，避免主觀的成見或即定印象。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zh-TW" sz="2400" dirty="0">
                <a:latin typeface="標楷體" pitchFamily="65" charset="-120"/>
                <a:ea typeface="標楷體" pitchFamily="65" charset="-120"/>
              </a:rPr>
              <a:t>能夠明確回應學生對於評分高低的疑問。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zh-TW" sz="2400" dirty="0">
                <a:latin typeface="標楷體" pitchFamily="65" charset="-120"/>
                <a:ea typeface="標楷體" pitchFamily="65" charset="-120"/>
              </a:rPr>
              <a:t>能夠節省教師在評估作業及提供回饋所需時間。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(4)</a:t>
            </a:r>
            <a:r>
              <a:rPr kumimoji="0" lang="zh-TW" altLang="zh-TW" sz="2400" dirty="0">
                <a:latin typeface="標楷體" pitchFamily="65" charset="-120"/>
                <a:ea typeface="標楷體" pitchFamily="65" charset="-120"/>
              </a:rPr>
              <a:t>能夠幫助教師檢視並調整課程目標與教學行為。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 sz="3200" dirty="0">
              <a:latin typeface="+mn-lt"/>
              <a:ea typeface="+mn-ea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857750" y="1600200"/>
            <a:ext cx="3857625" cy="4471988"/>
          </a:xfrm>
          <a:prstGeom prst="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</p:spPr>
        <p:txBody>
          <a:bodyPr>
            <a:norm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kumimoji="0" lang="zh-TW" altLang="en-US" sz="2800" b="1" u="sng" dirty="0">
                <a:solidFill>
                  <a:srgbClr val="0070C0"/>
                </a:solidFill>
                <a:latin typeface="+mn-lt"/>
                <a:ea typeface="+mn-ea"/>
              </a:rPr>
              <a:t>對學生而言</a:t>
            </a:r>
            <a:endParaRPr kumimoji="0" lang="en-US" altLang="zh-TW" sz="2400" dirty="0">
              <a:latin typeface="+mn-lt"/>
              <a:ea typeface="+mn-ea"/>
            </a:endParaRP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zh-TW" sz="2400" dirty="0">
                <a:latin typeface="標楷體" pitchFamily="65" charset="-120"/>
                <a:ea typeface="標楷體" pitchFamily="65" charset="-120"/>
              </a:rPr>
              <a:t>知道成績的評量標準及各等級範圍，引導正確有效學習。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zh-TW" sz="2400" dirty="0">
                <a:latin typeface="標楷體" pitchFamily="65" charset="-120"/>
                <a:ea typeface="標楷體" pitchFamily="65" charset="-120"/>
              </a:rPr>
              <a:t>可藉此知道自己的優缺點，及未來應該朝何種方向改進。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zh-TW" sz="2400" dirty="0">
                <a:latin typeface="標楷體" pitchFamily="65" charset="-120"/>
                <a:ea typeface="標楷體" pitchFamily="65" charset="-120"/>
              </a:rPr>
              <a:t>可發展自我評估的能力，並為自己的學習負質。</a:t>
            </a:r>
            <a:endParaRPr kumimoji="0"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12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2186</Words>
  <Application>Microsoft Office PowerPoint</Application>
  <PresentationFormat>如螢幕大小 (4:3)</PresentationFormat>
  <Paragraphs>296</Paragraphs>
  <Slides>43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43</vt:i4>
      </vt:variant>
    </vt:vector>
  </HeadingPairs>
  <TitlesOfParts>
    <vt:vector size="45" baseType="lpstr">
      <vt:lpstr>2_Office 佈景主題</vt:lpstr>
      <vt:lpstr>1_Office 佈景主題</vt:lpstr>
      <vt:lpstr>未來將貼上確定版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國語文能力是什麼？</vt:lpstr>
      <vt:lpstr>但評量中的國語文能力有哪些？</vt:lpstr>
      <vt:lpstr>以國語文能力評量為例</vt:lpstr>
      <vt:lpstr>PowerPoint 簡報</vt:lpstr>
      <vt:lpstr>為什麼失落？</vt:lpstr>
      <vt:lpstr>說話評量＿以中年級為例</vt:lpstr>
      <vt:lpstr>PowerPoint 簡報</vt:lpstr>
      <vt:lpstr>中年級說話能力指標</vt:lpstr>
      <vt:lpstr>中年級說話能力指標＿表達</vt:lpstr>
      <vt:lpstr>看圖說故事評審基準與規準</vt:lpstr>
      <vt:lpstr>活動內容＿以看圖說話為例</vt:lpstr>
      <vt:lpstr>PowerPoint 簡報</vt:lpstr>
      <vt:lpstr>評分基準與規準</vt:lpstr>
      <vt:lpstr>評分範例</vt:lpstr>
      <vt:lpstr>延伸思考</vt:lpstr>
      <vt:lpstr>聆聽能力指標</vt:lpstr>
      <vt:lpstr>2-2-2-3能發展仔細聆聽與歸納要點的能力</vt:lpstr>
      <vt:lpstr>國小案例</vt:lpstr>
      <vt:lpstr>文本</vt:lpstr>
      <vt:lpstr>文本分析</vt:lpstr>
      <vt:lpstr>教學與評量</vt:lpstr>
      <vt:lpstr>國中案例</vt:lpstr>
      <vt:lpstr>教學與評量</vt:lpstr>
      <vt:lpstr>學習單一</vt:lpstr>
      <vt:lpstr>學習單二</vt:lpstr>
      <vt:lpstr>學習單三</vt:lpstr>
      <vt:lpstr>寫作評量的類型與難易歸類＿國小</vt:lpstr>
      <vt:lpstr>PowerPoint 簡報</vt:lpstr>
      <vt:lpstr>PowerPoint 簡報</vt:lpstr>
      <vt:lpstr>篇章寫作的基規準＿國中 </vt:lpstr>
      <vt:lpstr>參考自國民中學學生基本學力測驗寫作測驗評分規準一覽表</vt:lpstr>
      <vt:lpstr>本簡報結束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多評類型與國健案例</dc:title>
  <dc:creator>lanpin chi</dc:creator>
  <cp:lastModifiedBy>lanpin tsai</cp:lastModifiedBy>
  <cp:revision>46</cp:revision>
  <dcterms:created xsi:type="dcterms:W3CDTF">2013-05-15T08:44:59Z</dcterms:created>
  <dcterms:modified xsi:type="dcterms:W3CDTF">2013-06-29T01:02:57Z</dcterms:modified>
</cp:coreProperties>
</file>