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1546" y="619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2014/3/25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723003" y="9685289"/>
            <a:ext cx="1557349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國際創新發明海報競賽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標準海報尺寸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2000" dirty="0" smtClean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80×110cm</a:t>
            </a:r>
            <a:endParaRPr lang="zh-TW" altLang="en-US" sz="120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8646607" y="16670065"/>
            <a:ext cx="1172628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可直接於本頁面編輯</a:t>
            </a:r>
            <a:endParaRPr lang="zh-TW" altLang="en-US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141288"/>
            <a:ext cx="29055366" cy="1546226"/>
            <a:chOff x="0" y="-2087957"/>
            <a:chExt cx="30190734" cy="1805414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200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2"/>
              <a:ext cx="13897544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7200" b="1" dirty="0" smtClean="0"/>
                <a:t>2014IIIC</a:t>
              </a:r>
              <a:r>
                <a:rPr lang="zh-TW" altLang="en-US" sz="7200" b="1" dirty="0"/>
                <a:t>海報競賽</a:t>
              </a:r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23483331" y="-1841602"/>
              <a:ext cx="6707403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7200" b="1" dirty="0" smtClean="0"/>
                <a:t>       編號</a:t>
              </a:r>
              <a:endParaRPr lang="zh-TW" altLang="en-US" sz="7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21</Words>
  <Application>Microsoft Office PowerPoint</Application>
  <PresentationFormat>自訂</PresentationFormat>
  <Paragraphs>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ASUS</cp:lastModifiedBy>
  <cp:revision>23</cp:revision>
  <dcterms:created xsi:type="dcterms:W3CDTF">2013-10-31T01:37:17Z</dcterms:created>
  <dcterms:modified xsi:type="dcterms:W3CDTF">2014-03-25T08:34:53Z</dcterms:modified>
</cp:coreProperties>
</file>