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76" r:id="rId2"/>
    <p:sldId id="507" r:id="rId3"/>
    <p:sldId id="279" r:id="rId4"/>
    <p:sldId id="451" r:id="rId5"/>
    <p:sldId id="490" r:id="rId6"/>
    <p:sldId id="448" r:id="rId7"/>
    <p:sldId id="377" r:id="rId8"/>
    <p:sldId id="503" r:id="rId9"/>
    <p:sldId id="322" r:id="rId10"/>
    <p:sldId id="458" r:id="rId11"/>
    <p:sldId id="455" r:id="rId12"/>
    <p:sldId id="489" r:id="rId13"/>
    <p:sldId id="495" r:id="rId14"/>
    <p:sldId id="270" r:id="rId15"/>
    <p:sldId id="453" r:id="rId16"/>
    <p:sldId id="384" r:id="rId17"/>
    <p:sldId id="392" r:id="rId18"/>
    <p:sldId id="409" r:id="rId19"/>
    <p:sldId id="460" r:id="rId20"/>
    <p:sldId id="388" r:id="rId21"/>
    <p:sldId id="475" r:id="rId22"/>
    <p:sldId id="476" r:id="rId23"/>
    <p:sldId id="498" r:id="rId24"/>
    <p:sldId id="462" r:id="rId25"/>
    <p:sldId id="463" r:id="rId26"/>
    <p:sldId id="470" r:id="rId27"/>
    <p:sldId id="501" r:id="rId28"/>
    <p:sldId id="478" r:id="rId29"/>
    <p:sldId id="477" r:id="rId30"/>
    <p:sldId id="485" r:id="rId31"/>
    <p:sldId id="486" r:id="rId32"/>
    <p:sldId id="488" r:id="rId33"/>
    <p:sldId id="479" r:id="rId34"/>
    <p:sldId id="480" r:id="rId35"/>
    <p:sldId id="481" r:id="rId36"/>
    <p:sldId id="482" r:id="rId37"/>
    <p:sldId id="487" r:id="rId38"/>
    <p:sldId id="257" r:id="rId39"/>
    <p:sldId id="310" r:id="rId40"/>
    <p:sldId id="466" r:id="rId41"/>
    <p:sldId id="502" r:id="rId42"/>
    <p:sldId id="464" r:id="rId43"/>
    <p:sldId id="465" r:id="rId44"/>
    <p:sldId id="504" r:id="rId45"/>
    <p:sldId id="499" r:id="rId46"/>
    <p:sldId id="491" r:id="rId47"/>
    <p:sldId id="271" r:id="rId48"/>
    <p:sldId id="315" r:id="rId49"/>
    <p:sldId id="346" r:id="rId50"/>
    <p:sldId id="347" r:id="rId51"/>
    <p:sldId id="263" r:id="rId52"/>
    <p:sldId id="405" r:id="rId53"/>
    <p:sldId id="402" r:id="rId54"/>
    <p:sldId id="403" r:id="rId55"/>
    <p:sldId id="505" r:id="rId56"/>
    <p:sldId id="445" r:id="rId57"/>
    <p:sldId id="447" r:id="rId58"/>
    <p:sldId id="493" r:id="rId59"/>
    <p:sldId id="474" r:id="rId60"/>
    <p:sldId id="506" r:id="rId61"/>
    <p:sldId id="494" r:id="rId6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33"/>
    <a:srgbClr val="FFCCFF"/>
    <a:srgbClr val="008000"/>
    <a:srgbClr val="FF9900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9" autoAdjust="0"/>
    <p:restoredTop sz="94660"/>
  </p:normalViewPr>
  <p:slideViewPr>
    <p:cSldViewPr>
      <p:cViewPr>
        <p:scale>
          <a:sx n="73" d="100"/>
          <a:sy n="73" d="100"/>
        </p:scale>
        <p:origin x="-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CC02-1B8D-4311-91E8-DB0577A5516B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88884419-40AF-4B9E-8501-1EB156E2769C}">
      <dgm:prSet phldrT="[文字]" phldr="1"/>
      <dgm:spPr/>
      <dgm:t>
        <a:bodyPr/>
        <a:lstStyle/>
        <a:p>
          <a:endParaRPr lang="zh-TW" altLang="en-US"/>
        </a:p>
      </dgm:t>
    </dgm:pt>
    <dgm:pt modelId="{15EC32F2-CF0D-4600-91E0-8A3158D6C927}" type="parTrans" cxnId="{326C22A0-AE80-4CA4-BC86-5E503B55CA7E}">
      <dgm:prSet/>
      <dgm:spPr/>
      <dgm:t>
        <a:bodyPr/>
        <a:lstStyle/>
        <a:p>
          <a:endParaRPr lang="zh-TW" altLang="en-US"/>
        </a:p>
      </dgm:t>
    </dgm:pt>
    <dgm:pt modelId="{C1D1C646-CEBA-433E-A4AF-D0EF561962C0}" type="sibTrans" cxnId="{326C22A0-AE80-4CA4-BC86-5E503B55CA7E}">
      <dgm:prSet/>
      <dgm:spPr/>
      <dgm:t>
        <a:bodyPr/>
        <a:lstStyle/>
        <a:p>
          <a:endParaRPr lang="zh-TW" altLang="en-US"/>
        </a:p>
      </dgm:t>
    </dgm:pt>
    <dgm:pt modelId="{CB06593C-BE9B-4E99-9AA9-59F1ABADA7D1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概念</a:t>
          </a:r>
          <a:endParaRPr lang="zh-TW" altLang="en-US" dirty="0"/>
        </a:p>
      </dgm:t>
    </dgm:pt>
    <dgm:pt modelId="{4F4105F3-A4B1-42C2-83FF-F2B9AE82D2EE}" type="parTrans" cxnId="{75E4F858-8865-4DE2-A0DA-97E7DA97731E}">
      <dgm:prSet/>
      <dgm:spPr/>
      <dgm:t>
        <a:bodyPr/>
        <a:lstStyle/>
        <a:p>
          <a:endParaRPr lang="zh-TW" altLang="en-US"/>
        </a:p>
      </dgm:t>
    </dgm:pt>
    <dgm:pt modelId="{96B3875E-4C08-42D4-89F5-9F89DF34FE96}" type="sibTrans" cxnId="{75E4F858-8865-4DE2-A0DA-97E7DA97731E}">
      <dgm:prSet/>
      <dgm:spPr/>
      <dgm:t>
        <a:bodyPr/>
        <a:lstStyle/>
        <a:p>
          <a:endParaRPr lang="zh-TW" altLang="en-US"/>
        </a:p>
      </dgm:t>
    </dgm:pt>
    <dgm:pt modelId="{149ACC83-8AB6-4B0D-9864-7505300343FB}">
      <dgm:prSet phldrT="[文字]" phldr="1"/>
      <dgm:spPr/>
      <dgm:t>
        <a:bodyPr/>
        <a:lstStyle/>
        <a:p>
          <a:endParaRPr lang="zh-TW" altLang="en-US"/>
        </a:p>
      </dgm:t>
    </dgm:pt>
    <dgm:pt modelId="{CEBADF95-D39E-4413-A2B3-F02FA1FAF561}" type="parTrans" cxnId="{828282B0-2C67-4286-980A-2D2246AA0D8B}">
      <dgm:prSet/>
      <dgm:spPr/>
      <dgm:t>
        <a:bodyPr/>
        <a:lstStyle/>
        <a:p>
          <a:endParaRPr lang="zh-TW" altLang="en-US"/>
        </a:p>
      </dgm:t>
    </dgm:pt>
    <dgm:pt modelId="{72900D96-2606-42D5-9987-738AC612C90C}" type="sibTrans" cxnId="{828282B0-2C67-4286-980A-2D2246AA0D8B}">
      <dgm:prSet/>
      <dgm:spPr/>
      <dgm:t>
        <a:bodyPr/>
        <a:lstStyle/>
        <a:p>
          <a:endParaRPr lang="zh-TW" altLang="en-US"/>
        </a:p>
      </dgm:t>
    </dgm:pt>
    <dgm:pt modelId="{D395BBFC-422C-4AC7-9EFA-D0393DD69BF2}">
      <dgm:prSet phldrT="[文字]"/>
      <dgm:spPr/>
      <dgm:t>
        <a:bodyPr/>
        <a:lstStyle/>
        <a:p>
          <a:r>
            <a:rPr lang="zh-TW" altLang="en-US" dirty="0" smtClean="0"/>
            <a:t>教學策略</a:t>
          </a:r>
          <a:endParaRPr lang="zh-TW" altLang="en-US" dirty="0"/>
        </a:p>
      </dgm:t>
    </dgm:pt>
    <dgm:pt modelId="{61E879DB-9F46-4F49-B304-AFB7E8DBA733}" type="parTrans" cxnId="{85221C46-EC98-470C-9CB4-93A515736097}">
      <dgm:prSet/>
      <dgm:spPr/>
      <dgm:t>
        <a:bodyPr/>
        <a:lstStyle/>
        <a:p>
          <a:endParaRPr lang="zh-TW" altLang="en-US"/>
        </a:p>
      </dgm:t>
    </dgm:pt>
    <dgm:pt modelId="{2A0CBFED-5523-44EB-B502-6F3FC1ED7681}" type="sibTrans" cxnId="{85221C46-EC98-470C-9CB4-93A515736097}">
      <dgm:prSet/>
      <dgm:spPr/>
      <dgm:t>
        <a:bodyPr/>
        <a:lstStyle/>
        <a:p>
          <a:endParaRPr lang="zh-TW" altLang="en-US"/>
        </a:p>
      </dgm:t>
    </dgm:pt>
    <dgm:pt modelId="{CF3CB97E-5987-4128-ADDE-BDE3C0E4E3B9}">
      <dgm:prSet phldrT="[文字]" phldr="1"/>
      <dgm:spPr/>
      <dgm:t>
        <a:bodyPr/>
        <a:lstStyle/>
        <a:p>
          <a:endParaRPr lang="zh-TW" altLang="en-US"/>
        </a:p>
      </dgm:t>
    </dgm:pt>
    <dgm:pt modelId="{CCF04076-4C4F-42EF-8B83-D58C3707FA75}" type="parTrans" cxnId="{DA436BA9-A779-49CA-964F-27A3CD5BE64F}">
      <dgm:prSet/>
      <dgm:spPr/>
      <dgm:t>
        <a:bodyPr/>
        <a:lstStyle/>
        <a:p>
          <a:endParaRPr lang="zh-TW" altLang="en-US"/>
        </a:p>
      </dgm:t>
    </dgm:pt>
    <dgm:pt modelId="{ED564C42-FE28-4006-9905-0F1135AC4BB5}" type="sibTrans" cxnId="{DA436BA9-A779-49CA-964F-27A3CD5BE64F}">
      <dgm:prSet/>
      <dgm:spPr/>
      <dgm:t>
        <a:bodyPr/>
        <a:lstStyle/>
        <a:p>
          <a:endParaRPr lang="zh-TW" altLang="en-US"/>
        </a:p>
      </dgm:t>
    </dgm:pt>
    <dgm:pt modelId="{CB942EFB-65DE-4526-B943-93D30B8ECC0A}">
      <dgm:prSet phldrT="[文字]"/>
      <dgm:spPr/>
      <dgm:t>
        <a:bodyPr/>
        <a:lstStyle/>
        <a:p>
          <a:r>
            <a:rPr lang="zh-TW" altLang="en-US" dirty="0" smtClean="0"/>
            <a:t>教學方案設計</a:t>
          </a:r>
          <a:endParaRPr lang="zh-TW" altLang="en-US" dirty="0"/>
        </a:p>
      </dgm:t>
    </dgm:pt>
    <dgm:pt modelId="{BD0A0537-0DAF-46F6-B3E1-0C70DD612BEE}" type="parTrans" cxnId="{44D352A9-BDEA-4AFC-8A2A-55BA88112CF0}">
      <dgm:prSet/>
      <dgm:spPr/>
      <dgm:t>
        <a:bodyPr/>
        <a:lstStyle/>
        <a:p>
          <a:endParaRPr lang="zh-TW" altLang="en-US"/>
        </a:p>
      </dgm:t>
    </dgm:pt>
    <dgm:pt modelId="{8FA84EE4-3859-4E4B-B655-365BC83A1ABA}" type="sibTrans" cxnId="{44D352A9-BDEA-4AFC-8A2A-55BA88112CF0}">
      <dgm:prSet/>
      <dgm:spPr/>
      <dgm:t>
        <a:bodyPr/>
        <a:lstStyle/>
        <a:p>
          <a:endParaRPr lang="zh-TW" altLang="en-US"/>
        </a:p>
      </dgm:t>
    </dgm:pt>
    <dgm:pt modelId="{6C7A4CB0-00C4-47F2-9044-C53CA313FE8A}" type="pres">
      <dgm:prSet presAssocID="{AA8BCC02-1B8D-4311-91E8-DB0577A551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2202B0-48B5-4814-9822-6714C82EFE03}" type="pres">
      <dgm:prSet presAssocID="{88884419-40AF-4B9E-8501-1EB156E2769C}" presName="composite" presStyleCnt="0"/>
      <dgm:spPr/>
    </dgm:pt>
    <dgm:pt modelId="{24FBFE17-1D69-4CE3-8578-A0F6F741BA09}" type="pres">
      <dgm:prSet presAssocID="{88884419-40AF-4B9E-8501-1EB156E276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DCCA75-DC6A-4783-9106-104D407241CE}" type="pres">
      <dgm:prSet presAssocID="{88884419-40AF-4B9E-8501-1EB156E276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AD5C7-897A-424A-8AF5-586058C3150A}" type="pres">
      <dgm:prSet presAssocID="{C1D1C646-CEBA-433E-A4AF-D0EF561962C0}" presName="sp" presStyleCnt="0"/>
      <dgm:spPr/>
    </dgm:pt>
    <dgm:pt modelId="{E934CA9C-9B1A-43AA-B0D4-B1745EC39D8C}" type="pres">
      <dgm:prSet presAssocID="{149ACC83-8AB6-4B0D-9864-7505300343FB}" presName="composite" presStyleCnt="0"/>
      <dgm:spPr/>
    </dgm:pt>
    <dgm:pt modelId="{2BFF323D-C152-4754-92B0-05A96E5D7363}" type="pres">
      <dgm:prSet presAssocID="{149ACC83-8AB6-4B0D-9864-7505300343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FAC59C-E6C1-492C-907E-358BDD168978}" type="pres">
      <dgm:prSet presAssocID="{149ACC83-8AB6-4B0D-9864-7505300343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06D918-DCFD-457F-AEDC-518C494B4104}" type="pres">
      <dgm:prSet presAssocID="{72900D96-2606-42D5-9987-738AC612C90C}" presName="sp" presStyleCnt="0"/>
      <dgm:spPr/>
    </dgm:pt>
    <dgm:pt modelId="{00DC78C5-5100-4583-803E-BD1EA9DEC0BE}" type="pres">
      <dgm:prSet presAssocID="{CF3CB97E-5987-4128-ADDE-BDE3C0E4E3B9}" presName="composite" presStyleCnt="0"/>
      <dgm:spPr/>
    </dgm:pt>
    <dgm:pt modelId="{E247A9A5-AB65-4D6A-8070-A1EF4C46B96C}" type="pres">
      <dgm:prSet presAssocID="{CF3CB97E-5987-4128-ADDE-BDE3C0E4E3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3AC562-12F5-47F2-9042-9C477A9E250F}" type="pres">
      <dgm:prSet presAssocID="{CF3CB97E-5987-4128-ADDE-BDE3C0E4E3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D90F35-E599-427B-A05A-B46BC7CC0DAD}" type="presOf" srcId="{149ACC83-8AB6-4B0D-9864-7505300343FB}" destId="{2BFF323D-C152-4754-92B0-05A96E5D7363}" srcOrd="0" destOrd="0" presId="urn:microsoft.com/office/officeart/2005/8/layout/chevron2"/>
    <dgm:cxn modelId="{828282B0-2C67-4286-980A-2D2246AA0D8B}" srcId="{AA8BCC02-1B8D-4311-91E8-DB0577A5516B}" destId="{149ACC83-8AB6-4B0D-9864-7505300343FB}" srcOrd="1" destOrd="0" parTransId="{CEBADF95-D39E-4413-A2B3-F02FA1FAF561}" sibTransId="{72900D96-2606-42D5-9987-738AC612C90C}"/>
    <dgm:cxn modelId="{85221C46-EC98-470C-9CB4-93A515736097}" srcId="{149ACC83-8AB6-4B0D-9864-7505300343FB}" destId="{D395BBFC-422C-4AC7-9EFA-D0393DD69BF2}" srcOrd="0" destOrd="0" parTransId="{61E879DB-9F46-4F49-B304-AFB7E8DBA733}" sibTransId="{2A0CBFED-5523-44EB-B502-6F3FC1ED7681}"/>
    <dgm:cxn modelId="{D94CA9DD-EB6F-49E2-A7A3-3A9F1EEDA6E5}" type="presOf" srcId="{CB06593C-BE9B-4E99-9AA9-59F1ABADA7D1}" destId="{4DDCCA75-DC6A-4783-9106-104D407241CE}" srcOrd="0" destOrd="0" presId="urn:microsoft.com/office/officeart/2005/8/layout/chevron2"/>
    <dgm:cxn modelId="{326C22A0-AE80-4CA4-BC86-5E503B55CA7E}" srcId="{AA8BCC02-1B8D-4311-91E8-DB0577A5516B}" destId="{88884419-40AF-4B9E-8501-1EB156E2769C}" srcOrd="0" destOrd="0" parTransId="{15EC32F2-CF0D-4600-91E0-8A3158D6C927}" sibTransId="{C1D1C646-CEBA-433E-A4AF-D0EF561962C0}"/>
    <dgm:cxn modelId="{44D352A9-BDEA-4AFC-8A2A-55BA88112CF0}" srcId="{CF3CB97E-5987-4128-ADDE-BDE3C0E4E3B9}" destId="{CB942EFB-65DE-4526-B943-93D30B8ECC0A}" srcOrd="0" destOrd="0" parTransId="{BD0A0537-0DAF-46F6-B3E1-0C70DD612BEE}" sibTransId="{8FA84EE4-3859-4E4B-B655-365BC83A1ABA}"/>
    <dgm:cxn modelId="{DA436BA9-A779-49CA-964F-27A3CD5BE64F}" srcId="{AA8BCC02-1B8D-4311-91E8-DB0577A5516B}" destId="{CF3CB97E-5987-4128-ADDE-BDE3C0E4E3B9}" srcOrd="2" destOrd="0" parTransId="{CCF04076-4C4F-42EF-8B83-D58C3707FA75}" sibTransId="{ED564C42-FE28-4006-9905-0F1135AC4BB5}"/>
    <dgm:cxn modelId="{7AD4C033-73E4-418D-AE4A-069963FA1853}" type="presOf" srcId="{D395BBFC-422C-4AC7-9EFA-D0393DD69BF2}" destId="{A7FAC59C-E6C1-492C-907E-358BDD168978}" srcOrd="0" destOrd="0" presId="urn:microsoft.com/office/officeart/2005/8/layout/chevron2"/>
    <dgm:cxn modelId="{BFB0B63D-B930-45BB-9794-5EDCD4BE8EAE}" type="presOf" srcId="{CF3CB97E-5987-4128-ADDE-BDE3C0E4E3B9}" destId="{E247A9A5-AB65-4D6A-8070-A1EF4C46B96C}" srcOrd="0" destOrd="0" presId="urn:microsoft.com/office/officeart/2005/8/layout/chevron2"/>
    <dgm:cxn modelId="{D12C0E8E-5C04-43FA-9FD9-A6ABEC32AA39}" type="presOf" srcId="{CB942EFB-65DE-4526-B943-93D30B8ECC0A}" destId="{E93AC562-12F5-47F2-9042-9C477A9E250F}" srcOrd="0" destOrd="0" presId="urn:microsoft.com/office/officeart/2005/8/layout/chevron2"/>
    <dgm:cxn modelId="{75E4F858-8865-4DE2-A0DA-97E7DA97731E}" srcId="{88884419-40AF-4B9E-8501-1EB156E2769C}" destId="{CB06593C-BE9B-4E99-9AA9-59F1ABADA7D1}" srcOrd="0" destOrd="0" parTransId="{4F4105F3-A4B1-42C2-83FF-F2B9AE82D2EE}" sibTransId="{96B3875E-4C08-42D4-89F5-9F89DF34FE96}"/>
    <dgm:cxn modelId="{70F02C28-F977-41D0-AE1C-9AF8909B48B1}" type="presOf" srcId="{88884419-40AF-4B9E-8501-1EB156E2769C}" destId="{24FBFE17-1D69-4CE3-8578-A0F6F741BA09}" srcOrd="0" destOrd="0" presId="urn:microsoft.com/office/officeart/2005/8/layout/chevron2"/>
    <dgm:cxn modelId="{FA1E74DB-4799-42EF-A5C2-68BD2A96BDC2}" type="presOf" srcId="{AA8BCC02-1B8D-4311-91E8-DB0577A5516B}" destId="{6C7A4CB0-00C4-47F2-9044-C53CA313FE8A}" srcOrd="0" destOrd="0" presId="urn:microsoft.com/office/officeart/2005/8/layout/chevron2"/>
    <dgm:cxn modelId="{B0C46466-F6EB-4973-9F3F-6BD67F193FF7}" type="presParOf" srcId="{6C7A4CB0-00C4-47F2-9044-C53CA313FE8A}" destId="{472202B0-48B5-4814-9822-6714C82EFE03}" srcOrd="0" destOrd="0" presId="urn:microsoft.com/office/officeart/2005/8/layout/chevron2"/>
    <dgm:cxn modelId="{D750AFED-AD5A-4464-BB9F-1F03324C1D45}" type="presParOf" srcId="{472202B0-48B5-4814-9822-6714C82EFE03}" destId="{24FBFE17-1D69-4CE3-8578-A0F6F741BA09}" srcOrd="0" destOrd="0" presId="urn:microsoft.com/office/officeart/2005/8/layout/chevron2"/>
    <dgm:cxn modelId="{998CDC2B-CD89-4D2A-90DE-9BDF6D651C12}" type="presParOf" srcId="{472202B0-48B5-4814-9822-6714C82EFE03}" destId="{4DDCCA75-DC6A-4783-9106-104D407241CE}" srcOrd="1" destOrd="0" presId="urn:microsoft.com/office/officeart/2005/8/layout/chevron2"/>
    <dgm:cxn modelId="{7F995C53-F2C8-4C43-AD1D-D28E0F5FCE8C}" type="presParOf" srcId="{6C7A4CB0-00C4-47F2-9044-C53CA313FE8A}" destId="{3BDAD5C7-897A-424A-8AF5-586058C3150A}" srcOrd="1" destOrd="0" presId="urn:microsoft.com/office/officeart/2005/8/layout/chevron2"/>
    <dgm:cxn modelId="{5AEA6700-9D01-48C3-BE73-01EB70FFEF44}" type="presParOf" srcId="{6C7A4CB0-00C4-47F2-9044-C53CA313FE8A}" destId="{E934CA9C-9B1A-43AA-B0D4-B1745EC39D8C}" srcOrd="2" destOrd="0" presId="urn:microsoft.com/office/officeart/2005/8/layout/chevron2"/>
    <dgm:cxn modelId="{6285EB3A-BD06-47BD-8A23-F430B21A6A3F}" type="presParOf" srcId="{E934CA9C-9B1A-43AA-B0D4-B1745EC39D8C}" destId="{2BFF323D-C152-4754-92B0-05A96E5D7363}" srcOrd="0" destOrd="0" presId="urn:microsoft.com/office/officeart/2005/8/layout/chevron2"/>
    <dgm:cxn modelId="{D961E6B8-5D35-4DB1-BE9B-4F8CEE6B574C}" type="presParOf" srcId="{E934CA9C-9B1A-43AA-B0D4-B1745EC39D8C}" destId="{A7FAC59C-E6C1-492C-907E-358BDD168978}" srcOrd="1" destOrd="0" presId="urn:microsoft.com/office/officeart/2005/8/layout/chevron2"/>
    <dgm:cxn modelId="{D417917B-6CB4-4195-8188-C878266E5753}" type="presParOf" srcId="{6C7A4CB0-00C4-47F2-9044-C53CA313FE8A}" destId="{3E06D918-DCFD-457F-AEDC-518C494B4104}" srcOrd="3" destOrd="0" presId="urn:microsoft.com/office/officeart/2005/8/layout/chevron2"/>
    <dgm:cxn modelId="{F8C00CF6-58E1-4A67-8B44-C4E8DEF59E17}" type="presParOf" srcId="{6C7A4CB0-00C4-47F2-9044-C53CA313FE8A}" destId="{00DC78C5-5100-4583-803E-BD1EA9DEC0BE}" srcOrd="4" destOrd="0" presId="urn:microsoft.com/office/officeart/2005/8/layout/chevron2"/>
    <dgm:cxn modelId="{205D9AD8-22B5-4511-880E-C440A9CF1A0F}" type="presParOf" srcId="{00DC78C5-5100-4583-803E-BD1EA9DEC0BE}" destId="{E247A9A5-AB65-4D6A-8070-A1EF4C46B96C}" srcOrd="0" destOrd="0" presId="urn:microsoft.com/office/officeart/2005/8/layout/chevron2"/>
    <dgm:cxn modelId="{2DDA6BF1-1D67-49D3-AD43-A9488C4D0904}" type="presParOf" srcId="{00DC78C5-5100-4583-803E-BD1EA9DEC0BE}" destId="{E93AC562-12F5-47F2-9042-9C477A9E25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#1" qsCatId="simple" csTypeId="urn:microsoft.com/office/officeart/2005/8/colors/colorful2" csCatId="colorful" phldr="1"/>
      <dgm:spPr/>
    </dgm:pt>
    <dgm:pt modelId="{CA5B1575-0BB4-41DB-9CFA-8C4C3271A757}">
      <dgm:prSet phldrT="[文字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dirty="0" smtClean="0"/>
            <a:t>第三層</a:t>
          </a:r>
          <a:r>
            <a:rPr lang="en-US" altLang="zh-TW" sz="2400" dirty="0" smtClean="0">
              <a:solidFill>
                <a:schemeClr val="tx1"/>
              </a:solidFill>
            </a:rPr>
            <a:t>5%</a:t>
          </a:r>
          <a:endParaRPr lang="en-US" altLang="zh-TW" sz="2400" dirty="0" smtClean="0"/>
        </a:p>
        <a:p>
          <a:r>
            <a:rPr lang="zh-TW" altLang="en-US" sz="2000" dirty="0" smtClean="0">
              <a:solidFill>
                <a:srgbClr val="7030A0"/>
              </a:solidFill>
            </a:rPr>
            <a:t>特殊教育</a:t>
          </a:r>
          <a:endParaRPr lang="en-US" altLang="zh-TW" sz="2000" dirty="0" smtClean="0">
            <a:solidFill>
              <a:srgbClr val="7030A0"/>
            </a:solidFill>
          </a:endParaRPr>
        </a:p>
      </dgm:t>
    </dgm:pt>
    <dgm:pt modelId="{17FB4FA2-1B07-4416-BF5E-9184B5005B25}" type="par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C402122C-0464-4A2C-A6A0-F605041AE6A2}" type="sib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7F93EFB0-D070-4225-ABF6-C2DB9DB945E0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dirty="0" smtClean="0"/>
            <a:t>第二層</a:t>
          </a:r>
          <a:r>
            <a:rPr lang="en-US" altLang="zh-TW" sz="2400" dirty="0" smtClean="0"/>
            <a:t> 15~25%</a:t>
          </a:r>
        </a:p>
        <a:p>
          <a:r>
            <a:rPr lang="zh-TW" altLang="en-US" sz="2400" dirty="0" smtClean="0">
              <a:solidFill>
                <a:srgbClr val="7030A0"/>
              </a:solidFill>
            </a:rPr>
            <a:t>小組補救教學</a:t>
          </a:r>
          <a:endParaRPr lang="en-US" altLang="zh-TW" sz="2400" dirty="0" smtClean="0">
            <a:solidFill>
              <a:srgbClr val="7030A0"/>
            </a:solidFill>
          </a:endParaRPr>
        </a:p>
        <a:p>
          <a:r>
            <a:rPr lang="zh-TW" altLang="en-US" sz="1800" dirty="0" smtClean="0">
              <a:solidFill>
                <a:srgbClr val="7030A0"/>
              </a:solidFill>
            </a:rPr>
            <a:t>（抽離式）</a:t>
          </a:r>
          <a:endParaRPr lang="zh-TW" altLang="en-US" sz="1800" dirty="0">
            <a:solidFill>
              <a:srgbClr val="7030A0"/>
            </a:solidFill>
          </a:endParaRPr>
        </a:p>
      </dgm:t>
    </dgm:pt>
    <dgm:pt modelId="{2B0BEDC2-E12D-4831-9495-E6D287238455}" type="par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EBFFC697-DA7F-4B5A-AA79-7D410485666C}" type="sib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3300B801-6FE5-4E4A-BF9F-5BFE044389DD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400" dirty="0" smtClean="0"/>
            <a:t>第一層</a:t>
          </a:r>
          <a:r>
            <a:rPr lang="en-US" altLang="zh-TW" sz="2400" dirty="0" smtClean="0"/>
            <a:t> 70~80%</a:t>
          </a:r>
        </a:p>
        <a:p>
          <a:r>
            <a:rPr lang="zh-TW" altLang="en-US" sz="2400" dirty="0" smtClean="0">
              <a:solidFill>
                <a:srgbClr val="7030A0"/>
              </a:solidFill>
            </a:rPr>
            <a:t>差異化教學輔導</a:t>
          </a:r>
          <a:endParaRPr lang="zh-TW" altLang="en-US" sz="2400" dirty="0">
            <a:solidFill>
              <a:srgbClr val="7030A0"/>
            </a:solidFill>
          </a:endParaRPr>
        </a:p>
      </dgm:t>
    </dgm:pt>
    <dgm:pt modelId="{65202A23-CA7B-4C90-9620-D295A9A5ECCA}" type="par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4FE914B5-96E9-4ED3-8B2F-D29747DA5889}" type="sib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 custLinFactNeighborX="5859" custLinFactNeighborY="4672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AB7CDE72-DB64-41B1-BD64-7331BDFDC29C}" type="presOf" srcId="{3CAD9823-5E9F-431F-A92E-C1003AC62AA6}" destId="{D4B3D3AF-9688-4FD6-B2E3-30BB8711031C}" srcOrd="0" destOrd="0" presId="urn:microsoft.com/office/officeart/2005/8/layout/pyramid1"/>
    <dgm:cxn modelId="{50305497-48B1-4B21-86EB-294133F75BBB}" type="presOf" srcId="{CA5B1575-0BB4-41DB-9CFA-8C4C3271A757}" destId="{9C3A26F8-C3F0-448B-9EE8-735D4A6ECC29}" srcOrd="1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741F35E9-A71C-46BC-BBE4-7D0139FCBC5A}" type="presOf" srcId="{CA5B1575-0BB4-41DB-9CFA-8C4C3271A757}" destId="{024D3CC3-92C2-49F0-AF63-DF84EA4726C8}" srcOrd="0" destOrd="0" presId="urn:microsoft.com/office/officeart/2005/8/layout/pyramid1"/>
    <dgm:cxn modelId="{034AC1C9-C790-45DC-8938-54DB6BF39A2B}" type="presOf" srcId="{7F93EFB0-D070-4225-ABF6-C2DB9DB945E0}" destId="{CDAECBCC-30E2-46C1-B8D4-A44FEC05E04F}" srcOrd="0" destOrd="0" presId="urn:microsoft.com/office/officeart/2005/8/layout/pyramid1"/>
    <dgm:cxn modelId="{D5AB8EE9-7BD0-424C-9178-7D3EC3829755}" type="presOf" srcId="{3300B801-6FE5-4E4A-BF9F-5BFE044389DD}" destId="{8F93692D-730E-4F9A-A5D8-2CD69A158F1D}" srcOrd="1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E6C896E6-17F5-4C07-9CBC-E4AA3F313F3A}" type="presOf" srcId="{7F93EFB0-D070-4225-ABF6-C2DB9DB945E0}" destId="{70874CE1-68E3-442F-98D4-8554D8464163}" srcOrd="1" destOrd="0" presId="urn:microsoft.com/office/officeart/2005/8/layout/pyramid1"/>
    <dgm:cxn modelId="{DF2974A1-07A5-45D0-AAA2-BC7D677BEAF7}" type="presOf" srcId="{3300B801-6FE5-4E4A-BF9F-5BFE044389DD}" destId="{43E1651F-84A6-4B6C-BBDE-4F2BE5B9E805}" srcOrd="0" destOrd="0" presId="urn:microsoft.com/office/officeart/2005/8/layout/pyramid1"/>
    <dgm:cxn modelId="{7D49EC1E-F682-4AEB-A680-EB371B023684}" type="presParOf" srcId="{D4B3D3AF-9688-4FD6-B2E3-30BB8711031C}" destId="{CB999105-890F-447F-AC21-51F867A76723}" srcOrd="0" destOrd="0" presId="urn:microsoft.com/office/officeart/2005/8/layout/pyramid1"/>
    <dgm:cxn modelId="{6406D93C-1E7B-43A5-93DE-55439F2D279C}" type="presParOf" srcId="{CB999105-890F-447F-AC21-51F867A76723}" destId="{024D3CC3-92C2-49F0-AF63-DF84EA4726C8}" srcOrd="0" destOrd="0" presId="urn:microsoft.com/office/officeart/2005/8/layout/pyramid1"/>
    <dgm:cxn modelId="{764469B1-6FA8-4C21-9058-4A7A6B04894A}" type="presParOf" srcId="{CB999105-890F-447F-AC21-51F867A76723}" destId="{9C3A26F8-C3F0-448B-9EE8-735D4A6ECC29}" srcOrd="1" destOrd="0" presId="urn:microsoft.com/office/officeart/2005/8/layout/pyramid1"/>
    <dgm:cxn modelId="{41581076-73EA-4D23-B004-C9FF086195CA}" type="presParOf" srcId="{D4B3D3AF-9688-4FD6-B2E3-30BB8711031C}" destId="{840A094F-52EE-4CE7-B64A-06BD5F7DD0F9}" srcOrd="1" destOrd="0" presId="urn:microsoft.com/office/officeart/2005/8/layout/pyramid1"/>
    <dgm:cxn modelId="{1D762A7E-2253-4F3A-B351-47321E1DCB70}" type="presParOf" srcId="{840A094F-52EE-4CE7-B64A-06BD5F7DD0F9}" destId="{CDAECBCC-30E2-46C1-B8D4-A44FEC05E04F}" srcOrd="0" destOrd="0" presId="urn:microsoft.com/office/officeart/2005/8/layout/pyramid1"/>
    <dgm:cxn modelId="{3D9768EA-DAAD-4837-A425-8244BD3B98E0}" type="presParOf" srcId="{840A094F-52EE-4CE7-B64A-06BD5F7DD0F9}" destId="{70874CE1-68E3-442F-98D4-8554D8464163}" srcOrd="1" destOrd="0" presId="urn:microsoft.com/office/officeart/2005/8/layout/pyramid1"/>
    <dgm:cxn modelId="{FEBB66FD-E214-4C84-9326-6DEAE2B806E3}" type="presParOf" srcId="{D4B3D3AF-9688-4FD6-B2E3-30BB8711031C}" destId="{71549F2A-90EE-4E73-ADC2-885FBD888B20}" srcOrd="2" destOrd="0" presId="urn:microsoft.com/office/officeart/2005/8/layout/pyramid1"/>
    <dgm:cxn modelId="{FC26AE30-A88A-45A2-9702-7E35F31975A6}" type="presParOf" srcId="{71549F2A-90EE-4E73-ADC2-885FBD888B20}" destId="{43E1651F-84A6-4B6C-BBDE-4F2BE5B9E805}" srcOrd="0" destOrd="0" presId="urn:microsoft.com/office/officeart/2005/8/layout/pyramid1"/>
    <dgm:cxn modelId="{E44DF2E7-D634-48D0-84AD-E620DD6326E8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69820-F199-4C17-A5AF-54D1C92743F8}" type="doc">
      <dgm:prSet loTypeId="urn:microsoft.com/office/officeart/2005/8/layout/cycle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39ED7152-3946-4110-9F63-FF1717E67527}">
      <dgm:prSet phldrT="[文字]"/>
      <dgm:spPr/>
      <dgm:t>
        <a:bodyPr/>
        <a:lstStyle/>
        <a:p>
          <a:r>
            <a:rPr lang="zh-TW" altLang="en-US" dirty="0" smtClean="0"/>
            <a:t>評估</a:t>
          </a:r>
          <a:endParaRPr lang="zh-TW" altLang="en-US" dirty="0"/>
        </a:p>
      </dgm:t>
    </dgm:pt>
    <dgm:pt modelId="{C70645C4-8308-44C3-8CAD-EE7B11CC85F5}" type="parTrans" cxnId="{47E1019D-161B-47BC-8DF8-2393DB72F354}">
      <dgm:prSet/>
      <dgm:spPr/>
      <dgm:t>
        <a:bodyPr/>
        <a:lstStyle/>
        <a:p>
          <a:endParaRPr lang="zh-TW" altLang="en-US"/>
        </a:p>
      </dgm:t>
    </dgm:pt>
    <dgm:pt modelId="{00B59CFF-CBF2-41D5-B209-5F3A02CEB476}" type="sibTrans" cxnId="{47E1019D-161B-47BC-8DF8-2393DB72F354}">
      <dgm:prSet/>
      <dgm:spPr/>
      <dgm:t>
        <a:bodyPr/>
        <a:lstStyle/>
        <a:p>
          <a:endParaRPr lang="zh-TW" altLang="en-US"/>
        </a:p>
      </dgm:t>
    </dgm:pt>
    <dgm:pt modelId="{CBD79C6E-EE9E-4638-8DD6-2C88B9DC4DB0}">
      <dgm:prSet phldrT="[文字]"/>
      <dgm:spPr/>
      <dgm:t>
        <a:bodyPr/>
        <a:lstStyle/>
        <a:p>
          <a:r>
            <a:rPr lang="zh-TW" altLang="en-US" dirty="0" smtClean="0"/>
            <a:t>確定資源</a:t>
          </a:r>
          <a:endParaRPr lang="zh-TW" altLang="en-US" dirty="0"/>
        </a:p>
      </dgm:t>
    </dgm:pt>
    <dgm:pt modelId="{3E9E7008-CB24-4569-A5FF-FDD642511355}" type="parTrans" cxnId="{6DE35401-408F-4362-9ACA-471399F3FF21}">
      <dgm:prSet/>
      <dgm:spPr/>
      <dgm:t>
        <a:bodyPr/>
        <a:lstStyle/>
        <a:p>
          <a:endParaRPr lang="zh-TW" altLang="en-US"/>
        </a:p>
      </dgm:t>
    </dgm:pt>
    <dgm:pt modelId="{0853ACD0-F61F-4721-B296-5594DE26DB1F}" type="sibTrans" cxnId="{6DE35401-408F-4362-9ACA-471399F3FF21}">
      <dgm:prSet/>
      <dgm:spPr/>
      <dgm:t>
        <a:bodyPr/>
        <a:lstStyle/>
        <a:p>
          <a:endParaRPr lang="zh-TW" altLang="en-US"/>
        </a:p>
      </dgm:t>
    </dgm:pt>
    <dgm:pt modelId="{CF0ADDF5-D79C-40D9-A2AD-91ADD047857B}">
      <dgm:prSet phldrT="[文字]"/>
      <dgm:spPr/>
      <dgm:t>
        <a:bodyPr/>
        <a:lstStyle/>
        <a:p>
          <a:r>
            <a:rPr lang="zh-TW" altLang="en-US" dirty="0" smtClean="0"/>
            <a:t>計畫</a:t>
          </a:r>
          <a:endParaRPr lang="zh-TW" altLang="en-US" dirty="0"/>
        </a:p>
      </dgm:t>
    </dgm:pt>
    <dgm:pt modelId="{ED20968D-6C1D-421C-95B9-2ABD9454F3F0}" type="parTrans" cxnId="{027F4616-6D7F-402A-8E82-BD17F86122FC}">
      <dgm:prSet/>
      <dgm:spPr/>
      <dgm:t>
        <a:bodyPr/>
        <a:lstStyle/>
        <a:p>
          <a:endParaRPr lang="zh-TW" altLang="en-US"/>
        </a:p>
      </dgm:t>
    </dgm:pt>
    <dgm:pt modelId="{A8E5D93F-29F6-4E8E-BD12-3EB7A5C96F5A}" type="sibTrans" cxnId="{027F4616-6D7F-402A-8E82-BD17F86122FC}">
      <dgm:prSet/>
      <dgm:spPr/>
      <dgm:t>
        <a:bodyPr/>
        <a:lstStyle/>
        <a:p>
          <a:endParaRPr lang="zh-TW" altLang="en-US"/>
        </a:p>
      </dgm:t>
    </dgm:pt>
    <dgm:pt modelId="{5AECB559-6DE7-41C8-9CC5-B264D669D93E}">
      <dgm:prSet phldrT="[文字]"/>
      <dgm:spPr/>
      <dgm:t>
        <a:bodyPr/>
        <a:lstStyle/>
        <a:p>
          <a:r>
            <a:rPr lang="zh-TW" altLang="en-US" dirty="0" smtClean="0"/>
            <a:t>行動</a:t>
          </a:r>
          <a:endParaRPr lang="en-US" altLang="zh-TW" dirty="0" smtClean="0"/>
        </a:p>
        <a:p>
          <a:r>
            <a:rPr lang="zh-TW" altLang="en-US" dirty="0" smtClean="0"/>
            <a:t>執行方案</a:t>
          </a:r>
          <a:endParaRPr lang="zh-TW" altLang="en-US" dirty="0"/>
        </a:p>
      </dgm:t>
    </dgm:pt>
    <dgm:pt modelId="{BD35B3EE-4FD9-46EE-8D32-D674905C370B}" type="parTrans" cxnId="{41A0BD98-3C4C-4224-88B2-E9C0200D8A04}">
      <dgm:prSet/>
      <dgm:spPr/>
      <dgm:t>
        <a:bodyPr/>
        <a:lstStyle/>
        <a:p>
          <a:endParaRPr lang="zh-TW" altLang="en-US"/>
        </a:p>
      </dgm:t>
    </dgm:pt>
    <dgm:pt modelId="{18890FA5-7AF2-40BE-B438-C3AE98B71074}" type="sibTrans" cxnId="{41A0BD98-3C4C-4224-88B2-E9C0200D8A04}">
      <dgm:prSet/>
      <dgm:spPr/>
      <dgm:t>
        <a:bodyPr/>
        <a:lstStyle/>
        <a:p>
          <a:endParaRPr lang="zh-TW" altLang="en-US"/>
        </a:p>
      </dgm:t>
    </dgm:pt>
    <dgm:pt modelId="{99B8AEA0-0303-45EB-93D9-BC032AC078B4}" type="pres">
      <dgm:prSet presAssocID="{02969820-F199-4C17-A5AF-54D1C92743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1292E6-3E01-4966-8C0C-74BDD2B455BC}" type="pres">
      <dgm:prSet presAssocID="{39ED7152-3946-4110-9F63-FF1717E675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9B6AAD-AC69-400E-9367-2164F43FF046}" type="pres">
      <dgm:prSet presAssocID="{39ED7152-3946-4110-9F63-FF1717E67527}" presName="spNode" presStyleCnt="0"/>
      <dgm:spPr/>
    </dgm:pt>
    <dgm:pt modelId="{D4D1FC0E-E098-49C5-9414-3BEB0A45EAD3}" type="pres">
      <dgm:prSet presAssocID="{00B59CFF-CBF2-41D5-B209-5F3A02CEB476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7CAD52CB-BF68-44D1-9487-407CBA55DA8A}" type="pres">
      <dgm:prSet presAssocID="{CBD79C6E-EE9E-4638-8DD6-2C88B9DC4D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C3F5EF-5CC0-446F-A846-8DACB5AC00A3}" type="pres">
      <dgm:prSet presAssocID="{CBD79C6E-EE9E-4638-8DD6-2C88B9DC4DB0}" presName="spNode" presStyleCnt="0"/>
      <dgm:spPr/>
    </dgm:pt>
    <dgm:pt modelId="{C37EDCE5-3040-44D6-B8FB-F1BC0D1A3064}" type="pres">
      <dgm:prSet presAssocID="{0853ACD0-F61F-4721-B296-5594DE26DB1F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8E305955-A04C-4EC6-A43F-B74F82D89FC6}" type="pres">
      <dgm:prSet presAssocID="{CF0ADDF5-D79C-40D9-A2AD-91ADD04785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6CEC74-4C3D-47D1-9DDE-050475E0C36C}" type="pres">
      <dgm:prSet presAssocID="{CF0ADDF5-D79C-40D9-A2AD-91ADD047857B}" presName="spNode" presStyleCnt="0"/>
      <dgm:spPr/>
    </dgm:pt>
    <dgm:pt modelId="{54EC323D-E860-413C-9250-50DD0F656D53}" type="pres">
      <dgm:prSet presAssocID="{A8E5D93F-29F6-4E8E-BD12-3EB7A5C96F5A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0A3CE703-3D95-44EB-A624-08E31BB60675}" type="pres">
      <dgm:prSet presAssocID="{5AECB559-6DE7-41C8-9CC5-B264D669D9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97E1E-B418-4172-9D94-FE52D02F3102}" type="pres">
      <dgm:prSet presAssocID="{5AECB559-6DE7-41C8-9CC5-B264D669D93E}" presName="spNode" presStyleCnt="0"/>
      <dgm:spPr/>
    </dgm:pt>
    <dgm:pt modelId="{81972CAA-899B-4A77-B589-C99196405E41}" type="pres">
      <dgm:prSet presAssocID="{18890FA5-7AF2-40BE-B438-C3AE98B71074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027F4616-6D7F-402A-8E82-BD17F86122FC}" srcId="{02969820-F199-4C17-A5AF-54D1C92743F8}" destId="{CF0ADDF5-D79C-40D9-A2AD-91ADD047857B}" srcOrd="2" destOrd="0" parTransId="{ED20968D-6C1D-421C-95B9-2ABD9454F3F0}" sibTransId="{A8E5D93F-29F6-4E8E-BD12-3EB7A5C96F5A}"/>
    <dgm:cxn modelId="{590F8896-5C09-42B6-9C36-41BC6B432753}" type="presOf" srcId="{CBD79C6E-EE9E-4638-8DD6-2C88B9DC4DB0}" destId="{7CAD52CB-BF68-44D1-9487-407CBA55DA8A}" srcOrd="0" destOrd="0" presId="urn:microsoft.com/office/officeart/2005/8/layout/cycle5"/>
    <dgm:cxn modelId="{BFCC6D67-FB3E-4925-A92A-B0C328185C2B}" type="presOf" srcId="{02969820-F199-4C17-A5AF-54D1C92743F8}" destId="{99B8AEA0-0303-45EB-93D9-BC032AC078B4}" srcOrd="0" destOrd="0" presId="urn:microsoft.com/office/officeart/2005/8/layout/cycle5"/>
    <dgm:cxn modelId="{E620036E-00FE-4E3F-9B4C-1D90202026DA}" type="presOf" srcId="{00B59CFF-CBF2-41D5-B209-5F3A02CEB476}" destId="{D4D1FC0E-E098-49C5-9414-3BEB0A45EAD3}" srcOrd="0" destOrd="0" presId="urn:microsoft.com/office/officeart/2005/8/layout/cycle5"/>
    <dgm:cxn modelId="{A831E7A0-3328-4948-818A-278DC62F4B34}" type="presOf" srcId="{18890FA5-7AF2-40BE-B438-C3AE98B71074}" destId="{81972CAA-899B-4A77-B589-C99196405E41}" srcOrd="0" destOrd="0" presId="urn:microsoft.com/office/officeart/2005/8/layout/cycle5"/>
    <dgm:cxn modelId="{67295681-AE14-496C-898B-9737F70A0556}" type="presOf" srcId="{A8E5D93F-29F6-4E8E-BD12-3EB7A5C96F5A}" destId="{54EC323D-E860-413C-9250-50DD0F656D53}" srcOrd="0" destOrd="0" presId="urn:microsoft.com/office/officeart/2005/8/layout/cycle5"/>
    <dgm:cxn modelId="{41A0BD98-3C4C-4224-88B2-E9C0200D8A04}" srcId="{02969820-F199-4C17-A5AF-54D1C92743F8}" destId="{5AECB559-6DE7-41C8-9CC5-B264D669D93E}" srcOrd="3" destOrd="0" parTransId="{BD35B3EE-4FD9-46EE-8D32-D674905C370B}" sibTransId="{18890FA5-7AF2-40BE-B438-C3AE98B71074}"/>
    <dgm:cxn modelId="{0ED52753-30D7-4ECE-8500-BBDBFD21234A}" type="presOf" srcId="{5AECB559-6DE7-41C8-9CC5-B264D669D93E}" destId="{0A3CE703-3D95-44EB-A624-08E31BB60675}" srcOrd="0" destOrd="0" presId="urn:microsoft.com/office/officeart/2005/8/layout/cycle5"/>
    <dgm:cxn modelId="{47E1019D-161B-47BC-8DF8-2393DB72F354}" srcId="{02969820-F199-4C17-A5AF-54D1C92743F8}" destId="{39ED7152-3946-4110-9F63-FF1717E67527}" srcOrd="0" destOrd="0" parTransId="{C70645C4-8308-44C3-8CAD-EE7B11CC85F5}" sibTransId="{00B59CFF-CBF2-41D5-B209-5F3A02CEB476}"/>
    <dgm:cxn modelId="{D4852B7C-0C7F-4B7B-BD46-90C76D6FED9E}" type="presOf" srcId="{CF0ADDF5-D79C-40D9-A2AD-91ADD047857B}" destId="{8E305955-A04C-4EC6-A43F-B74F82D89FC6}" srcOrd="0" destOrd="0" presId="urn:microsoft.com/office/officeart/2005/8/layout/cycle5"/>
    <dgm:cxn modelId="{E09F5DC3-CB51-4903-9CB8-A2BC318EAC8A}" type="presOf" srcId="{0853ACD0-F61F-4721-B296-5594DE26DB1F}" destId="{C37EDCE5-3040-44D6-B8FB-F1BC0D1A3064}" srcOrd="0" destOrd="0" presId="urn:microsoft.com/office/officeart/2005/8/layout/cycle5"/>
    <dgm:cxn modelId="{1CBDDDF1-4DBE-45BD-9B7E-0B70DED3CA90}" type="presOf" srcId="{39ED7152-3946-4110-9F63-FF1717E67527}" destId="{071292E6-3E01-4966-8C0C-74BDD2B455BC}" srcOrd="0" destOrd="0" presId="urn:microsoft.com/office/officeart/2005/8/layout/cycle5"/>
    <dgm:cxn modelId="{6DE35401-408F-4362-9ACA-471399F3FF21}" srcId="{02969820-F199-4C17-A5AF-54D1C92743F8}" destId="{CBD79C6E-EE9E-4638-8DD6-2C88B9DC4DB0}" srcOrd="1" destOrd="0" parTransId="{3E9E7008-CB24-4569-A5FF-FDD642511355}" sibTransId="{0853ACD0-F61F-4721-B296-5594DE26DB1F}"/>
    <dgm:cxn modelId="{0770AF3A-7CE4-4950-ABAD-4D4B5E771AA2}" type="presParOf" srcId="{99B8AEA0-0303-45EB-93D9-BC032AC078B4}" destId="{071292E6-3E01-4966-8C0C-74BDD2B455BC}" srcOrd="0" destOrd="0" presId="urn:microsoft.com/office/officeart/2005/8/layout/cycle5"/>
    <dgm:cxn modelId="{F0B81E00-4EDA-4AE9-ADD8-E9DFCCEF4BEF}" type="presParOf" srcId="{99B8AEA0-0303-45EB-93D9-BC032AC078B4}" destId="{619B6AAD-AC69-400E-9367-2164F43FF046}" srcOrd="1" destOrd="0" presId="urn:microsoft.com/office/officeart/2005/8/layout/cycle5"/>
    <dgm:cxn modelId="{C19619EC-7866-4DC1-8B12-1D6628C580FD}" type="presParOf" srcId="{99B8AEA0-0303-45EB-93D9-BC032AC078B4}" destId="{D4D1FC0E-E098-49C5-9414-3BEB0A45EAD3}" srcOrd="2" destOrd="0" presId="urn:microsoft.com/office/officeart/2005/8/layout/cycle5"/>
    <dgm:cxn modelId="{CA158CD2-AE83-497B-9FAB-D2F3EEEBBE5A}" type="presParOf" srcId="{99B8AEA0-0303-45EB-93D9-BC032AC078B4}" destId="{7CAD52CB-BF68-44D1-9487-407CBA55DA8A}" srcOrd="3" destOrd="0" presId="urn:microsoft.com/office/officeart/2005/8/layout/cycle5"/>
    <dgm:cxn modelId="{D42395C5-628A-4A91-ABC9-2755B0F14AD6}" type="presParOf" srcId="{99B8AEA0-0303-45EB-93D9-BC032AC078B4}" destId="{4DC3F5EF-5CC0-446F-A846-8DACB5AC00A3}" srcOrd="4" destOrd="0" presId="urn:microsoft.com/office/officeart/2005/8/layout/cycle5"/>
    <dgm:cxn modelId="{6CB4703D-CC10-4C01-A742-AC578FA0F3A5}" type="presParOf" srcId="{99B8AEA0-0303-45EB-93D9-BC032AC078B4}" destId="{C37EDCE5-3040-44D6-B8FB-F1BC0D1A3064}" srcOrd="5" destOrd="0" presId="urn:microsoft.com/office/officeart/2005/8/layout/cycle5"/>
    <dgm:cxn modelId="{36C5B6DD-85C1-4BBB-94C4-B60DD527BD27}" type="presParOf" srcId="{99B8AEA0-0303-45EB-93D9-BC032AC078B4}" destId="{8E305955-A04C-4EC6-A43F-B74F82D89FC6}" srcOrd="6" destOrd="0" presId="urn:microsoft.com/office/officeart/2005/8/layout/cycle5"/>
    <dgm:cxn modelId="{F5787A30-329C-4391-A1D9-CF1F0634A70E}" type="presParOf" srcId="{99B8AEA0-0303-45EB-93D9-BC032AC078B4}" destId="{576CEC74-4C3D-47D1-9DDE-050475E0C36C}" srcOrd="7" destOrd="0" presId="urn:microsoft.com/office/officeart/2005/8/layout/cycle5"/>
    <dgm:cxn modelId="{A65C7B00-4E8A-4941-89CA-D99F6FF7A33E}" type="presParOf" srcId="{99B8AEA0-0303-45EB-93D9-BC032AC078B4}" destId="{54EC323D-E860-413C-9250-50DD0F656D53}" srcOrd="8" destOrd="0" presId="urn:microsoft.com/office/officeart/2005/8/layout/cycle5"/>
    <dgm:cxn modelId="{700B83E2-E8B5-411B-8050-BE4074FCF3F0}" type="presParOf" srcId="{99B8AEA0-0303-45EB-93D9-BC032AC078B4}" destId="{0A3CE703-3D95-44EB-A624-08E31BB60675}" srcOrd="9" destOrd="0" presId="urn:microsoft.com/office/officeart/2005/8/layout/cycle5"/>
    <dgm:cxn modelId="{E202C4C6-AA03-412B-AA5A-F1039C61ABB5}" type="presParOf" srcId="{99B8AEA0-0303-45EB-93D9-BC032AC078B4}" destId="{16297E1E-B418-4172-9D94-FE52D02F3102}" srcOrd="10" destOrd="0" presId="urn:microsoft.com/office/officeart/2005/8/layout/cycle5"/>
    <dgm:cxn modelId="{47EFF844-5DC9-4B8F-BC39-F7712ABF863D}" type="presParOf" srcId="{99B8AEA0-0303-45EB-93D9-BC032AC078B4}" destId="{81972CAA-899B-4A77-B589-C99196405E4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18A8A-5384-439B-AB64-4599AD70CAF6}" type="doc">
      <dgm:prSet loTypeId="urn:microsoft.com/office/officeart/2005/8/layout/list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BF76A39B-AF5C-4511-BC29-2AF9BAC1234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</a:rPr>
            <a:t>適切的學習任務</a:t>
          </a:r>
          <a:endParaRPr lang="zh-TW" altLang="en-US" dirty="0">
            <a:solidFill>
              <a:schemeClr val="bg1"/>
            </a:solidFill>
          </a:endParaRPr>
        </a:p>
      </dgm:t>
    </dgm:pt>
    <dgm:pt modelId="{B98713E9-646B-461B-8F02-B5C0D9B289D1}" type="parTrans" cxnId="{75CFA749-DBBC-4A58-95B3-0A021F837996}">
      <dgm:prSet/>
      <dgm:spPr/>
      <dgm:t>
        <a:bodyPr/>
        <a:lstStyle/>
        <a:p>
          <a:endParaRPr lang="zh-TW" altLang="en-US"/>
        </a:p>
      </dgm:t>
    </dgm:pt>
    <dgm:pt modelId="{4F6B3139-C4FA-4CD2-96CE-9D0A316E9753}" type="sibTrans" cxnId="{75CFA749-DBBC-4A58-95B3-0A021F837996}">
      <dgm:prSet/>
      <dgm:spPr/>
      <dgm:t>
        <a:bodyPr/>
        <a:lstStyle/>
        <a:p>
          <a:endParaRPr lang="zh-TW" altLang="en-US"/>
        </a:p>
      </dgm:t>
    </dgm:pt>
    <dgm:pt modelId="{08C22E88-82FB-4F4B-8F76-10C0D81DF0F4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</a:rPr>
            <a:t>彈性的分組方式</a:t>
          </a:r>
          <a:endParaRPr lang="zh-TW" altLang="en-US" dirty="0">
            <a:solidFill>
              <a:schemeClr val="bg1"/>
            </a:solidFill>
          </a:endParaRPr>
        </a:p>
      </dgm:t>
    </dgm:pt>
    <dgm:pt modelId="{FBCCCF38-8205-46F3-BF23-F1E282D9EB3B}" type="parTrans" cxnId="{8593A0DC-95FE-4D3C-8C73-C94C320F6BC4}">
      <dgm:prSet/>
      <dgm:spPr/>
      <dgm:t>
        <a:bodyPr/>
        <a:lstStyle/>
        <a:p>
          <a:endParaRPr lang="zh-TW" altLang="en-US"/>
        </a:p>
      </dgm:t>
    </dgm:pt>
    <dgm:pt modelId="{B3B8BBD5-93C0-4637-AB86-109FC3EFF818}" type="sibTrans" cxnId="{8593A0DC-95FE-4D3C-8C73-C94C320F6BC4}">
      <dgm:prSet/>
      <dgm:spPr/>
      <dgm:t>
        <a:bodyPr/>
        <a:lstStyle/>
        <a:p>
          <a:endParaRPr lang="zh-TW" altLang="en-US"/>
        </a:p>
      </dgm:t>
    </dgm:pt>
    <dgm:pt modelId="{6262BAE2-F9E0-4426-8075-C62373F77DA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</a:rPr>
            <a:t>持續的評量與教學進度的調整</a:t>
          </a:r>
          <a:endParaRPr lang="zh-TW" altLang="en-US" dirty="0">
            <a:solidFill>
              <a:schemeClr val="bg1"/>
            </a:solidFill>
          </a:endParaRPr>
        </a:p>
      </dgm:t>
    </dgm:pt>
    <dgm:pt modelId="{8AE95A89-BB08-495B-AB5A-57232584F515}" type="parTrans" cxnId="{53F01FD8-AADE-4BB9-8A18-71B461017814}">
      <dgm:prSet/>
      <dgm:spPr/>
      <dgm:t>
        <a:bodyPr/>
        <a:lstStyle/>
        <a:p>
          <a:endParaRPr lang="zh-TW" altLang="en-US"/>
        </a:p>
      </dgm:t>
    </dgm:pt>
    <dgm:pt modelId="{71CE2162-BC28-4755-BC0A-F13AC53298B5}" type="sibTrans" cxnId="{53F01FD8-AADE-4BB9-8A18-71B461017814}">
      <dgm:prSet/>
      <dgm:spPr/>
      <dgm:t>
        <a:bodyPr/>
        <a:lstStyle/>
        <a:p>
          <a:endParaRPr lang="zh-TW" altLang="en-US"/>
        </a:p>
      </dgm:t>
    </dgm:pt>
    <dgm:pt modelId="{7059A941-6589-49B8-A5E9-4EE30EB126B1}" type="pres">
      <dgm:prSet presAssocID="{E8B18A8A-5384-439B-AB64-4599AD70CA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44B42D-1181-4FE0-A278-35D072FFA4DC}" type="pres">
      <dgm:prSet presAssocID="{BF76A39B-AF5C-4511-BC29-2AF9BAC1234A}" presName="parentLin" presStyleCnt="0"/>
      <dgm:spPr/>
    </dgm:pt>
    <dgm:pt modelId="{1F4E574D-162D-4D10-B00F-3823735BADB5}" type="pres">
      <dgm:prSet presAssocID="{BF76A39B-AF5C-4511-BC29-2AF9BAC1234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D21BD1F-38EE-4827-8F52-D440E3FC2D13}" type="pres">
      <dgm:prSet presAssocID="{BF76A39B-AF5C-4511-BC29-2AF9BAC123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5A81E5-217F-4547-9F4C-3321F8132957}" type="pres">
      <dgm:prSet presAssocID="{BF76A39B-AF5C-4511-BC29-2AF9BAC1234A}" presName="negativeSpace" presStyleCnt="0"/>
      <dgm:spPr/>
    </dgm:pt>
    <dgm:pt modelId="{496ECD1F-7A9D-4C61-9C05-54ED58423196}" type="pres">
      <dgm:prSet presAssocID="{BF76A39B-AF5C-4511-BC29-2AF9BAC1234A}" presName="childText" presStyleLbl="conFgAcc1" presStyleIdx="0" presStyleCnt="3">
        <dgm:presLayoutVars>
          <dgm:bulletEnabled val="1"/>
        </dgm:presLayoutVars>
      </dgm:prSet>
      <dgm:spPr/>
    </dgm:pt>
    <dgm:pt modelId="{4B595072-842D-49A6-ABC4-D34C03C383BD}" type="pres">
      <dgm:prSet presAssocID="{4F6B3139-C4FA-4CD2-96CE-9D0A316E9753}" presName="spaceBetweenRectangles" presStyleCnt="0"/>
      <dgm:spPr/>
    </dgm:pt>
    <dgm:pt modelId="{DB5C969D-D36B-4D59-AEDF-4CCBB1855E35}" type="pres">
      <dgm:prSet presAssocID="{08C22E88-82FB-4F4B-8F76-10C0D81DF0F4}" presName="parentLin" presStyleCnt="0"/>
      <dgm:spPr/>
    </dgm:pt>
    <dgm:pt modelId="{1B80300D-02B6-4C1E-B76D-B7D85B79D259}" type="pres">
      <dgm:prSet presAssocID="{08C22E88-82FB-4F4B-8F76-10C0D81DF0F4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76E97A5-8641-4F8F-BD4A-2DD4122B9AE8}" type="pres">
      <dgm:prSet presAssocID="{08C22E88-82FB-4F4B-8F76-10C0D81DF0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7C3ED2-71C1-4BCE-9EAE-12CBD6BAADB6}" type="pres">
      <dgm:prSet presAssocID="{08C22E88-82FB-4F4B-8F76-10C0D81DF0F4}" presName="negativeSpace" presStyleCnt="0"/>
      <dgm:spPr/>
    </dgm:pt>
    <dgm:pt modelId="{A8B1642C-FBE2-49B3-9AD3-6E440A26D048}" type="pres">
      <dgm:prSet presAssocID="{08C22E88-82FB-4F4B-8F76-10C0D81DF0F4}" presName="childText" presStyleLbl="conFgAcc1" presStyleIdx="1" presStyleCnt="3" custLinFactY="5001" custLinFactNeighborX="-1087" custLinFactNeighborY="100000">
        <dgm:presLayoutVars>
          <dgm:bulletEnabled val="1"/>
        </dgm:presLayoutVars>
      </dgm:prSet>
      <dgm:spPr/>
    </dgm:pt>
    <dgm:pt modelId="{37B83E11-14A4-4E01-B10E-2DB4E916A3DD}" type="pres">
      <dgm:prSet presAssocID="{B3B8BBD5-93C0-4637-AB86-109FC3EFF818}" presName="spaceBetweenRectangles" presStyleCnt="0"/>
      <dgm:spPr/>
    </dgm:pt>
    <dgm:pt modelId="{CC05BE2F-BF27-44FB-8BBF-377F7DAC7753}" type="pres">
      <dgm:prSet presAssocID="{6262BAE2-F9E0-4426-8075-C62373F77DA0}" presName="parentLin" presStyleCnt="0"/>
      <dgm:spPr/>
    </dgm:pt>
    <dgm:pt modelId="{1E75E7E3-E4AA-496D-80B5-D92EC96DCD83}" type="pres">
      <dgm:prSet presAssocID="{6262BAE2-F9E0-4426-8075-C62373F77DA0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F1AD625-8FA4-434E-B045-6F63EAFF88E0}" type="pres">
      <dgm:prSet presAssocID="{6262BAE2-F9E0-4426-8075-C62373F77D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3E7D34-3268-4011-946B-3054114DD100}" type="pres">
      <dgm:prSet presAssocID="{6262BAE2-F9E0-4426-8075-C62373F77DA0}" presName="negativeSpace" presStyleCnt="0"/>
      <dgm:spPr/>
    </dgm:pt>
    <dgm:pt modelId="{5D91935A-4A6B-4DB6-972F-475EF14C0A76}" type="pres">
      <dgm:prSet presAssocID="{6262BAE2-F9E0-4426-8075-C62373F77D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2126C9-962C-474A-9A12-4FCA35F6DDEE}" type="presOf" srcId="{6262BAE2-F9E0-4426-8075-C62373F77DA0}" destId="{1E75E7E3-E4AA-496D-80B5-D92EC96DCD83}" srcOrd="0" destOrd="0" presId="urn:microsoft.com/office/officeart/2005/8/layout/list1"/>
    <dgm:cxn modelId="{66BCA420-EF3C-4059-A66F-834400D5F881}" type="presOf" srcId="{08C22E88-82FB-4F4B-8F76-10C0D81DF0F4}" destId="{576E97A5-8641-4F8F-BD4A-2DD4122B9AE8}" srcOrd="1" destOrd="0" presId="urn:microsoft.com/office/officeart/2005/8/layout/list1"/>
    <dgm:cxn modelId="{8593A0DC-95FE-4D3C-8C73-C94C320F6BC4}" srcId="{E8B18A8A-5384-439B-AB64-4599AD70CAF6}" destId="{08C22E88-82FB-4F4B-8F76-10C0D81DF0F4}" srcOrd="1" destOrd="0" parTransId="{FBCCCF38-8205-46F3-BF23-F1E282D9EB3B}" sibTransId="{B3B8BBD5-93C0-4637-AB86-109FC3EFF818}"/>
    <dgm:cxn modelId="{75CFA749-DBBC-4A58-95B3-0A021F837996}" srcId="{E8B18A8A-5384-439B-AB64-4599AD70CAF6}" destId="{BF76A39B-AF5C-4511-BC29-2AF9BAC1234A}" srcOrd="0" destOrd="0" parTransId="{B98713E9-646B-461B-8F02-B5C0D9B289D1}" sibTransId="{4F6B3139-C4FA-4CD2-96CE-9D0A316E9753}"/>
    <dgm:cxn modelId="{9220A19A-9A24-417B-9AB9-52F930C66126}" type="presOf" srcId="{BF76A39B-AF5C-4511-BC29-2AF9BAC1234A}" destId="{0D21BD1F-38EE-4827-8F52-D440E3FC2D13}" srcOrd="1" destOrd="0" presId="urn:microsoft.com/office/officeart/2005/8/layout/list1"/>
    <dgm:cxn modelId="{C8AF30BB-020E-4999-80B1-6BC96AF3F136}" type="presOf" srcId="{6262BAE2-F9E0-4426-8075-C62373F77DA0}" destId="{7F1AD625-8FA4-434E-B045-6F63EAFF88E0}" srcOrd="1" destOrd="0" presId="urn:microsoft.com/office/officeart/2005/8/layout/list1"/>
    <dgm:cxn modelId="{1DB78BE5-10E6-4F51-BE57-10AD795D758E}" type="presOf" srcId="{08C22E88-82FB-4F4B-8F76-10C0D81DF0F4}" destId="{1B80300D-02B6-4C1E-B76D-B7D85B79D259}" srcOrd="0" destOrd="0" presId="urn:microsoft.com/office/officeart/2005/8/layout/list1"/>
    <dgm:cxn modelId="{53F01FD8-AADE-4BB9-8A18-71B461017814}" srcId="{E8B18A8A-5384-439B-AB64-4599AD70CAF6}" destId="{6262BAE2-F9E0-4426-8075-C62373F77DA0}" srcOrd="2" destOrd="0" parTransId="{8AE95A89-BB08-495B-AB5A-57232584F515}" sibTransId="{71CE2162-BC28-4755-BC0A-F13AC53298B5}"/>
    <dgm:cxn modelId="{664F932D-50E1-4C73-A48D-9C4AC1E3D12B}" type="presOf" srcId="{BF76A39B-AF5C-4511-BC29-2AF9BAC1234A}" destId="{1F4E574D-162D-4D10-B00F-3823735BADB5}" srcOrd="0" destOrd="0" presId="urn:microsoft.com/office/officeart/2005/8/layout/list1"/>
    <dgm:cxn modelId="{A2407000-86E4-4628-9D23-D91AEF135DF6}" type="presOf" srcId="{E8B18A8A-5384-439B-AB64-4599AD70CAF6}" destId="{7059A941-6589-49B8-A5E9-4EE30EB126B1}" srcOrd="0" destOrd="0" presId="urn:microsoft.com/office/officeart/2005/8/layout/list1"/>
    <dgm:cxn modelId="{6C047822-B958-4A0F-9354-A2CD646AD1A1}" type="presParOf" srcId="{7059A941-6589-49B8-A5E9-4EE30EB126B1}" destId="{E444B42D-1181-4FE0-A278-35D072FFA4DC}" srcOrd="0" destOrd="0" presId="urn:microsoft.com/office/officeart/2005/8/layout/list1"/>
    <dgm:cxn modelId="{2C4A4450-EA43-4F0D-ACF3-4EE6FCB7C0B1}" type="presParOf" srcId="{E444B42D-1181-4FE0-A278-35D072FFA4DC}" destId="{1F4E574D-162D-4D10-B00F-3823735BADB5}" srcOrd="0" destOrd="0" presId="urn:microsoft.com/office/officeart/2005/8/layout/list1"/>
    <dgm:cxn modelId="{D03CDDC2-0B43-49E3-B0ED-D78D2D7128F7}" type="presParOf" srcId="{E444B42D-1181-4FE0-A278-35D072FFA4DC}" destId="{0D21BD1F-38EE-4827-8F52-D440E3FC2D13}" srcOrd="1" destOrd="0" presId="urn:microsoft.com/office/officeart/2005/8/layout/list1"/>
    <dgm:cxn modelId="{9410D1BE-594E-4BB1-8E7F-04D93AC006A6}" type="presParOf" srcId="{7059A941-6589-49B8-A5E9-4EE30EB126B1}" destId="{E75A81E5-217F-4547-9F4C-3321F8132957}" srcOrd="1" destOrd="0" presId="urn:microsoft.com/office/officeart/2005/8/layout/list1"/>
    <dgm:cxn modelId="{3E0D6D1D-224C-4A25-96C8-94B61979E506}" type="presParOf" srcId="{7059A941-6589-49B8-A5E9-4EE30EB126B1}" destId="{496ECD1F-7A9D-4C61-9C05-54ED58423196}" srcOrd="2" destOrd="0" presId="urn:microsoft.com/office/officeart/2005/8/layout/list1"/>
    <dgm:cxn modelId="{5D0320A8-AF88-431A-8DB9-FE529E8B5673}" type="presParOf" srcId="{7059A941-6589-49B8-A5E9-4EE30EB126B1}" destId="{4B595072-842D-49A6-ABC4-D34C03C383BD}" srcOrd="3" destOrd="0" presId="urn:microsoft.com/office/officeart/2005/8/layout/list1"/>
    <dgm:cxn modelId="{A4005FCD-2731-404F-BB7E-61275F4D7783}" type="presParOf" srcId="{7059A941-6589-49B8-A5E9-4EE30EB126B1}" destId="{DB5C969D-D36B-4D59-AEDF-4CCBB1855E35}" srcOrd="4" destOrd="0" presId="urn:microsoft.com/office/officeart/2005/8/layout/list1"/>
    <dgm:cxn modelId="{82108F82-63ED-41E8-9B24-362177137116}" type="presParOf" srcId="{DB5C969D-D36B-4D59-AEDF-4CCBB1855E35}" destId="{1B80300D-02B6-4C1E-B76D-B7D85B79D259}" srcOrd="0" destOrd="0" presId="urn:microsoft.com/office/officeart/2005/8/layout/list1"/>
    <dgm:cxn modelId="{F9A78359-34F7-4B6C-8A40-1D177D30B202}" type="presParOf" srcId="{DB5C969D-D36B-4D59-AEDF-4CCBB1855E35}" destId="{576E97A5-8641-4F8F-BD4A-2DD4122B9AE8}" srcOrd="1" destOrd="0" presId="urn:microsoft.com/office/officeart/2005/8/layout/list1"/>
    <dgm:cxn modelId="{52A51E5D-F88F-4CAA-9F0B-CFEB04ACFB9D}" type="presParOf" srcId="{7059A941-6589-49B8-A5E9-4EE30EB126B1}" destId="{F77C3ED2-71C1-4BCE-9EAE-12CBD6BAADB6}" srcOrd="5" destOrd="0" presId="urn:microsoft.com/office/officeart/2005/8/layout/list1"/>
    <dgm:cxn modelId="{705F0C49-41F2-4AA2-B2ED-A0F4573D7D01}" type="presParOf" srcId="{7059A941-6589-49B8-A5E9-4EE30EB126B1}" destId="{A8B1642C-FBE2-49B3-9AD3-6E440A26D048}" srcOrd="6" destOrd="0" presId="urn:microsoft.com/office/officeart/2005/8/layout/list1"/>
    <dgm:cxn modelId="{01661579-D635-4B83-B6AF-B76C87D42959}" type="presParOf" srcId="{7059A941-6589-49B8-A5E9-4EE30EB126B1}" destId="{37B83E11-14A4-4E01-B10E-2DB4E916A3DD}" srcOrd="7" destOrd="0" presId="urn:microsoft.com/office/officeart/2005/8/layout/list1"/>
    <dgm:cxn modelId="{BAFA6BCD-34C8-433A-9ADB-53B572AB5643}" type="presParOf" srcId="{7059A941-6589-49B8-A5E9-4EE30EB126B1}" destId="{CC05BE2F-BF27-44FB-8BBF-377F7DAC7753}" srcOrd="8" destOrd="0" presId="urn:microsoft.com/office/officeart/2005/8/layout/list1"/>
    <dgm:cxn modelId="{AC39E6DC-4491-41A1-845F-E5E5DD9E36A2}" type="presParOf" srcId="{CC05BE2F-BF27-44FB-8BBF-377F7DAC7753}" destId="{1E75E7E3-E4AA-496D-80B5-D92EC96DCD83}" srcOrd="0" destOrd="0" presId="urn:microsoft.com/office/officeart/2005/8/layout/list1"/>
    <dgm:cxn modelId="{EF70086D-E0D5-4BB1-BC14-3EF085B53964}" type="presParOf" srcId="{CC05BE2F-BF27-44FB-8BBF-377F7DAC7753}" destId="{7F1AD625-8FA4-434E-B045-6F63EAFF88E0}" srcOrd="1" destOrd="0" presId="urn:microsoft.com/office/officeart/2005/8/layout/list1"/>
    <dgm:cxn modelId="{346C8CED-C4C2-4920-B9A3-8D0A999BB1BC}" type="presParOf" srcId="{7059A941-6589-49B8-A5E9-4EE30EB126B1}" destId="{DE3E7D34-3268-4011-946B-3054114DD100}" srcOrd="9" destOrd="0" presId="urn:microsoft.com/office/officeart/2005/8/layout/list1"/>
    <dgm:cxn modelId="{090C9CE6-BF5C-4525-BD47-C81904B65FB4}" type="presParOf" srcId="{7059A941-6589-49B8-A5E9-4EE30EB126B1}" destId="{5D91935A-4A6B-4DB6-972F-475EF14C0A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E829C7-E148-4168-BFD1-74AEFF74D010}" type="doc">
      <dgm:prSet loTypeId="urn:microsoft.com/office/officeart/2005/8/layout/hList1" loCatId="list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AEE9F46-BEB8-4BB6-9ADD-773680B53B91}">
      <dgm:prSet phldrT="[文字]"/>
      <dgm:spPr/>
      <dgm:t>
        <a:bodyPr/>
        <a:lstStyle/>
        <a:p>
          <a:r>
            <a:rPr lang="zh-TW" altLang="en-US" dirty="0" smtClean="0"/>
            <a:t>成品</a:t>
          </a:r>
          <a:r>
            <a:rPr lang="en-US" altLang="zh-TW" dirty="0" smtClean="0">
              <a:latin typeface="微軟正黑體"/>
              <a:ea typeface="微軟正黑體"/>
            </a:rPr>
            <a:t>/</a:t>
          </a:r>
          <a:r>
            <a:rPr lang="zh-TW" altLang="en-US" dirty="0" smtClean="0">
              <a:latin typeface="微軟正黑體"/>
              <a:ea typeface="微軟正黑體"/>
            </a:rPr>
            <a:t>評量</a:t>
          </a:r>
          <a:endParaRPr lang="zh-TW" altLang="en-US" dirty="0"/>
        </a:p>
      </dgm:t>
    </dgm:pt>
    <dgm:pt modelId="{60280BB5-0934-4138-BA4E-7D15DC34D7C5}" type="parTrans" cxnId="{AA937EE9-8A72-4045-9792-F142215CEE94}">
      <dgm:prSet/>
      <dgm:spPr/>
      <dgm:t>
        <a:bodyPr/>
        <a:lstStyle/>
        <a:p>
          <a:endParaRPr lang="zh-TW" altLang="en-US"/>
        </a:p>
      </dgm:t>
    </dgm:pt>
    <dgm:pt modelId="{E5C8E5C0-2F3B-4BCB-8661-FB8FCA76C9B7}" type="sibTrans" cxnId="{AA937EE9-8A72-4045-9792-F142215CEE94}">
      <dgm:prSet/>
      <dgm:spPr/>
      <dgm:t>
        <a:bodyPr/>
        <a:lstStyle/>
        <a:p>
          <a:endParaRPr lang="zh-TW" altLang="en-US"/>
        </a:p>
      </dgm:t>
    </dgm:pt>
    <dgm:pt modelId="{5B8D8932-22AA-4E98-A607-9F109A947D9A}">
      <dgm:prSet phldrT="[文字]"/>
      <dgm:spPr/>
      <dgm:t>
        <a:bodyPr/>
        <a:lstStyle/>
        <a:p>
          <a:r>
            <a:rPr lang="zh-TW" altLang="en-US" dirty="0" smtClean="0"/>
            <a:t>複雜多樣</a:t>
          </a:r>
          <a:endParaRPr lang="zh-TW" altLang="en-US" dirty="0"/>
        </a:p>
      </dgm:t>
    </dgm:pt>
    <dgm:pt modelId="{9A5ED562-5603-479D-B708-615E2D8BF6CE}" type="parTrans" cxnId="{2BC52480-F325-403C-8789-610C6BC5DEB4}">
      <dgm:prSet/>
      <dgm:spPr/>
      <dgm:t>
        <a:bodyPr/>
        <a:lstStyle/>
        <a:p>
          <a:endParaRPr lang="zh-TW" altLang="en-US"/>
        </a:p>
      </dgm:t>
    </dgm:pt>
    <dgm:pt modelId="{67EA0FDA-D9C1-4205-8891-1E4AED9BCBDF}" type="sibTrans" cxnId="{2BC52480-F325-403C-8789-610C6BC5DEB4}">
      <dgm:prSet/>
      <dgm:spPr/>
      <dgm:t>
        <a:bodyPr/>
        <a:lstStyle/>
        <a:p>
          <a:endParaRPr lang="zh-TW" altLang="en-US"/>
        </a:p>
      </dgm:t>
    </dgm:pt>
    <dgm:pt modelId="{D95E29BE-5324-4D00-9C42-33E41E841945}">
      <dgm:prSet phldrT="[文字]"/>
      <dgm:spPr/>
      <dgm:t>
        <a:bodyPr/>
        <a:lstStyle/>
        <a:p>
          <a:r>
            <a:rPr lang="zh-TW" altLang="en-US" dirty="0" smtClean="0"/>
            <a:t>簡單明確</a:t>
          </a:r>
          <a:endParaRPr lang="zh-TW" altLang="en-US" dirty="0"/>
        </a:p>
      </dgm:t>
    </dgm:pt>
    <dgm:pt modelId="{4060C7B0-E424-4C32-A068-71722F804776}" type="parTrans" cxnId="{EA69939C-794A-4259-8D02-FB8E829F8C8F}">
      <dgm:prSet/>
      <dgm:spPr/>
      <dgm:t>
        <a:bodyPr/>
        <a:lstStyle/>
        <a:p>
          <a:endParaRPr lang="zh-TW" altLang="en-US"/>
        </a:p>
      </dgm:t>
    </dgm:pt>
    <dgm:pt modelId="{572C34A2-C6CC-48E0-A7B2-12A7F3D830EC}" type="sibTrans" cxnId="{EA69939C-794A-4259-8D02-FB8E829F8C8F}">
      <dgm:prSet/>
      <dgm:spPr/>
      <dgm:t>
        <a:bodyPr/>
        <a:lstStyle/>
        <a:p>
          <a:endParaRPr lang="zh-TW" altLang="en-US"/>
        </a:p>
      </dgm:t>
    </dgm:pt>
    <dgm:pt modelId="{61940E1A-A3F7-4945-B535-0512F6A5EDAD}">
      <dgm:prSet phldrT="[文字]"/>
      <dgm:spPr/>
      <dgm:t>
        <a:bodyPr/>
        <a:lstStyle/>
        <a:p>
          <a:r>
            <a:rPr lang="zh-TW" altLang="en-US" dirty="0" smtClean="0"/>
            <a:t>過程</a:t>
          </a:r>
          <a:r>
            <a:rPr lang="en-US" altLang="zh-TW" dirty="0" smtClean="0">
              <a:latin typeface="微軟正黑體"/>
              <a:ea typeface="微軟正黑體"/>
            </a:rPr>
            <a:t>/</a:t>
          </a:r>
          <a:r>
            <a:rPr lang="zh-TW" altLang="en-US" dirty="0" smtClean="0">
              <a:latin typeface="微軟正黑體"/>
              <a:ea typeface="微軟正黑體"/>
            </a:rPr>
            <a:t>教法</a:t>
          </a:r>
          <a:endParaRPr lang="zh-TW" altLang="en-US" dirty="0"/>
        </a:p>
      </dgm:t>
    </dgm:pt>
    <dgm:pt modelId="{83A50192-C3DD-403E-B937-EE9C49A01937}" type="parTrans" cxnId="{CB86C778-1081-4238-9FD1-9A8B1BD1B191}">
      <dgm:prSet/>
      <dgm:spPr/>
      <dgm:t>
        <a:bodyPr/>
        <a:lstStyle/>
        <a:p>
          <a:endParaRPr lang="zh-TW" altLang="en-US"/>
        </a:p>
      </dgm:t>
    </dgm:pt>
    <dgm:pt modelId="{4CA8E89E-25F7-41FB-AF57-A469C2D15EAC}" type="sibTrans" cxnId="{CB86C778-1081-4238-9FD1-9A8B1BD1B191}">
      <dgm:prSet/>
      <dgm:spPr/>
      <dgm:t>
        <a:bodyPr/>
        <a:lstStyle/>
        <a:p>
          <a:endParaRPr lang="zh-TW" altLang="en-US"/>
        </a:p>
      </dgm:t>
    </dgm:pt>
    <dgm:pt modelId="{71FF38B4-8F1A-4210-A5AB-6DD9BDEED96B}">
      <dgm:prSet phldrT="[文字]" custT="1"/>
      <dgm:spPr/>
      <dgm:t>
        <a:bodyPr/>
        <a:lstStyle/>
        <a:p>
          <a:r>
            <a:rPr lang="zh-TW" altLang="en-US" sz="3200" dirty="0" smtClean="0"/>
            <a:t>時間差</a:t>
          </a:r>
          <a:r>
            <a:rPr lang="zh-TW" altLang="en-US" sz="2000" dirty="0" smtClean="0"/>
            <a:t>（思考）</a:t>
          </a:r>
          <a:endParaRPr lang="zh-TW" altLang="en-US" sz="2000" dirty="0"/>
        </a:p>
      </dgm:t>
    </dgm:pt>
    <dgm:pt modelId="{7BB18D28-E058-42C1-B3AE-ADF2364CFE31}" type="parTrans" cxnId="{2133F202-4639-405C-A0F1-934998A5CD3A}">
      <dgm:prSet/>
      <dgm:spPr/>
      <dgm:t>
        <a:bodyPr/>
        <a:lstStyle/>
        <a:p>
          <a:endParaRPr lang="zh-TW" altLang="en-US"/>
        </a:p>
      </dgm:t>
    </dgm:pt>
    <dgm:pt modelId="{CCA1866D-0EE9-4DE9-BDC2-8F3A94CC8946}" type="sibTrans" cxnId="{2133F202-4639-405C-A0F1-934998A5CD3A}">
      <dgm:prSet/>
      <dgm:spPr/>
      <dgm:t>
        <a:bodyPr/>
        <a:lstStyle/>
        <a:p>
          <a:endParaRPr lang="zh-TW" altLang="en-US"/>
        </a:p>
      </dgm:t>
    </dgm:pt>
    <dgm:pt modelId="{97BCE3E4-0CC2-452E-AD09-8F75285535A6}">
      <dgm:prSet phldrT="[文字]" custT="1"/>
      <dgm:spPr/>
      <dgm:t>
        <a:bodyPr/>
        <a:lstStyle/>
        <a:p>
          <a:r>
            <a:rPr lang="zh-TW" altLang="en-US" sz="3200" dirty="0" smtClean="0"/>
            <a:t>路徑差</a:t>
          </a:r>
          <a:r>
            <a:rPr lang="zh-TW" altLang="en-US" sz="2000" dirty="0" smtClean="0"/>
            <a:t>（方法）</a:t>
          </a:r>
        </a:p>
      </dgm:t>
    </dgm:pt>
    <dgm:pt modelId="{CEE57F6A-E24F-4AE9-ADF8-415DF6583A62}" type="parTrans" cxnId="{1DDBE036-4C5B-411D-95D8-20BAE6A805CA}">
      <dgm:prSet/>
      <dgm:spPr/>
      <dgm:t>
        <a:bodyPr/>
        <a:lstStyle/>
        <a:p>
          <a:endParaRPr lang="zh-TW" altLang="en-US"/>
        </a:p>
      </dgm:t>
    </dgm:pt>
    <dgm:pt modelId="{1467F736-B5DB-4D8E-A086-BC9791AB9EDE}" type="sibTrans" cxnId="{1DDBE036-4C5B-411D-95D8-20BAE6A805CA}">
      <dgm:prSet/>
      <dgm:spPr/>
      <dgm:t>
        <a:bodyPr/>
        <a:lstStyle/>
        <a:p>
          <a:endParaRPr lang="zh-TW" altLang="en-US"/>
        </a:p>
      </dgm:t>
    </dgm:pt>
    <dgm:pt modelId="{6101F979-1A10-4D08-82DA-6C7DA2CBDA66}">
      <dgm:prSet phldrT="[文字]"/>
      <dgm:spPr/>
      <dgm:t>
        <a:bodyPr/>
        <a:lstStyle/>
        <a:p>
          <a:r>
            <a:rPr lang="zh-TW" altLang="en-US" dirty="0" smtClean="0"/>
            <a:t>內容</a:t>
          </a:r>
          <a:r>
            <a:rPr lang="en-US" altLang="zh-TW" dirty="0" smtClean="0">
              <a:latin typeface="微軟正黑體"/>
              <a:ea typeface="微軟正黑體"/>
            </a:rPr>
            <a:t>/</a:t>
          </a:r>
          <a:r>
            <a:rPr lang="zh-TW" altLang="en-US" dirty="0" smtClean="0">
              <a:latin typeface="微軟正黑體"/>
              <a:ea typeface="微軟正黑體"/>
            </a:rPr>
            <a:t>教材</a:t>
          </a:r>
          <a:endParaRPr lang="zh-TW" altLang="en-US" dirty="0"/>
        </a:p>
      </dgm:t>
    </dgm:pt>
    <dgm:pt modelId="{E6D1CAE7-8153-4C45-902F-E469D8CBFE55}" type="parTrans" cxnId="{9C776719-BA0A-4CBC-B33C-E4D1A415B6DA}">
      <dgm:prSet/>
      <dgm:spPr/>
      <dgm:t>
        <a:bodyPr/>
        <a:lstStyle/>
        <a:p>
          <a:endParaRPr lang="zh-TW" altLang="en-US"/>
        </a:p>
      </dgm:t>
    </dgm:pt>
    <dgm:pt modelId="{18E1B715-8BC0-49CA-A369-7D7CB994AED7}" type="sibTrans" cxnId="{9C776719-BA0A-4CBC-B33C-E4D1A415B6DA}">
      <dgm:prSet/>
      <dgm:spPr/>
      <dgm:t>
        <a:bodyPr/>
        <a:lstStyle/>
        <a:p>
          <a:endParaRPr lang="zh-TW" altLang="en-US"/>
        </a:p>
      </dgm:t>
    </dgm:pt>
    <dgm:pt modelId="{63C8F9F4-E7B3-496F-8591-B5465C0C082E}">
      <dgm:prSet phldrT="[文字]"/>
      <dgm:spPr/>
      <dgm:t>
        <a:bodyPr/>
        <a:lstStyle/>
        <a:p>
          <a:r>
            <a:rPr lang="zh-TW" altLang="en-US" dirty="0" smtClean="0"/>
            <a:t>難易</a:t>
          </a:r>
          <a:endParaRPr lang="zh-TW" altLang="en-US" dirty="0"/>
        </a:p>
      </dgm:t>
    </dgm:pt>
    <dgm:pt modelId="{ED57D828-C7B2-4826-A6B6-532C68A46632}" type="parTrans" cxnId="{18697525-D51C-4CA8-A8D3-8FCF6B72045E}">
      <dgm:prSet/>
      <dgm:spPr/>
      <dgm:t>
        <a:bodyPr/>
        <a:lstStyle/>
        <a:p>
          <a:endParaRPr lang="zh-TW" altLang="en-US"/>
        </a:p>
      </dgm:t>
    </dgm:pt>
    <dgm:pt modelId="{82F24E75-AE25-4E4E-B7CE-80252AC2DDB0}" type="sibTrans" cxnId="{18697525-D51C-4CA8-A8D3-8FCF6B72045E}">
      <dgm:prSet/>
      <dgm:spPr/>
      <dgm:t>
        <a:bodyPr/>
        <a:lstStyle/>
        <a:p>
          <a:endParaRPr lang="zh-TW" altLang="en-US"/>
        </a:p>
      </dgm:t>
    </dgm:pt>
    <dgm:pt modelId="{2F88D572-B990-486C-B403-F5199285F856}">
      <dgm:prSet phldrT="[文字]"/>
      <dgm:spPr/>
      <dgm:t>
        <a:bodyPr/>
        <a:lstStyle/>
        <a:p>
          <a:r>
            <a:rPr lang="zh-TW" altLang="en-US" dirty="0" smtClean="0"/>
            <a:t>多寡</a:t>
          </a:r>
          <a:endParaRPr lang="zh-TW" altLang="en-US" dirty="0"/>
        </a:p>
      </dgm:t>
    </dgm:pt>
    <dgm:pt modelId="{2A323C93-840C-45AC-952E-AFF0EBC2D0B3}" type="parTrans" cxnId="{24762FCC-2986-4BB1-AB57-AD14743FB6A4}">
      <dgm:prSet/>
      <dgm:spPr/>
      <dgm:t>
        <a:bodyPr/>
        <a:lstStyle/>
        <a:p>
          <a:endParaRPr lang="zh-TW" altLang="en-US"/>
        </a:p>
      </dgm:t>
    </dgm:pt>
    <dgm:pt modelId="{BDD62833-E690-401A-B693-050223CC40B7}" type="sibTrans" cxnId="{24762FCC-2986-4BB1-AB57-AD14743FB6A4}">
      <dgm:prSet/>
      <dgm:spPr/>
      <dgm:t>
        <a:bodyPr/>
        <a:lstStyle/>
        <a:p>
          <a:endParaRPr lang="zh-TW" altLang="en-US"/>
        </a:p>
      </dgm:t>
    </dgm:pt>
    <dgm:pt modelId="{9366AA23-61CA-4B79-B26D-3D6119920504}" type="pres">
      <dgm:prSet presAssocID="{5EE829C7-E148-4168-BFD1-74AEFF74D0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A99B5E-8F12-4501-B446-B970B24B87FF}" type="pres">
      <dgm:prSet presAssocID="{0AEE9F46-BEB8-4BB6-9ADD-773680B53B91}" presName="composite" presStyleCnt="0"/>
      <dgm:spPr/>
    </dgm:pt>
    <dgm:pt modelId="{2EB6ACA1-E9E8-409D-8BC1-358B9B10A459}" type="pres">
      <dgm:prSet presAssocID="{0AEE9F46-BEB8-4BB6-9ADD-773680B53B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5B2BD8-44CF-4E9E-9BA9-C373896E9FD9}" type="pres">
      <dgm:prSet presAssocID="{0AEE9F46-BEB8-4BB6-9ADD-773680B53B9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6C2EB7-B76F-4AA2-82B4-D6035C9F7C98}" type="pres">
      <dgm:prSet presAssocID="{E5C8E5C0-2F3B-4BCB-8661-FB8FCA76C9B7}" presName="space" presStyleCnt="0"/>
      <dgm:spPr/>
    </dgm:pt>
    <dgm:pt modelId="{4DD6788A-0517-4354-A13B-600D9D1E1717}" type="pres">
      <dgm:prSet presAssocID="{61940E1A-A3F7-4945-B535-0512F6A5EDAD}" presName="composite" presStyleCnt="0"/>
      <dgm:spPr/>
    </dgm:pt>
    <dgm:pt modelId="{0062138C-2C5F-427B-834D-A96FBFAA9C17}" type="pres">
      <dgm:prSet presAssocID="{61940E1A-A3F7-4945-B535-0512F6A5ED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146C94-008E-401C-A939-FE0A0FC68C16}" type="pres">
      <dgm:prSet presAssocID="{61940E1A-A3F7-4945-B535-0512F6A5ED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75FEF-02CA-44C6-BE23-BFDFC28AE5C9}" type="pres">
      <dgm:prSet presAssocID="{4CA8E89E-25F7-41FB-AF57-A469C2D15EAC}" presName="space" presStyleCnt="0"/>
      <dgm:spPr/>
    </dgm:pt>
    <dgm:pt modelId="{3D6285B2-4E36-46A9-90FA-01D8CED33663}" type="pres">
      <dgm:prSet presAssocID="{6101F979-1A10-4D08-82DA-6C7DA2CBDA66}" presName="composite" presStyleCnt="0"/>
      <dgm:spPr/>
    </dgm:pt>
    <dgm:pt modelId="{01EFF438-4EEB-470C-AC8E-C461062FEDB0}" type="pres">
      <dgm:prSet presAssocID="{6101F979-1A10-4D08-82DA-6C7DA2CBDA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B49BF7-13C7-4CF1-AC61-0136D0702251}" type="pres">
      <dgm:prSet presAssocID="{6101F979-1A10-4D08-82DA-6C7DA2CBDA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24EF7F-5066-450D-8FB0-2AE9CC71F5CA}" type="presOf" srcId="{2F88D572-B990-486C-B403-F5199285F856}" destId="{B0B49BF7-13C7-4CF1-AC61-0136D0702251}" srcOrd="0" destOrd="1" presId="urn:microsoft.com/office/officeart/2005/8/layout/hList1"/>
    <dgm:cxn modelId="{0C1437D3-F836-4479-9084-F312CDDA6396}" type="presOf" srcId="{61940E1A-A3F7-4945-B535-0512F6A5EDAD}" destId="{0062138C-2C5F-427B-834D-A96FBFAA9C17}" srcOrd="0" destOrd="0" presId="urn:microsoft.com/office/officeart/2005/8/layout/hList1"/>
    <dgm:cxn modelId="{A8FB6BD5-5516-41AF-86DD-40F239C01FD2}" type="presOf" srcId="{5B8D8932-22AA-4E98-A607-9F109A947D9A}" destId="{325B2BD8-44CF-4E9E-9BA9-C373896E9FD9}" srcOrd="0" destOrd="0" presId="urn:microsoft.com/office/officeart/2005/8/layout/hList1"/>
    <dgm:cxn modelId="{EA69939C-794A-4259-8D02-FB8E829F8C8F}" srcId="{0AEE9F46-BEB8-4BB6-9ADD-773680B53B91}" destId="{D95E29BE-5324-4D00-9C42-33E41E841945}" srcOrd="1" destOrd="0" parTransId="{4060C7B0-E424-4C32-A068-71722F804776}" sibTransId="{572C34A2-C6CC-48E0-A7B2-12A7F3D830EC}"/>
    <dgm:cxn modelId="{2BC52480-F325-403C-8789-610C6BC5DEB4}" srcId="{0AEE9F46-BEB8-4BB6-9ADD-773680B53B91}" destId="{5B8D8932-22AA-4E98-A607-9F109A947D9A}" srcOrd="0" destOrd="0" parTransId="{9A5ED562-5603-479D-B708-615E2D8BF6CE}" sibTransId="{67EA0FDA-D9C1-4205-8891-1E4AED9BCBDF}"/>
    <dgm:cxn modelId="{AA937EE9-8A72-4045-9792-F142215CEE94}" srcId="{5EE829C7-E148-4168-BFD1-74AEFF74D010}" destId="{0AEE9F46-BEB8-4BB6-9ADD-773680B53B91}" srcOrd="0" destOrd="0" parTransId="{60280BB5-0934-4138-BA4E-7D15DC34D7C5}" sibTransId="{E5C8E5C0-2F3B-4BCB-8661-FB8FCA76C9B7}"/>
    <dgm:cxn modelId="{24762FCC-2986-4BB1-AB57-AD14743FB6A4}" srcId="{6101F979-1A10-4D08-82DA-6C7DA2CBDA66}" destId="{2F88D572-B990-486C-B403-F5199285F856}" srcOrd="1" destOrd="0" parTransId="{2A323C93-840C-45AC-952E-AFF0EBC2D0B3}" sibTransId="{BDD62833-E690-401A-B693-050223CC40B7}"/>
    <dgm:cxn modelId="{2133F202-4639-405C-A0F1-934998A5CD3A}" srcId="{61940E1A-A3F7-4945-B535-0512F6A5EDAD}" destId="{71FF38B4-8F1A-4210-A5AB-6DD9BDEED96B}" srcOrd="0" destOrd="0" parTransId="{7BB18D28-E058-42C1-B3AE-ADF2364CFE31}" sibTransId="{CCA1866D-0EE9-4DE9-BDC2-8F3A94CC8946}"/>
    <dgm:cxn modelId="{468C010D-CAE7-443D-997C-B886839F6E4D}" type="presOf" srcId="{71FF38B4-8F1A-4210-A5AB-6DD9BDEED96B}" destId="{DE146C94-008E-401C-A939-FE0A0FC68C16}" srcOrd="0" destOrd="0" presId="urn:microsoft.com/office/officeart/2005/8/layout/hList1"/>
    <dgm:cxn modelId="{7DAA0B0B-BDF8-497B-A3A2-6C36423C1CEE}" type="presOf" srcId="{63C8F9F4-E7B3-496F-8591-B5465C0C082E}" destId="{B0B49BF7-13C7-4CF1-AC61-0136D0702251}" srcOrd="0" destOrd="0" presId="urn:microsoft.com/office/officeart/2005/8/layout/hList1"/>
    <dgm:cxn modelId="{1DDBE036-4C5B-411D-95D8-20BAE6A805CA}" srcId="{61940E1A-A3F7-4945-B535-0512F6A5EDAD}" destId="{97BCE3E4-0CC2-452E-AD09-8F75285535A6}" srcOrd="1" destOrd="0" parTransId="{CEE57F6A-E24F-4AE9-ADF8-415DF6583A62}" sibTransId="{1467F736-B5DB-4D8E-A086-BC9791AB9EDE}"/>
    <dgm:cxn modelId="{CB86C778-1081-4238-9FD1-9A8B1BD1B191}" srcId="{5EE829C7-E148-4168-BFD1-74AEFF74D010}" destId="{61940E1A-A3F7-4945-B535-0512F6A5EDAD}" srcOrd="1" destOrd="0" parTransId="{83A50192-C3DD-403E-B937-EE9C49A01937}" sibTransId="{4CA8E89E-25F7-41FB-AF57-A469C2D15EAC}"/>
    <dgm:cxn modelId="{66D6F2C5-F7C1-4920-A027-EB5386A7E309}" type="presOf" srcId="{0AEE9F46-BEB8-4BB6-9ADD-773680B53B91}" destId="{2EB6ACA1-E9E8-409D-8BC1-358B9B10A459}" srcOrd="0" destOrd="0" presId="urn:microsoft.com/office/officeart/2005/8/layout/hList1"/>
    <dgm:cxn modelId="{BBF13DCD-947A-464A-8FB9-EF63BE425457}" type="presOf" srcId="{D95E29BE-5324-4D00-9C42-33E41E841945}" destId="{325B2BD8-44CF-4E9E-9BA9-C373896E9FD9}" srcOrd="0" destOrd="1" presId="urn:microsoft.com/office/officeart/2005/8/layout/hList1"/>
    <dgm:cxn modelId="{50E82E66-632A-46D4-98C3-8CC6543E653F}" type="presOf" srcId="{97BCE3E4-0CC2-452E-AD09-8F75285535A6}" destId="{DE146C94-008E-401C-A939-FE0A0FC68C16}" srcOrd="0" destOrd="1" presId="urn:microsoft.com/office/officeart/2005/8/layout/hList1"/>
    <dgm:cxn modelId="{9C776719-BA0A-4CBC-B33C-E4D1A415B6DA}" srcId="{5EE829C7-E148-4168-BFD1-74AEFF74D010}" destId="{6101F979-1A10-4D08-82DA-6C7DA2CBDA66}" srcOrd="2" destOrd="0" parTransId="{E6D1CAE7-8153-4C45-902F-E469D8CBFE55}" sibTransId="{18E1B715-8BC0-49CA-A369-7D7CB994AED7}"/>
    <dgm:cxn modelId="{1272592D-CE9B-4D97-A108-E18ED4C44E66}" type="presOf" srcId="{6101F979-1A10-4D08-82DA-6C7DA2CBDA66}" destId="{01EFF438-4EEB-470C-AC8E-C461062FEDB0}" srcOrd="0" destOrd="0" presId="urn:microsoft.com/office/officeart/2005/8/layout/hList1"/>
    <dgm:cxn modelId="{18697525-D51C-4CA8-A8D3-8FCF6B72045E}" srcId="{6101F979-1A10-4D08-82DA-6C7DA2CBDA66}" destId="{63C8F9F4-E7B3-496F-8591-B5465C0C082E}" srcOrd="0" destOrd="0" parTransId="{ED57D828-C7B2-4826-A6B6-532C68A46632}" sibTransId="{82F24E75-AE25-4E4E-B7CE-80252AC2DDB0}"/>
    <dgm:cxn modelId="{EB6C6346-B8C2-4BD8-BE5F-CC60DF21DD52}" type="presOf" srcId="{5EE829C7-E148-4168-BFD1-74AEFF74D010}" destId="{9366AA23-61CA-4B79-B26D-3D6119920504}" srcOrd="0" destOrd="0" presId="urn:microsoft.com/office/officeart/2005/8/layout/hList1"/>
    <dgm:cxn modelId="{E866695E-74A0-4C72-9083-8068CC2B0EE2}" type="presParOf" srcId="{9366AA23-61CA-4B79-B26D-3D6119920504}" destId="{41A99B5E-8F12-4501-B446-B970B24B87FF}" srcOrd="0" destOrd="0" presId="urn:microsoft.com/office/officeart/2005/8/layout/hList1"/>
    <dgm:cxn modelId="{84EF2B6A-074D-452E-AB17-4DF62C78AD2A}" type="presParOf" srcId="{41A99B5E-8F12-4501-B446-B970B24B87FF}" destId="{2EB6ACA1-E9E8-409D-8BC1-358B9B10A459}" srcOrd="0" destOrd="0" presId="urn:microsoft.com/office/officeart/2005/8/layout/hList1"/>
    <dgm:cxn modelId="{BB52052D-5404-4A72-A3BD-3C637D2CC9FB}" type="presParOf" srcId="{41A99B5E-8F12-4501-B446-B970B24B87FF}" destId="{325B2BD8-44CF-4E9E-9BA9-C373896E9FD9}" srcOrd="1" destOrd="0" presId="urn:microsoft.com/office/officeart/2005/8/layout/hList1"/>
    <dgm:cxn modelId="{B4ECA54E-2759-41E8-95EC-72D2508EE7D4}" type="presParOf" srcId="{9366AA23-61CA-4B79-B26D-3D6119920504}" destId="{1D6C2EB7-B76F-4AA2-82B4-D6035C9F7C98}" srcOrd="1" destOrd="0" presId="urn:microsoft.com/office/officeart/2005/8/layout/hList1"/>
    <dgm:cxn modelId="{3759FC69-8DEA-4AE2-B604-FEC9B07A15B6}" type="presParOf" srcId="{9366AA23-61CA-4B79-B26D-3D6119920504}" destId="{4DD6788A-0517-4354-A13B-600D9D1E1717}" srcOrd="2" destOrd="0" presId="urn:microsoft.com/office/officeart/2005/8/layout/hList1"/>
    <dgm:cxn modelId="{4169F80F-A435-4215-A363-E766B681C40A}" type="presParOf" srcId="{4DD6788A-0517-4354-A13B-600D9D1E1717}" destId="{0062138C-2C5F-427B-834D-A96FBFAA9C17}" srcOrd="0" destOrd="0" presId="urn:microsoft.com/office/officeart/2005/8/layout/hList1"/>
    <dgm:cxn modelId="{31F4CF6E-4FA6-4E29-9226-75F52ABF5627}" type="presParOf" srcId="{4DD6788A-0517-4354-A13B-600D9D1E1717}" destId="{DE146C94-008E-401C-A939-FE0A0FC68C16}" srcOrd="1" destOrd="0" presId="urn:microsoft.com/office/officeart/2005/8/layout/hList1"/>
    <dgm:cxn modelId="{A395B831-CE04-48AC-B223-A2C7DD76D5AC}" type="presParOf" srcId="{9366AA23-61CA-4B79-B26D-3D6119920504}" destId="{FEB75FEF-02CA-44C6-BE23-BFDFC28AE5C9}" srcOrd="3" destOrd="0" presId="urn:microsoft.com/office/officeart/2005/8/layout/hList1"/>
    <dgm:cxn modelId="{E4BF0CDA-3E57-4DD5-A105-26576801A56E}" type="presParOf" srcId="{9366AA23-61CA-4B79-B26D-3D6119920504}" destId="{3D6285B2-4E36-46A9-90FA-01D8CED33663}" srcOrd="4" destOrd="0" presId="urn:microsoft.com/office/officeart/2005/8/layout/hList1"/>
    <dgm:cxn modelId="{5D655597-357E-4095-9F65-D748F41C5CB6}" type="presParOf" srcId="{3D6285B2-4E36-46A9-90FA-01D8CED33663}" destId="{01EFF438-4EEB-470C-AC8E-C461062FEDB0}" srcOrd="0" destOrd="0" presId="urn:microsoft.com/office/officeart/2005/8/layout/hList1"/>
    <dgm:cxn modelId="{90D043E3-13F7-4D9E-84B2-0805E7DB1C03}" type="presParOf" srcId="{3D6285B2-4E36-46A9-90FA-01D8CED33663}" destId="{B0B49BF7-13C7-4CF1-AC61-0136D07022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C5CDA6-ECA5-4124-866B-3BADD8E30F54}" type="doc">
      <dgm:prSet loTypeId="urn:microsoft.com/office/officeart/2005/8/layout/hList1" loCatId="list" qsTypeId="urn:microsoft.com/office/officeart/2005/8/quickstyle/simple1#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9072509-F5E2-4CE4-8260-BB0795E92272}">
      <dgm:prSet phldrT="[文字]"/>
      <dgm:spPr/>
      <dgm:t>
        <a:bodyPr/>
        <a:lstStyle/>
        <a:p>
          <a:r>
            <a:rPr lang="zh-TW" altLang="en-US" dirty="0" smtClean="0"/>
            <a:t>教材調整</a:t>
          </a:r>
          <a:endParaRPr lang="zh-TW" altLang="en-US" dirty="0"/>
        </a:p>
      </dgm:t>
    </dgm:pt>
    <dgm:pt modelId="{A6E70555-8581-4CFB-8959-F780F32129E1}" type="parTrans" cxnId="{A6FF01DF-7AED-4546-89AE-F26AD7D09D5C}">
      <dgm:prSet/>
      <dgm:spPr/>
      <dgm:t>
        <a:bodyPr/>
        <a:lstStyle/>
        <a:p>
          <a:endParaRPr lang="zh-TW" altLang="en-US"/>
        </a:p>
      </dgm:t>
    </dgm:pt>
    <dgm:pt modelId="{D212ED5A-BC13-43B5-BEEC-E02C72608B66}" type="sibTrans" cxnId="{A6FF01DF-7AED-4546-89AE-F26AD7D09D5C}">
      <dgm:prSet/>
      <dgm:spPr/>
      <dgm:t>
        <a:bodyPr/>
        <a:lstStyle/>
        <a:p>
          <a:endParaRPr lang="zh-TW" altLang="en-US"/>
        </a:p>
      </dgm:t>
    </dgm:pt>
    <dgm:pt modelId="{BAED9FA0-E69D-4F49-9BCE-9C30D1D48BF1}">
      <dgm:prSet phldrT="[文字]"/>
      <dgm:spPr/>
      <dgm:t>
        <a:bodyPr/>
        <a:lstStyle/>
        <a:p>
          <a:r>
            <a:rPr lang="zh-TW" altLang="en-US" dirty="0" smtClean="0"/>
            <a:t>重組</a:t>
          </a:r>
          <a:endParaRPr lang="zh-TW" altLang="en-US" dirty="0"/>
        </a:p>
      </dgm:t>
    </dgm:pt>
    <dgm:pt modelId="{78673CD7-9443-43C2-B7B9-BCEF06D6A660}" type="parTrans" cxnId="{53E4E61C-F4AB-4975-8B44-46476D6768EB}">
      <dgm:prSet/>
      <dgm:spPr/>
      <dgm:t>
        <a:bodyPr/>
        <a:lstStyle/>
        <a:p>
          <a:endParaRPr lang="zh-TW" altLang="en-US"/>
        </a:p>
      </dgm:t>
    </dgm:pt>
    <dgm:pt modelId="{33145ED4-1BC7-4C09-AF4C-D806B9A49A46}" type="sibTrans" cxnId="{53E4E61C-F4AB-4975-8B44-46476D6768EB}">
      <dgm:prSet/>
      <dgm:spPr/>
      <dgm:t>
        <a:bodyPr/>
        <a:lstStyle/>
        <a:p>
          <a:endParaRPr lang="zh-TW" altLang="en-US"/>
        </a:p>
      </dgm:t>
    </dgm:pt>
    <dgm:pt modelId="{80C8382E-F6CA-4583-B592-1EFE0418C2AA}">
      <dgm:prSet phldrT="[文字]"/>
      <dgm:spPr/>
      <dgm:t>
        <a:bodyPr/>
        <a:lstStyle/>
        <a:p>
          <a:r>
            <a:rPr lang="zh-TW" altLang="en-US" dirty="0" smtClean="0"/>
            <a:t>添加</a:t>
          </a:r>
          <a:endParaRPr lang="zh-TW" altLang="en-US" dirty="0"/>
        </a:p>
      </dgm:t>
    </dgm:pt>
    <dgm:pt modelId="{590358B1-30C8-4592-99FA-C31B8E47E998}" type="parTrans" cxnId="{0F572B9E-DB36-40DE-983C-24A95E515A42}">
      <dgm:prSet/>
      <dgm:spPr/>
      <dgm:t>
        <a:bodyPr/>
        <a:lstStyle/>
        <a:p>
          <a:endParaRPr lang="zh-TW" altLang="en-US"/>
        </a:p>
      </dgm:t>
    </dgm:pt>
    <dgm:pt modelId="{956A7B1F-3ECA-4FA5-99EA-4F9E59A46020}" type="sibTrans" cxnId="{0F572B9E-DB36-40DE-983C-24A95E515A42}">
      <dgm:prSet/>
      <dgm:spPr/>
      <dgm:t>
        <a:bodyPr/>
        <a:lstStyle/>
        <a:p>
          <a:endParaRPr lang="zh-TW" altLang="en-US"/>
        </a:p>
      </dgm:t>
    </dgm:pt>
    <dgm:pt modelId="{8FA7762C-4CB8-4DC0-BB41-27FC07ECB4EB}">
      <dgm:prSet phldrT="[文字]"/>
      <dgm:spPr/>
      <dgm:t>
        <a:bodyPr/>
        <a:lstStyle/>
        <a:p>
          <a:r>
            <a:rPr lang="zh-TW" altLang="en-US" dirty="0" smtClean="0"/>
            <a:t>教學方法</a:t>
          </a:r>
          <a:endParaRPr lang="zh-TW" altLang="en-US" dirty="0"/>
        </a:p>
      </dgm:t>
    </dgm:pt>
    <dgm:pt modelId="{541E97B5-E7D8-4DDE-847B-B0E855615681}" type="parTrans" cxnId="{5DCC9177-DDDF-4246-8EE4-E8253A6CE7AA}">
      <dgm:prSet/>
      <dgm:spPr/>
      <dgm:t>
        <a:bodyPr/>
        <a:lstStyle/>
        <a:p>
          <a:endParaRPr lang="zh-TW" altLang="en-US"/>
        </a:p>
      </dgm:t>
    </dgm:pt>
    <dgm:pt modelId="{1668A4D7-F2B8-4E0B-B0CD-51758D92B94D}" type="sibTrans" cxnId="{5DCC9177-DDDF-4246-8EE4-E8253A6CE7AA}">
      <dgm:prSet/>
      <dgm:spPr/>
      <dgm:t>
        <a:bodyPr/>
        <a:lstStyle/>
        <a:p>
          <a:endParaRPr lang="zh-TW" altLang="en-US"/>
        </a:p>
      </dgm:t>
    </dgm:pt>
    <dgm:pt modelId="{1BDDE83C-43F0-49EE-90CC-68A2E8B8D94B}">
      <dgm:prSet phldrT="[文字]"/>
      <dgm:spPr/>
      <dgm:t>
        <a:bodyPr/>
        <a:lstStyle/>
        <a:p>
          <a:r>
            <a:rPr lang="zh-TW" altLang="en-US" dirty="0" smtClean="0"/>
            <a:t>增加學生投入時間</a:t>
          </a:r>
          <a:endParaRPr lang="zh-TW" altLang="en-US" dirty="0"/>
        </a:p>
      </dgm:t>
    </dgm:pt>
    <dgm:pt modelId="{4E328987-25C4-4F18-A9A5-ABC6F70AADD0}" type="parTrans" cxnId="{0F42ED95-D4CA-4878-A33E-DCE5A73F6F95}">
      <dgm:prSet/>
      <dgm:spPr/>
      <dgm:t>
        <a:bodyPr/>
        <a:lstStyle/>
        <a:p>
          <a:endParaRPr lang="zh-TW" altLang="en-US"/>
        </a:p>
      </dgm:t>
    </dgm:pt>
    <dgm:pt modelId="{810428DF-239C-4B24-9BF3-CDC3FF283103}" type="sibTrans" cxnId="{0F42ED95-D4CA-4878-A33E-DCE5A73F6F95}">
      <dgm:prSet/>
      <dgm:spPr/>
      <dgm:t>
        <a:bodyPr/>
        <a:lstStyle/>
        <a:p>
          <a:endParaRPr lang="zh-TW" altLang="en-US"/>
        </a:p>
      </dgm:t>
    </dgm:pt>
    <dgm:pt modelId="{D91CB084-8C17-446C-9931-A85E2E75D8F1}">
      <dgm:prSet phldrT="[文字]"/>
      <dgm:spPr/>
      <dgm:t>
        <a:bodyPr/>
        <a:lstStyle/>
        <a:p>
          <a:r>
            <a:rPr lang="zh-TW" altLang="en-US" dirty="0" smtClean="0"/>
            <a:t>切割成小單元</a:t>
          </a:r>
          <a:endParaRPr lang="zh-TW" altLang="en-US" dirty="0"/>
        </a:p>
      </dgm:t>
    </dgm:pt>
    <dgm:pt modelId="{F478C29E-B8CA-478A-AD4C-E632BEE3EFFE}" type="parTrans" cxnId="{DF7CBB3E-4FF4-40DE-830C-A0E4B1CF15D8}">
      <dgm:prSet/>
      <dgm:spPr/>
      <dgm:t>
        <a:bodyPr/>
        <a:lstStyle/>
        <a:p>
          <a:endParaRPr lang="zh-TW" altLang="en-US"/>
        </a:p>
      </dgm:t>
    </dgm:pt>
    <dgm:pt modelId="{3EBA989D-B501-41A8-B0CA-533EE2533940}" type="sibTrans" cxnId="{DF7CBB3E-4FF4-40DE-830C-A0E4B1CF15D8}">
      <dgm:prSet/>
      <dgm:spPr/>
      <dgm:t>
        <a:bodyPr/>
        <a:lstStyle/>
        <a:p>
          <a:endParaRPr lang="zh-TW" altLang="en-US"/>
        </a:p>
      </dgm:t>
    </dgm:pt>
    <dgm:pt modelId="{F86F0B85-057E-4859-9337-7C734630B56D}">
      <dgm:prSet phldrT="[文字]"/>
      <dgm:spPr/>
      <dgm:t>
        <a:bodyPr/>
        <a:lstStyle/>
        <a:p>
          <a:r>
            <a:rPr lang="zh-TW" altLang="en-US" dirty="0" smtClean="0"/>
            <a:t>分組</a:t>
          </a:r>
          <a:endParaRPr lang="zh-TW" altLang="en-US" dirty="0"/>
        </a:p>
      </dgm:t>
    </dgm:pt>
    <dgm:pt modelId="{025D8744-EEAB-45D9-AAA3-F535726C1406}" type="parTrans" cxnId="{08AF8F6F-FEC2-44E9-8DBD-3F0F09DF7CDA}">
      <dgm:prSet/>
      <dgm:spPr/>
      <dgm:t>
        <a:bodyPr/>
        <a:lstStyle/>
        <a:p>
          <a:endParaRPr lang="zh-TW" altLang="en-US"/>
        </a:p>
      </dgm:t>
    </dgm:pt>
    <dgm:pt modelId="{90D73484-BB6B-423F-9D83-C3816905DB5D}" type="sibTrans" cxnId="{08AF8F6F-FEC2-44E9-8DBD-3F0F09DF7CDA}">
      <dgm:prSet/>
      <dgm:spPr/>
      <dgm:t>
        <a:bodyPr/>
        <a:lstStyle/>
        <a:p>
          <a:endParaRPr lang="zh-TW" altLang="en-US"/>
        </a:p>
      </dgm:t>
    </dgm:pt>
    <dgm:pt modelId="{466C931A-6768-4A71-A569-DFA6493B8BD3}">
      <dgm:prSet phldrT="[文字]"/>
      <dgm:spPr/>
      <dgm:t>
        <a:bodyPr/>
        <a:lstStyle/>
        <a:p>
          <a:r>
            <a:rPr lang="zh-TW" altLang="en-US" dirty="0" smtClean="0"/>
            <a:t>開課前分組</a:t>
          </a:r>
          <a:endParaRPr lang="zh-TW" altLang="en-US" dirty="0"/>
        </a:p>
      </dgm:t>
    </dgm:pt>
    <dgm:pt modelId="{349EE645-B09F-4A15-BC5F-B9FCF9F216BC}" type="parTrans" cxnId="{C1CD8F8A-5B43-4F67-8293-A3C4F653421B}">
      <dgm:prSet/>
      <dgm:spPr/>
      <dgm:t>
        <a:bodyPr/>
        <a:lstStyle/>
        <a:p>
          <a:endParaRPr lang="zh-TW" altLang="en-US"/>
        </a:p>
      </dgm:t>
    </dgm:pt>
    <dgm:pt modelId="{7E7400CC-E752-471C-9ADD-F1D994682C6C}" type="sibTrans" cxnId="{C1CD8F8A-5B43-4F67-8293-A3C4F653421B}">
      <dgm:prSet/>
      <dgm:spPr/>
      <dgm:t>
        <a:bodyPr/>
        <a:lstStyle/>
        <a:p>
          <a:endParaRPr lang="zh-TW" altLang="en-US"/>
        </a:p>
      </dgm:t>
    </dgm:pt>
    <dgm:pt modelId="{848DC3F0-F465-463A-86C8-2A1CA47BBDF4}">
      <dgm:prSet phldrT="[文字]"/>
      <dgm:spPr/>
      <dgm:t>
        <a:bodyPr/>
        <a:lstStyle/>
        <a:p>
          <a:r>
            <a:rPr lang="zh-TW" altLang="en-US" dirty="0" smtClean="0"/>
            <a:t>課中分組</a:t>
          </a:r>
          <a:endParaRPr lang="zh-TW" altLang="en-US" dirty="0"/>
        </a:p>
      </dgm:t>
    </dgm:pt>
    <dgm:pt modelId="{B63875D8-77E8-40EB-8D21-00D50E5931D2}" type="parTrans" cxnId="{6B7F6812-BD49-4A12-95B4-7F19D7D7FAB2}">
      <dgm:prSet/>
      <dgm:spPr/>
      <dgm:t>
        <a:bodyPr/>
        <a:lstStyle/>
        <a:p>
          <a:endParaRPr lang="zh-TW" altLang="en-US"/>
        </a:p>
      </dgm:t>
    </dgm:pt>
    <dgm:pt modelId="{155B690E-040A-4917-AED2-EDA09C5B8910}" type="sibTrans" cxnId="{6B7F6812-BD49-4A12-95B4-7F19D7D7FAB2}">
      <dgm:prSet/>
      <dgm:spPr/>
      <dgm:t>
        <a:bodyPr/>
        <a:lstStyle/>
        <a:p>
          <a:endParaRPr lang="zh-TW" altLang="en-US"/>
        </a:p>
      </dgm:t>
    </dgm:pt>
    <dgm:pt modelId="{7AECD82D-701E-4C1C-B019-5A700B6470A1}">
      <dgm:prSet phldrT="[文字]"/>
      <dgm:spPr/>
      <dgm:t>
        <a:bodyPr/>
        <a:lstStyle/>
        <a:p>
          <a:r>
            <a:rPr lang="zh-TW" altLang="en-US" dirty="0" smtClean="0"/>
            <a:t>刪減</a:t>
          </a:r>
          <a:endParaRPr lang="zh-TW" altLang="en-US" dirty="0"/>
        </a:p>
      </dgm:t>
    </dgm:pt>
    <dgm:pt modelId="{E8D53E04-B667-414E-9240-900354BA9D6B}" type="parTrans" cxnId="{7AC9AE03-ACDE-4FD8-9DD7-7ECD9ECD6CA6}">
      <dgm:prSet/>
      <dgm:spPr/>
      <dgm:t>
        <a:bodyPr/>
        <a:lstStyle/>
        <a:p>
          <a:endParaRPr lang="zh-TW" altLang="en-US"/>
        </a:p>
      </dgm:t>
    </dgm:pt>
    <dgm:pt modelId="{CE0014A9-FBC3-4169-B569-D8E0DDB40F50}" type="sibTrans" cxnId="{7AC9AE03-ACDE-4FD8-9DD7-7ECD9ECD6CA6}">
      <dgm:prSet/>
      <dgm:spPr/>
      <dgm:t>
        <a:bodyPr/>
        <a:lstStyle/>
        <a:p>
          <a:endParaRPr lang="zh-TW" altLang="en-US"/>
        </a:p>
      </dgm:t>
    </dgm:pt>
    <dgm:pt modelId="{7B93B88F-2794-4234-9A05-AD9BDF141CA0}">
      <dgm:prSet phldrT="[文字]"/>
      <dgm:spPr/>
      <dgm:t>
        <a:bodyPr/>
        <a:lstStyle/>
        <a:p>
          <a:r>
            <a:rPr lang="zh-TW" altLang="en-US" dirty="0" smtClean="0"/>
            <a:t>參考多元選單模式</a:t>
          </a:r>
          <a:endParaRPr lang="zh-TW" altLang="en-US" dirty="0"/>
        </a:p>
      </dgm:t>
    </dgm:pt>
    <dgm:pt modelId="{A2FF53B2-BFB7-47A7-B331-C82C88BA79A7}" type="parTrans" cxnId="{7A0FE9F0-224A-4DA7-94FA-C1CB0842349C}">
      <dgm:prSet/>
      <dgm:spPr/>
      <dgm:t>
        <a:bodyPr/>
        <a:lstStyle/>
        <a:p>
          <a:endParaRPr lang="zh-TW" altLang="en-US"/>
        </a:p>
      </dgm:t>
    </dgm:pt>
    <dgm:pt modelId="{D411B575-8217-4750-94CC-1C51BA0A7898}" type="sibTrans" cxnId="{7A0FE9F0-224A-4DA7-94FA-C1CB0842349C}">
      <dgm:prSet/>
      <dgm:spPr/>
      <dgm:t>
        <a:bodyPr/>
        <a:lstStyle/>
        <a:p>
          <a:endParaRPr lang="zh-TW" altLang="en-US"/>
        </a:p>
      </dgm:t>
    </dgm:pt>
    <dgm:pt modelId="{8FFB4F3B-5019-4758-953A-0FDB1B2C2F8E}">
      <dgm:prSet/>
      <dgm:spPr/>
      <dgm:t>
        <a:bodyPr/>
        <a:lstStyle/>
        <a:p>
          <a:r>
            <a:rPr lang="zh-TW" altLang="en-US" dirty="0" smtClean="0"/>
            <a:t>評量</a:t>
          </a:r>
          <a:endParaRPr lang="zh-TW" altLang="en-US" dirty="0"/>
        </a:p>
      </dgm:t>
    </dgm:pt>
    <dgm:pt modelId="{5C5ACC03-CFD7-482A-944C-0414B819A7D6}" type="parTrans" cxnId="{0FD0BAF6-0A0B-4CB0-8FAB-970F10DB7312}">
      <dgm:prSet/>
      <dgm:spPr/>
      <dgm:t>
        <a:bodyPr/>
        <a:lstStyle/>
        <a:p>
          <a:endParaRPr lang="zh-TW" altLang="en-US"/>
        </a:p>
      </dgm:t>
    </dgm:pt>
    <dgm:pt modelId="{456FD9A8-1498-428C-89CA-03DEC9CC4CD3}" type="sibTrans" cxnId="{0FD0BAF6-0A0B-4CB0-8FAB-970F10DB7312}">
      <dgm:prSet/>
      <dgm:spPr/>
      <dgm:t>
        <a:bodyPr/>
        <a:lstStyle/>
        <a:p>
          <a:endParaRPr lang="zh-TW" altLang="en-US"/>
        </a:p>
      </dgm:t>
    </dgm:pt>
    <dgm:pt modelId="{83511035-7A98-4B0A-B364-7A8A2CC683D9}">
      <dgm:prSet/>
      <dgm:spPr/>
      <dgm:t>
        <a:bodyPr/>
        <a:lstStyle/>
        <a:p>
          <a:r>
            <a:rPr lang="zh-TW" altLang="en-US" dirty="0" smtClean="0"/>
            <a:t>促進學習的評量（強調形成性評量並提供回饋）</a:t>
          </a:r>
          <a:endParaRPr lang="zh-TW" altLang="en-US" dirty="0"/>
        </a:p>
      </dgm:t>
    </dgm:pt>
    <dgm:pt modelId="{4EDF1750-5475-49C2-BB35-D31C04B52E3E}" type="parTrans" cxnId="{C941E2FA-E808-4B69-AE5D-3C7CB639973A}">
      <dgm:prSet/>
      <dgm:spPr/>
      <dgm:t>
        <a:bodyPr/>
        <a:lstStyle/>
        <a:p>
          <a:endParaRPr lang="zh-TW" altLang="en-US"/>
        </a:p>
      </dgm:t>
    </dgm:pt>
    <dgm:pt modelId="{7EB67BFB-4518-4C76-AEB0-E9A2209E0918}" type="sibTrans" cxnId="{C941E2FA-E808-4B69-AE5D-3C7CB639973A}">
      <dgm:prSet/>
      <dgm:spPr/>
      <dgm:t>
        <a:bodyPr/>
        <a:lstStyle/>
        <a:p>
          <a:endParaRPr lang="zh-TW" altLang="en-US"/>
        </a:p>
      </dgm:t>
    </dgm:pt>
    <dgm:pt modelId="{E9D87E19-BBC7-4AB1-9632-9BDA3399FE74}" type="pres">
      <dgm:prSet presAssocID="{0DC5CDA6-ECA5-4124-866B-3BADD8E30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6D9AF1-A339-41C2-B2EF-54E43F5A242D}" type="pres">
      <dgm:prSet presAssocID="{A9072509-F5E2-4CE4-8260-BB0795E92272}" presName="composite" presStyleCnt="0"/>
      <dgm:spPr/>
    </dgm:pt>
    <dgm:pt modelId="{E760C915-8F4D-48E1-A1A2-BBDB64218F4C}" type="pres">
      <dgm:prSet presAssocID="{A9072509-F5E2-4CE4-8260-BB0795E9227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6A6CCB-8064-4E43-8746-396CBFCCA9B0}" type="pres">
      <dgm:prSet presAssocID="{A9072509-F5E2-4CE4-8260-BB0795E9227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22CA14-1A39-455A-A700-9AF1E5A49EBC}" type="pres">
      <dgm:prSet presAssocID="{D212ED5A-BC13-43B5-BEEC-E02C72608B66}" presName="space" presStyleCnt="0"/>
      <dgm:spPr/>
    </dgm:pt>
    <dgm:pt modelId="{DCC529D0-6B8E-4481-8ABE-907F505C3769}" type="pres">
      <dgm:prSet presAssocID="{8FA7762C-4CB8-4DC0-BB41-27FC07ECB4EB}" presName="composite" presStyleCnt="0"/>
      <dgm:spPr/>
    </dgm:pt>
    <dgm:pt modelId="{32892710-533D-4275-BABF-1D52BA8DEE62}" type="pres">
      <dgm:prSet presAssocID="{8FA7762C-4CB8-4DC0-BB41-27FC07ECB4E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32553-EC81-473F-B429-71CFD7E6895B}" type="pres">
      <dgm:prSet presAssocID="{8FA7762C-4CB8-4DC0-BB41-27FC07ECB4E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00E5C8-C02E-4615-8CE4-148C5A0CE329}" type="pres">
      <dgm:prSet presAssocID="{1668A4D7-F2B8-4E0B-B0CD-51758D92B94D}" presName="space" presStyleCnt="0"/>
      <dgm:spPr/>
    </dgm:pt>
    <dgm:pt modelId="{E3A05731-85DC-4FB6-B86C-D93EBDE6DEA5}" type="pres">
      <dgm:prSet presAssocID="{8FFB4F3B-5019-4758-953A-0FDB1B2C2F8E}" presName="composite" presStyleCnt="0"/>
      <dgm:spPr/>
    </dgm:pt>
    <dgm:pt modelId="{0ABD17DF-16EE-4250-B52F-0E3169794CFD}" type="pres">
      <dgm:prSet presAssocID="{8FFB4F3B-5019-4758-953A-0FDB1B2C2F8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AAE699-5D30-462B-BE72-9663BC568A52}" type="pres">
      <dgm:prSet presAssocID="{8FFB4F3B-5019-4758-953A-0FDB1B2C2F8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C7CFFD-AD3E-4F52-907F-2F8900E74722}" type="pres">
      <dgm:prSet presAssocID="{456FD9A8-1498-428C-89CA-03DEC9CC4CD3}" presName="space" presStyleCnt="0"/>
      <dgm:spPr/>
    </dgm:pt>
    <dgm:pt modelId="{64025951-1FB4-441F-8C58-D39D3E8F2E65}" type="pres">
      <dgm:prSet presAssocID="{F86F0B85-057E-4859-9337-7C734630B56D}" presName="composite" presStyleCnt="0"/>
      <dgm:spPr/>
    </dgm:pt>
    <dgm:pt modelId="{11F85A19-D8E9-4D85-BF24-F679EF9FA59C}" type="pres">
      <dgm:prSet presAssocID="{F86F0B85-057E-4859-9337-7C734630B56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415DA-12E2-4CBF-9EF7-A88FE47067C9}" type="pres">
      <dgm:prSet presAssocID="{F86F0B85-057E-4859-9337-7C734630B56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CC9177-DDDF-4246-8EE4-E8253A6CE7AA}" srcId="{0DC5CDA6-ECA5-4124-866B-3BADD8E30F54}" destId="{8FA7762C-4CB8-4DC0-BB41-27FC07ECB4EB}" srcOrd="1" destOrd="0" parTransId="{541E97B5-E7D8-4DDE-847B-B0E855615681}" sibTransId="{1668A4D7-F2B8-4E0B-B0CD-51758D92B94D}"/>
    <dgm:cxn modelId="{F94B88F2-BE0F-467D-9539-7E560CF195FB}" type="presOf" srcId="{1BDDE83C-43F0-49EE-90CC-68A2E8B8D94B}" destId="{80D32553-EC81-473F-B429-71CFD7E6895B}" srcOrd="0" destOrd="0" presId="urn:microsoft.com/office/officeart/2005/8/layout/hList1"/>
    <dgm:cxn modelId="{C941E2FA-E808-4B69-AE5D-3C7CB639973A}" srcId="{8FFB4F3B-5019-4758-953A-0FDB1B2C2F8E}" destId="{83511035-7A98-4B0A-B364-7A8A2CC683D9}" srcOrd="0" destOrd="0" parTransId="{4EDF1750-5475-49C2-BB35-D31C04B52E3E}" sibTransId="{7EB67BFB-4518-4C76-AEB0-E9A2209E0918}"/>
    <dgm:cxn modelId="{A1AD23F1-2BB7-4AB1-9A96-9D68F65E2446}" type="presOf" srcId="{466C931A-6768-4A71-A569-DFA6493B8BD3}" destId="{E7C415DA-12E2-4CBF-9EF7-A88FE47067C9}" srcOrd="0" destOrd="0" presId="urn:microsoft.com/office/officeart/2005/8/layout/hList1"/>
    <dgm:cxn modelId="{0F42ED95-D4CA-4878-A33E-DCE5A73F6F95}" srcId="{8FA7762C-4CB8-4DC0-BB41-27FC07ECB4EB}" destId="{1BDDE83C-43F0-49EE-90CC-68A2E8B8D94B}" srcOrd="0" destOrd="0" parTransId="{4E328987-25C4-4F18-A9A5-ABC6F70AADD0}" sibTransId="{810428DF-239C-4B24-9BF3-CDC3FF283103}"/>
    <dgm:cxn modelId="{53E4E61C-F4AB-4975-8B44-46476D6768EB}" srcId="{A9072509-F5E2-4CE4-8260-BB0795E92272}" destId="{BAED9FA0-E69D-4F49-9BCE-9C30D1D48BF1}" srcOrd="0" destOrd="0" parTransId="{78673CD7-9443-43C2-B7B9-BCEF06D6A660}" sibTransId="{33145ED4-1BC7-4C09-AF4C-D806B9A49A46}"/>
    <dgm:cxn modelId="{6B7F6812-BD49-4A12-95B4-7F19D7D7FAB2}" srcId="{F86F0B85-057E-4859-9337-7C734630B56D}" destId="{848DC3F0-F465-463A-86C8-2A1CA47BBDF4}" srcOrd="1" destOrd="0" parTransId="{B63875D8-77E8-40EB-8D21-00D50E5931D2}" sibTransId="{155B690E-040A-4917-AED2-EDA09C5B8910}"/>
    <dgm:cxn modelId="{7AC9AE03-ACDE-4FD8-9DD7-7ECD9ECD6CA6}" srcId="{A9072509-F5E2-4CE4-8260-BB0795E92272}" destId="{7AECD82D-701E-4C1C-B019-5A700B6470A1}" srcOrd="2" destOrd="0" parTransId="{E8D53E04-B667-414E-9240-900354BA9D6B}" sibTransId="{CE0014A9-FBC3-4169-B569-D8E0DDB40F50}"/>
    <dgm:cxn modelId="{0F572B9E-DB36-40DE-983C-24A95E515A42}" srcId="{A9072509-F5E2-4CE4-8260-BB0795E92272}" destId="{80C8382E-F6CA-4583-B592-1EFE0418C2AA}" srcOrd="1" destOrd="0" parTransId="{590358B1-30C8-4592-99FA-C31B8E47E998}" sibTransId="{956A7B1F-3ECA-4FA5-99EA-4F9E59A46020}"/>
    <dgm:cxn modelId="{0B1659EB-0D29-4FE2-91E3-CB63AE7EFD00}" type="presOf" srcId="{8FFB4F3B-5019-4758-953A-0FDB1B2C2F8E}" destId="{0ABD17DF-16EE-4250-B52F-0E3169794CFD}" srcOrd="0" destOrd="0" presId="urn:microsoft.com/office/officeart/2005/8/layout/hList1"/>
    <dgm:cxn modelId="{A6FF01DF-7AED-4546-89AE-F26AD7D09D5C}" srcId="{0DC5CDA6-ECA5-4124-866B-3BADD8E30F54}" destId="{A9072509-F5E2-4CE4-8260-BB0795E92272}" srcOrd="0" destOrd="0" parTransId="{A6E70555-8581-4CFB-8959-F780F32129E1}" sibTransId="{D212ED5A-BC13-43B5-BEEC-E02C72608B66}"/>
    <dgm:cxn modelId="{C304A7F1-ED32-4B44-BE88-326C3EEAA3CC}" type="presOf" srcId="{848DC3F0-F465-463A-86C8-2A1CA47BBDF4}" destId="{E7C415DA-12E2-4CBF-9EF7-A88FE47067C9}" srcOrd="0" destOrd="1" presId="urn:microsoft.com/office/officeart/2005/8/layout/hList1"/>
    <dgm:cxn modelId="{47617D1E-5470-4A18-9B94-65E47179034A}" type="presOf" srcId="{83511035-7A98-4B0A-B364-7A8A2CC683D9}" destId="{C3AAE699-5D30-462B-BE72-9663BC568A52}" srcOrd="0" destOrd="0" presId="urn:microsoft.com/office/officeart/2005/8/layout/hList1"/>
    <dgm:cxn modelId="{186D0CB4-0DFA-485D-A158-35EC80DF4BBB}" type="presOf" srcId="{80C8382E-F6CA-4583-B592-1EFE0418C2AA}" destId="{206A6CCB-8064-4E43-8746-396CBFCCA9B0}" srcOrd="0" destOrd="1" presId="urn:microsoft.com/office/officeart/2005/8/layout/hList1"/>
    <dgm:cxn modelId="{0FD0BAF6-0A0B-4CB0-8FAB-970F10DB7312}" srcId="{0DC5CDA6-ECA5-4124-866B-3BADD8E30F54}" destId="{8FFB4F3B-5019-4758-953A-0FDB1B2C2F8E}" srcOrd="2" destOrd="0" parTransId="{5C5ACC03-CFD7-482A-944C-0414B819A7D6}" sibTransId="{456FD9A8-1498-428C-89CA-03DEC9CC4CD3}"/>
    <dgm:cxn modelId="{D56F7C12-80DC-4102-99A3-79A345BC6D8B}" type="presOf" srcId="{7B93B88F-2794-4234-9A05-AD9BDF141CA0}" destId="{80D32553-EC81-473F-B429-71CFD7E6895B}" srcOrd="0" destOrd="2" presId="urn:microsoft.com/office/officeart/2005/8/layout/hList1"/>
    <dgm:cxn modelId="{08AF8F6F-FEC2-44E9-8DBD-3F0F09DF7CDA}" srcId="{0DC5CDA6-ECA5-4124-866B-3BADD8E30F54}" destId="{F86F0B85-057E-4859-9337-7C734630B56D}" srcOrd="3" destOrd="0" parTransId="{025D8744-EEAB-45D9-AAA3-F535726C1406}" sibTransId="{90D73484-BB6B-423F-9D83-C3816905DB5D}"/>
    <dgm:cxn modelId="{C1CD8F8A-5B43-4F67-8293-A3C4F653421B}" srcId="{F86F0B85-057E-4859-9337-7C734630B56D}" destId="{466C931A-6768-4A71-A569-DFA6493B8BD3}" srcOrd="0" destOrd="0" parTransId="{349EE645-B09F-4A15-BC5F-B9FCF9F216BC}" sibTransId="{7E7400CC-E752-471C-9ADD-F1D994682C6C}"/>
    <dgm:cxn modelId="{DF7CBB3E-4FF4-40DE-830C-A0E4B1CF15D8}" srcId="{8FA7762C-4CB8-4DC0-BB41-27FC07ECB4EB}" destId="{D91CB084-8C17-446C-9931-A85E2E75D8F1}" srcOrd="1" destOrd="0" parTransId="{F478C29E-B8CA-478A-AD4C-E632BEE3EFFE}" sibTransId="{3EBA989D-B501-41A8-B0CA-533EE2533940}"/>
    <dgm:cxn modelId="{F8F88BF9-0F88-43FB-9408-F596253C77F2}" type="presOf" srcId="{8FA7762C-4CB8-4DC0-BB41-27FC07ECB4EB}" destId="{32892710-533D-4275-BABF-1D52BA8DEE62}" srcOrd="0" destOrd="0" presId="urn:microsoft.com/office/officeart/2005/8/layout/hList1"/>
    <dgm:cxn modelId="{F314297E-8774-4319-8C34-46D3F228435E}" type="presOf" srcId="{A9072509-F5E2-4CE4-8260-BB0795E92272}" destId="{E760C915-8F4D-48E1-A1A2-BBDB64218F4C}" srcOrd="0" destOrd="0" presId="urn:microsoft.com/office/officeart/2005/8/layout/hList1"/>
    <dgm:cxn modelId="{7F82A02C-6C7A-4C3A-B54C-D35B38167CDF}" type="presOf" srcId="{D91CB084-8C17-446C-9931-A85E2E75D8F1}" destId="{80D32553-EC81-473F-B429-71CFD7E6895B}" srcOrd="0" destOrd="1" presId="urn:microsoft.com/office/officeart/2005/8/layout/hList1"/>
    <dgm:cxn modelId="{B4A68584-0F10-4661-8F38-DB4EA8A1E08E}" type="presOf" srcId="{7AECD82D-701E-4C1C-B019-5A700B6470A1}" destId="{206A6CCB-8064-4E43-8746-396CBFCCA9B0}" srcOrd="0" destOrd="2" presId="urn:microsoft.com/office/officeart/2005/8/layout/hList1"/>
    <dgm:cxn modelId="{E9E6DA99-D40F-44FD-B8E8-70AD6715D662}" type="presOf" srcId="{F86F0B85-057E-4859-9337-7C734630B56D}" destId="{11F85A19-D8E9-4D85-BF24-F679EF9FA59C}" srcOrd="0" destOrd="0" presId="urn:microsoft.com/office/officeart/2005/8/layout/hList1"/>
    <dgm:cxn modelId="{0C669E4A-08E8-4491-B803-E14E0C9B0D14}" type="presOf" srcId="{0DC5CDA6-ECA5-4124-866B-3BADD8E30F54}" destId="{E9D87E19-BBC7-4AB1-9632-9BDA3399FE74}" srcOrd="0" destOrd="0" presId="urn:microsoft.com/office/officeart/2005/8/layout/hList1"/>
    <dgm:cxn modelId="{7A0FE9F0-224A-4DA7-94FA-C1CB0842349C}" srcId="{8FA7762C-4CB8-4DC0-BB41-27FC07ECB4EB}" destId="{7B93B88F-2794-4234-9A05-AD9BDF141CA0}" srcOrd="2" destOrd="0" parTransId="{A2FF53B2-BFB7-47A7-B331-C82C88BA79A7}" sibTransId="{D411B575-8217-4750-94CC-1C51BA0A7898}"/>
    <dgm:cxn modelId="{0ADFDBEB-E6A2-4B46-B43D-9D3111A2D0C6}" type="presOf" srcId="{BAED9FA0-E69D-4F49-9BCE-9C30D1D48BF1}" destId="{206A6CCB-8064-4E43-8746-396CBFCCA9B0}" srcOrd="0" destOrd="0" presId="urn:microsoft.com/office/officeart/2005/8/layout/hList1"/>
    <dgm:cxn modelId="{E2B63B94-6552-4002-BDA2-3C3D40BF9D08}" type="presParOf" srcId="{E9D87E19-BBC7-4AB1-9632-9BDA3399FE74}" destId="{156D9AF1-A339-41C2-B2EF-54E43F5A242D}" srcOrd="0" destOrd="0" presId="urn:microsoft.com/office/officeart/2005/8/layout/hList1"/>
    <dgm:cxn modelId="{80DD31BB-C2EA-419A-B111-196993AC42F5}" type="presParOf" srcId="{156D9AF1-A339-41C2-B2EF-54E43F5A242D}" destId="{E760C915-8F4D-48E1-A1A2-BBDB64218F4C}" srcOrd="0" destOrd="0" presId="urn:microsoft.com/office/officeart/2005/8/layout/hList1"/>
    <dgm:cxn modelId="{00D89FE2-1018-4E78-B9C4-34176CB1AC59}" type="presParOf" srcId="{156D9AF1-A339-41C2-B2EF-54E43F5A242D}" destId="{206A6CCB-8064-4E43-8746-396CBFCCA9B0}" srcOrd="1" destOrd="0" presId="urn:microsoft.com/office/officeart/2005/8/layout/hList1"/>
    <dgm:cxn modelId="{68054289-5F94-49C9-8738-EB2CE5F5F519}" type="presParOf" srcId="{E9D87E19-BBC7-4AB1-9632-9BDA3399FE74}" destId="{BF22CA14-1A39-455A-A700-9AF1E5A49EBC}" srcOrd="1" destOrd="0" presId="urn:microsoft.com/office/officeart/2005/8/layout/hList1"/>
    <dgm:cxn modelId="{C2A351CB-1235-4909-B077-3C57D801B968}" type="presParOf" srcId="{E9D87E19-BBC7-4AB1-9632-9BDA3399FE74}" destId="{DCC529D0-6B8E-4481-8ABE-907F505C3769}" srcOrd="2" destOrd="0" presId="urn:microsoft.com/office/officeart/2005/8/layout/hList1"/>
    <dgm:cxn modelId="{C5063310-6E41-4338-A157-0DE6DADB8DD6}" type="presParOf" srcId="{DCC529D0-6B8E-4481-8ABE-907F505C3769}" destId="{32892710-533D-4275-BABF-1D52BA8DEE62}" srcOrd="0" destOrd="0" presId="urn:microsoft.com/office/officeart/2005/8/layout/hList1"/>
    <dgm:cxn modelId="{51F2F0F2-8707-456C-9D58-A8D3DB23A366}" type="presParOf" srcId="{DCC529D0-6B8E-4481-8ABE-907F505C3769}" destId="{80D32553-EC81-473F-B429-71CFD7E6895B}" srcOrd="1" destOrd="0" presId="urn:microsoft.com/office/officeart/2005/8/layout/hList1"/>
    <dgm:cxn modelId="{DCFB2D17-D352-4DCA-AEC2-9D16C223BEF6}" type="presParOf" srcId="{E9D87E19-BBC7-4AB1-9632-9BDA3399FE74}" destId="{2100E5C8-C02E-4615-8CE4-148C5A0CE329}" srcOrd="3" destOrd="0" presId="urn:microsoft.com/office/officeart/2005/8/layout/hList1"/>
    <dgm:cxn modelId="{8AE45AFC-8946-4DF9-9110-645722544B5E}" type="presParOf" srcId="{E9D87E19-BBC7-4AB1-9632-9BDA3399FE74}" destId="{E3A05731-85DC-4FB6-B86C-D93EBDE6DEA5}" srcOrd="4" destOrd="0" presId="urn:microsoft.com/office/officeart/2005/8/layout/hList1"/>
    <dgm:cxn modelId="{FDA02CF2-B63B-411A-BA28-9744E258F597}" type="presParOf" srcId="{E3A05731-85DC-4FB6-B86C-D93EBDE6DEA5}" destId="{0ABD17DF-16EE-4250-B52F-0E3169794CFD}" srcOrd="0" destOrd="0" presId="urn:microsoft.com/office/officeart/2005/8/layout/hList1"/>
    <dgm:cxn modelId="{D997CD00-5AA2-4FC2-BAD4-02BE734B4CAB}" type="presParOf" srcId="{E3A05731-85DC-4FB6-B86C-D93EBDE6DEA5}" destId="{C3AAE699-5D30-462B-BE72-9663BC568A52}" srcOrd="1" destOrd="0" presId="urn:microsoft.com/office/officeart/2005/8/layout/hList1"/>
    <dgm:cxn modelId="{9FD13746-C9BF-49CC-9DEB-951AE6DA5E5E}" type="presParOf" srcId="{E9D87E19-BBC7-4AB1-9632-9BDA3399FE74}" destId="{ACC7CFFD-AD3E-4F52-907F-2F8900E74722}" srcOrd="5" destOrd="0" presId="urn:microsoft.com/office/officeart/2005/8/layout/hList1"/>
    <dgm:cxn modelId="{4F84ED41-7019-40BB-9E94-56C6C88727EA}" type="presParOf" srcId="{E9D87E19-BBC7-4AB1-9632-9BDA3399FE74}" destId="{64025951-1FB4-441F-8C58-D39D3E8F2E65}" srcOrd="6" destOrd="0" presId="urn:microsoft.com/office/officeart/2005/8/layout/hList1"/>
    <dgm:cxn modelId="{4717388C-4500-4C5D-9EC6-F3EE960E5022}" type="presParOf" srcId="{64025951-1FB4-441F-8C58-D39D3E8F2E65}" destId="{11F85A19-D8E9-4D85-BF24-F679EF9FA59C}" srcOrd="0" destOrd="0" presId="urn:microsoft.com/office/officeart/2005/8/layout/hList1"/>
    <dgm:cxn modelId="{E40C05D6-D475-4B7B-B653-E65ED461BA19}" type="presParOf" srcId="{64025951-1FB4-441F-8C58-D39D3E8F2E65}" destId="{E7C415DA-12E2-4CBF-9EF7-A88FE47067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D9A140-F0BF-47FE-B874-0EEE2B024AAB}" type="doc">
      <dgm:prSet loTypeId="urn:microsoft.com/office/officeart/2009/layout/CircleArrowProcess" loCatId="process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0E7B3F57-BD3B-4CE6-BB09-06E4AEDA5D15}">
      <dgm:prSet phldrT="[文字]" custT="1"/>
      <dgm:spPr/>
      <dgm:t>
        <a:bodyPr/>
        <a:lstStyle/>
        <a:p>
          <a:r>
            <a:rPr lang="zh-TW" altLang="en-US" sz="2800" b="1" u="sng" dirty="0" smtClean="0">
              <a:solidFill>
                <a:srgbClr val="C00000"/>
              </a:solidFill>
            </a:rPr>
            <a:t>準備度</a:t>
          </a:r>
          <a:endParaRPr lang="zh-TW" altLang="en-US" sz="2800" b="1" u="sng" dirty="0">
            <a:solidFill>
              <a:srgbClr val="C00000"/>
            </a:solidFill>
          </a:endParaRPr>
        </a:p>
      </dgm:t>
    </dgm:pt>
    <dgm:pt modelId="{15970458-E6C3-4007-82F9-4C307CC711B2}" type="parTrans" cxnId="{70FDE6A3-559F-439E-8ADD-F57890517ED2}">
      <dgm:prSet/>
      <dgm:spPr/>
      <dgm:t>
        <a:bodyPr/>
        <a:lstStyle/>
        <a:p>
          <a:endParaRPr lang="zh-TW" altLang="en-US"/>
        </a:p>
      </dgm:t>
    </dgm:pt>
    <dgm:pt modelId="{16B5B27E-9EF3-4031-8FA9-16BF5E82413A}" type="sibTrans" cxnId="{70FDE6A3-559F-439E-8ADD-F57890517ED2}">
      <dgm:prSet/>
      <dgm:spPr/>
      <dgm:t>
        <a:bodyPr/>
        <a:lstStyle/>
        <a:p>
          <a:endParaRPr lang="zh-TW" altLang="en-US"/>
        </a:p>
      </dgm:t>
    </dgm:pt>
    <dgm:pt modelId="{60EA8A91-05E8-4B18-90BC-A3B83291B8AC}">
      <dgm:prSet phldrT="[文字]" custT="1"/>
      <dgm:spPr/>
      <dgm:t>
        <a:bodyPr/>
        <a:lstStyle/>
        <a:p>
          <a:r>
            <a:rPr lang="zh-TW" altLang="en-US" sz="2800" b="1" u="sng" dirty="0" smtClean="0">
              <a:solidFill>
                <a:srgbClr val="C00000"/>
              </a:solidFill>
            </a:rPr>
            <a:t>興趣</a:t>
          </a:r>
          <a:endParaRPr lang="zh-TW" altLang="en-US" sz="2800" b="1" u="sng" dirty="0">
            <a:solidFill>
              <a:srgbClr val="C00000"/>
            </a:solidFill>
          </a:endParaRPr>
        </a:p>
      </dgm:t>
    </dgm:pt>
    <dgm:pt modelId="{C63544F7-2C54-416B-BD1B-3023FDAF1F85}" type="parTrans" cxnId="{BD9D6654-60C2-4359-AF0D-A936B53B8597}">
      <dgm:prSet/>
      <dgm:spPr/>
      <dgm:t>
        <a:bodyPr/>
        <a:lstStyle/>
        <a:p>
          <a:endParaRPr lang="zh-TW" altLang="en-US"/>
        </a:p>
      </dgm:t>
    </dgm:pt>
    <dgm:pt modelId="{10694FFA-B220-4687-9954-EDF274A55BFE}" type="sibTrans" cxnId="{BD9D6654-60C2-4359-AF0D-A936B53B8597}">
      <dgm:prSet/>
      <dgm:spPr/>
      <dgm:t>
        <a:bodyPr/>
        <a:lstStyle/>
        <a:p>
          <a:endParaRPr lang="zh-TW" altLang="en-US"/>
        </a:p>
      </dgm:t>
    </dgm:pt>
    <dgm:pt modelId="{11EE4FA6-B724-4BC5-9ADB-7E3FC60E3938}">
      <dgm:prSet phldrT="[文字]" custT="1"/>
      <dgm:spPr/>
      <dgm:t>
        <a:bodyPr/>
        <a:lstStyle/>
        <a:p>
          <a:r>
            <a:rPr lang="zh-TW" altLang="en-US" sz="2800" b="1" u="sng" dirty="0" smtClean="0">
              <a:solidFill>
                <a:srgbClr val="C00000"/>
              </a:solidFill>
            </a:rPr>
            <a:t>學習歷程</a:t>
          </a:r>
          <a:endParaRPr lang="zh-TW" altLang="en-US" sz="2800" b="1" u="sng" dirty="0">
            <a:solidFill>
              <a:srgbClr val="C00000"/>
            </a:solidFill>
          </a:endParaRPr>
        </a:p>
      </dgm:t>
    </dgm:pt>
    <dgm:pt modelId="{7A2335F4-AD99-48DC-A662-C0686AD54BA3}" type="parTrans" cxnId="{40A7369F-A5AA-4EC8-950C-8F9B4F249592}">
      <dgm:prSet/>
      <dgm:spPr/>
      <dgm:t>
        <a:bodyPr/>
        <a:lstStyle/>
        <a:p>
          <a:endParaRPr lang="zh-TW" altLang="en-US"/>
        </a:p>
      </dgm:t>
    </dgm:pt>
    <dgm:pt modelId="{9DA4CE73-8F03-4193-BCF5-8B9D82286475}" type="sibTrans" cxnId="{40A7369F-A5AA-4EC8-950C-8F9B4F249592}">
      <dgm:prSet/>
      <dgm:spPr/>
      <dgm:t>
        <a:bodyPr/>
        <a:lstStyle/>
        <a:p>
          <a:endParaRPr lang="zh-TW" altLang="en-US"/>
        </a:p>
      </dgm:t>
    </dgm:pt>
    <dgm:pt modelId="{C3A816B5-C16F-4AB3-AA89-E80DE2FC0853}" type="pres">
      <dgm:prSet presAssocID="{A1D9A140-F0BF-47FE-B874-0EEE2B024AA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0FDD39B-3A10-40CF-83D3-4658C8A8E801}" type="pres">
      <dgm:prSet presAssocID="{0E7B3F57-BD3B-4CE6-BB09-06E4AEDA5D15}" presName="Accent1" presStyleCnt="0"/>
      <dgm:spPr/>
    </dgm:pt>
    <dgm:pt modelId="{C5F96655-2393-4BDF-B84B-0597EF5FDE2B}" type="pres">
      <dgm:prSet presAssocID="{0E7B3F57-BD3B-4CE6-BB09-06E4AEDA5D15}" presName="Accent" presStyleLbl="node1" presStyleIdx="0" presStyleCnt="3"/>
      <dgm:spPr/>
    </dgm:pt>
    <dgm:pt modelId="{B81CB2AD-6E44-4931-B12D-01C16E324960}" type="pres">
      <dgm:prSet presAssocID="{0E7B3F57-BD3B-4CE6-BB09-06E4AEDA5D1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D5647E-136A-4678-AA5A-61547873AFCE}" type="pres">
      <dgm:prSet presAssocID="{60EA8A91-05E8-4B18-90BC-A3B83291B8AC}" presName="Accent2" presStyleCnt="0"/>
      <dgm:spPr/>
    </dgm:pt>
    <dgm:pt modelId="{FC730FD5-E1C5-49E4-BF4B-CC3746C8EF49}" type="pres">
      <dgm:prSet presAssocID="{60EA8A91-05E8-4B18-90BC-A3B83291B8AC}" presName="Accent" presStyleLbl="node1" presStyleIdx="1" presStyleCnt="3"/>
      <dgm:spPr>
        <a:solidFill>
          <a:schemeClr val="accent1">
            <a:lumMod val="75000"/>
          </a:schemeClr>
        </a:solidFill>
      </dgm:spPr>
    </dgm:pt>
    <dgm:pt modelId="{3DFE7F0D-9712-4E0F-9480-DDDA0432BDB2}" type="pres">
      <dgm:prSet presAssocID="{60EA8A91-05E8-4B18-90BC-A3B83291B8A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79A031-BA08-49D8-A648-46578F5642D8}" type="pres">
      <dgm:prSet presAssocID="{11EE4FA6-B724-4BC5-9ADB-7E3FC60E3938}" presName="Accent3" presStyleCnt="0"/>
      <dgm:spPr/>
    </dgm:pt>
    <dgm:pt modelId="{D2085830-71D7-4469-BEC3-562DA0803AAE}" type="pres">
      <dgm:prSet presAssocID="{11EE4FA6-B724-4BC5-9ADB-7E3FC60E3938}" presName="Accent" presStyleLbl="node1" presStyleIdx="2" presStyleCnt="3"/>
      <dgm:spPr>
        <a:solidFill>
          <a:schemeClr val="accent1">
            <a:lumMod val="50000"/>
          </a:schemeClr>
        </a:solidFill>
      </dgm:spPr>
    </dgm:pt>
    <dgm:pt modelId="{45B057A1-EA10-4592-9060-876C6113CD05}" type="pres">
      <dgm:prSet presAssocID="{11EE4FA6-B724-4BC5-9ADB-7E3FC60E3938}" presName="Parent3" presStyleLbl="revTx" presStyleIdx="2" presStyleCnt="3" custScaleX="834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9D6654-60C2-4359-AF0D-A936B53B8597}" srcId="{A1D9A140-F0BF-47FE-B874-0EEE2B024AAB}" destId="{60EA8A91-05E8-4B18-90BC-A3B83291B8AC}" srcOrd="1" destOrd="0" parTransId="{C63544F7-2C54-416B-BD1B-3023FDAF1F85}" sibTransId="{10694FFA-B220-4687-9954-EDF274A55BFE}"/>
    <dgm:cxn modelId="{5A841DA6-28B4-45C1-9CCC-F4A299C00282}" type="presOf" srcId="{A1D9A140-F0BF-47FE-B874-0EEE2B024AAB}" destId="{C3A816B5-C16F-4AB3-AA89-E80DE2FC0853}" srcOrd="0" destOrd="0" presId="urn:microsoft.com/office/officeart/2009/layout/CircleArrowProcess"/>
    <dgm:cxn modelId="{D0AD934E-ABF1-4C27-B67A-7FEBF20953A9}" type="presOf" srcId="{11EE4FA6-B724-4BC5-9ADB-7E3FC60E3938}" destId="{45B057A1-EA10-4592-9060-876C6113CD05}" srcOrd="0" destOrd="0" presId="urn:microsoft.com/office/officeart/2009/layout/CircleArrowProcess"/>
    <dgm:cxn modelId="{40A7369F-A5AA-4EC8-950C-8F9B4F249592}" srcId="{A1D9A140-F0BF-47FE-B874-0EEE2B024AAB}" destId="{11EE4FA6-B724-4BC5-9ADB-7E3FC60E3938}" srcOrd="2" destOrd="0" parTransId="{7A2335F4-AD99-48DC-A662-C0686AD54BA3}" sibTransId="{9DA4CE73-8F03-4193-BCF5-8B9D82286475}"/>
    <dgm:cxn modelId="{70FDE6A3-559F-439E-8ADD-F57890517ED2}" srcId="{A1D9A140-F0BF-47FE-B874-0EEE2B024AAB}" destId="{0E7B3F57-BD3B-4CE6-BB09-06E4AEDA5D15}" srcOrd="0" destOrd="0" parTransId="{15970458-E6C3-4007-82F9-4C307CC711B2}" sibTransId="{16B5B27E-9EF3-4031-8FA9-16BF5E82413A}"/>
    <dgm:cxn modelId="{690659C3-7B12-4BEA-B77D-ACF0D094FA09}" type="presOf" srcId="{60EA8A91-05E8-4B18-90BC-A3B83291B8AC}" destId="{3DFE7F0D-9712-4E0F-9480-DDDA0432BDB2}" srcOrd="0" destOrd="0" presId="urn:microsoft.com/office/officeart/2009/layout/CircleArrowProcess"/>
    <dgm:cxn modelId="{736EB435-D39E-43F5-911D-97A68B438405}" type="presOf" srcId="{0E7B3F57-BD3B-4CE6-BB09-06E4AEDA5D15}" destId="{B81CB2AD-6E44-4931-B12D-01C16E324960}" srcOrd="0" destOrd="0" presId="urn:microsoft.com/office/officeart/2009/layout/CircleArrowProcess"/>
    <dgm:cxn modelId="{9B490706-2E9D-40A6-9A94-6B90FDFEA2FD}" type="presParOf" srcId="{C3A816B5-C16F-4AB3-AA89-E80DE2FC0853}" destId="{F0FDD39B-3A10-40CF-83D3-4658C8A8E801}" srcOrd="0" destOrd="0" presId="urn:microsoft.com/office/officeart/2009/layout/CircleArrowProcess"/>
    <dgm:cxn modelId="{06A41609-D1E2-41E7-9F3F-769C5E82182A}" type="presParOf" srcId="{F0FDD39B-3A10-40CF-83D3-4658C8A8E801}" destId="{C5F96655-2393-4BDF-B84B-0597EF5FDE2B}" srcOrd="0" destOrd="0" presId="urn:microsoft.com/office/officeart/2009/layout/CircleArrowProcess"/>
    <dgm:cxn modelId="{5E93B0E3-3C31-49AB-8F48-47F0DAE796E1}" type="presParOf" srcId="{C3A816B5-C16F-4AB3-AA89-E80DE2FC0853}" destId="{B81CB2AD-6E44-4931-B12D-01C16E324960}" srcOrd="1" destOrd="0" presId="urn:microsoft.com/office/officeart/2009/layout/CircleArrowProcess"/>
    <dgm:cxn modelId="{2FC327A6-F42F-413F-9822-93F8B7CB4F80}" type="presParOf" srcId="{C3A816B5-C16F-4AB3-AA89-E80DE2FC0853}" destId="{63D5647E-136A-4678-AA5A-61547873AFCE}" srcOrd="2" destOrd="0" presId="urn:microsoft.com/office/officeart/2009/layout/CircleArrowProcess"/>
    <dgm:cxn modelId="{C7E2E77B-45B7-46F6-ADA1-F472EE9B4B48}" type="presParOf" srcId="{63D5647E-136A-4678-AA5A-61547873AFCE}" destId="{FC730FD5-E1C5-49E4-BF4B-CC3746C8EF49}" srcOrd="0" destOrd="0" presId="urn:microsoft.com/office/officeart/2009/layout/CircleArrowProcess"/>
    <dgm:cxn modelId="{BE4F00F1-198F-4B1D-A959-CF69E2A0B648}" type="presParOf" srcId="{C3A816B5-C16F-4AB3-AA89-E80DE2FC0853}" destId="{3DFE7F0D-9712-4E0F-9480-DDDA0432BDB2}" srcOrd="3" destOrd="0" presId="urn:microsoft.com/office/officeart/2009/layout/CircleArrowProcess"/>
    <dgm:cxn modelId="{CC7D0DF4-DC50-44CD-8524-467854C43335}" type="presParOf" srcId="{C3A816B5-C16F-4AB3-AA89-E80DE2FC0853}" destId="{3D79A031-BA08-49D8-A648-46578F5642D8}" srcOrd="4" destOrd="0" presId="urn:microsoft.com/office/officeart/2009/layout/CircleArrowProcess"/>
    <dgm:cxn modelId="{E3179FBA-4AC5-4616-9367-1E555597F38D}" type="presParOf" srcId="{3D79A031-BA08-49D8-A648-46578F5642D8}" destId="{D2085830-71D7-4469-BEC3-562DA0803AAE}" srcOrd="0" destOrd="0" presId="urn:microsoft.com/office/officeart/2009/layout/CircleArrowProcess"/>
    <dgm:cxn modelId="{BBCC603B-8BF1-48EF-BC66-168DF5999128}" type="presParOf" srcId="{C3A816B5-C16F-4AB3-AA89-E80DE2FC0853}" destId="{45B057A1-EA10-4592-9060-876C6113CD0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0C8936-4F2D-4F4D-AAF6-6775C9F67251}" type="doc">
      <dgm:prSet loTypeId="urn:microsoft.com/office/officeart/2005/8/layout/radial4" loCatId="relationship" qsTypeId="urn:microsoft.com/office/officeart/2005/8/quickstyle/simple1#6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85C82637-F150-4CCD-8360-3B5F97ED4581}">
      <dgm:prSet phldrT="[文字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zh-TW" altLang="en-US" dirty="0" smtClean="0"/>
            <a:t>發展高品質學習經驗</a:t>
          </a:r>
          <a:endParaRPr lang="zh-TW" altLang="en-US" dirty="0"/>
        </a:p>
      </dgm:t>
    </dgm:pt>
    <dgm:pt modelId="{7731AE70-B069-4B15-976F-2B1580EEE92B}" type="parTrans" cxnId="{A94F0E62-58CC-4096-A172-500ECA2FF2D5}">
      <dgm:prSet/>
      <dgm:spPr/>
      <dgm:t>
        <a:bodyPr/>
        <a:lstStyle/>
        <a:p>
          <a:endParaRPr lang="zh-TW" altLang="en-US"/>
        </a:p>
      </dgm:t>
    </dgm:pt>
    <dgm:pt modelId="{E7A3E384-E8D3-4D16-A056-5BAE91CB0126}" type="sibTrans" cxnId="{A94F0E62-58CC-4096-A172-500ECA2FF2D5}">
      <dgm:prSet/>
      <dgm:spPr/>
      <dgm:t>
        <a:bodyPr/>
        <a:lstStyle/>
        <a:p>
          <a:endParaRPr lang="zh-TW" altLang="en-US"/>
        </a:p>
      </dgm:t>
    </dgm:pt>
    <dgm:pt modelId="{AB8A2341-07ED-4920-B321-4F49CEBE3E66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/>
            <a:t>考量教材</a:t>
          </a:r>
          <a:endParaRPr lang="zh-TW" altLang="en-US" dirty="0"/>
        </a:p>
      </dgm:t>
    </dgm:pt>
    <dgm:pt modelId="{C6EB65A0-3D33-4273-800A-A4718EAC5B66}" type="parTrans" cxnId="{C6A118B7-FB1F-46A1-BCB8-371BA84E0D36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B3A255DE-7095-4B90-A5CE-4B3D2DF8AA36}" type="sibTrans" cxnId="{C6A118B7-FB1F-46A1-BCB8-371BA84E0D36}">
      <dgm:prSet/>
      <dgm:spPr/>
      <dgm:t>
        <a:bodyPr/>
        <a:lstStyle/>
        <a:p>
          <a:endParaRPr lang="zh-TW" altLang="en-US"/>
        </a:p>
      </dgm:t>
    </dgm:pt>
    <dgm:pt modelId="{B3080EAB-74DF-45B1-8AD9-CA19E3DAA11D}">
      <dgm:prSet phldrT="[文字]"/>
      <dgm:spPr>
        <a:solidFill>
          <a:srgbClr val="3C8F29"/>
        </a:solidFill>
      </dgm:spPr>
      <dgm:t>
        <a:bodyPr/>
        <a:lstStyle/>
        <a:p>
          <a:r>
            <a:rPr lang="zh-TW" altLang="en-US" dirty="0" smtClean="0"/>
            <a:t>考量目標</a:t>
          </a:r>
          <a:endParaRPr lang="zh-TW" altLang="en-US" dirty="0"/>
        </a:p>
      </dgm:t>
    </dgm:pt>
    <dgm:pt modelId="{5C532976-A603-48BB-B9C2-C13CAE143E1D}" type="parTrans" cxnId="{F8003C58-7499-4D9B-A4E8-8DD9DAF135AC}">
      <dgm:prSet/>
      <dgm:spPr>
        <a:solidFill>
          <a:srgbClr val="92D050"/>
        </a:solidFill>
      </dgm:spPr>
      <dgm:t>
        <a:bodyPr/>
        <a:lstStyle/>
        <a:p>
          <a:endParaRPr lang="zh-TW" altLang="en-US"/>
        </a:p>
      </dgm:t>
    </dgm:pt>
    <dgm:pt modelId="{270E5BD3-0D85-45DE-9E9E-BEE5C1B9C234}" type="sibTrans" cxnId="{F8003C58-7499-4D9B-A4E8-8DD9DAF135AC}">
      <dgm:prSet/>
      <dgm:spPr/>
      <dgm:t>
        <a:bodyPr/>
        <a:lstStyle/>
        <a:p>
          <a:endParaRPr lang="zh-TW" altLang="en-US"/>
        </a:p>
      </dgm:t>
    </dgm:pt>
    <dgm:pt modelId="{4173ABE6-D386-4CCD-A35A-A13A30957EAE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考量活動</a:t>
          </a:r>
          <a:endParaRPr lang="zh-TW" altLang="en-US" dirty="0"/>
        </a:p>
      </dgm:t>
    </dgm:pt>
    <dgm:pt modelId="{009A771C-12F6-4354-8BBE-AB62A754C47C}" type="parTrans" cxnId="{79D604F9-F14F-4CD5-8C32-9BC443F18D76}">
      <dgm:prSet/>
      <dgm:spPr>
        <a:solidFill>
          <a:srgbClr val="00B0F0"/>
        </a:solidFill>
      </dgm:spPr>
      <dgm:t>
        <a:bodyPr/>
        <a:lstStyle/>
        <a:p>
          <a:endParaRPr lang="zh-TW" altLang="en-US"/>
        </a:p>
      </dgm:t>
    </dgm:pt>
    <dgm:pt modelId="{D83AA766-2E3C-4AA8-9EBC-9864E74F3273}" type="sibTrans" cxnId="{79D604F9-F14F-4CD5-8C32-9BC443F18D76}">
      <dgm:prSet/>
      <dgm:spPr/>
      <dgm:t>
        <a:bodyPr/>
        <a:lstStyle/>
        <a:p>
          <a:endParaRPr lang="zh-TW" altLang="en-US"/>
        </a:p>
      </dgm:t>
    </dgm:pt>
    <dgm:pt modelId="{CDBC1434-6F8E-4D6E-BED3-D8DDFCCDCC71}" type="pres">
      <dgm:prSet presAssocID="{C00C8936-4F2D-4F4D-AAF6-6775C9F672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62CD3B-D412-46B4-8BDE-D283F8612CB9}" type="pres">
      <dgm:prSet presAssocID="{85C82637-F150-4CCD-8360-3B5F97ED4581}" presName="centerShape" presStyleLbl="node0" presStyleIdx="0" presStyleCnt="1" custScaleX="135785" custScaleY="134902" custLinFactNeighborX="947" custLinFactNeighborY="-10984"/>
      <dgm:spPr/>
      <dgm:t>
        <a:bodyPr/>
        <a:lstStyle/>
        <a:p>
          <a:endParaRPr lang="zh-TW" altLang="en-US"/>
        </a:p>
      </dgm:t>
    </dgm:pt>
    <dgm:pt modelId="{833AF631-C59D-492E-9D7F-CC9136943A91}" type="pres">
      <dgm:prSet presAssocID="{C6EB65A0-3D33-4273-800A-A4718EAC5B66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3A166766-7BBD-4572-884F-923C973528E5}" type="pres">
      <dgm:prSet presAssocID="{AB8A2341-07ED-4920-B321-4F49CEBE3E66}" presName="node" presStyleLbl="node1" presStyleIdx="0" presStyleCnt="3" custScaleX="79460" custScaleY="100509" custRadScaleRad="92728" custRadScaleInc="-1038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E5558A-A720-4432-95C2-69DE15A2B11E}" type="pres">
      <dgm:prSet presAssocID="{5C532976-A603-48BB-B9C2-C13CAE143E1D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49C1A9B1-E0DE-4738-829F-9441DF40B31A}" type="pres">
      <dgm:prSet presAssocID="{B3080EAB-74DF-45B1-8AD9-CA19E3DAA11D}" presName="node" presStyleLbl="node1" presStyleIdx="1" presStyleCnt="3" custScaleX="79617" custRadScaleRad="122975" custRadScaleInc="2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2DE9D-3649-48CC-A62A-3BCD3A3EB59F}" type="pres">
      <dgm:prSet presAssocID="{009A771C-12F6-4354-8BBE-AB62A754C47C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6961A7D7-23FE-4B60-8093-35E7039BA93F}" type="pres">
      <dgm:prSet presAssocID="{4173ABE6-D386-4CCD-A35A-A13A30957EAE}" presName="node" presStyleLbl="node1" presStyleIdx="2" presStyleCnt="3" custScaleX="79038" custRadScaleRad="100946" custRadScaleInc="96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D604F9-F14F-4CD5-8C32-9BC443F18D76}" srcId="{85C82637-F150-4CCD-8360-3B5F97ED4581}" destId="{4173ABE6-D386-4CCD-A35A-A13A30957EAE}" srcOrd="2" destOrd="0" parTransId="{009A771C-12F6-4354-8BBE-AB62A754C47C}" sibTransId="{D83AA766-2E3C-4AA8-9EBC-9864E74F3273}"/>
    <dgm:cxn modelId="{A894C0A2-662F-4080-9E74-AEFCE11692AE}" type="presOf" srcId="{C00C8936-4F2D-4F4D-AAF6-6775C9F67251}" destId="{CDBC1434-6F8E-4D6E-BED3-D8DDFCCDCC71}" srcOrd="0" destOrd="0" presId="urn:microsoft.com/office/officeart/2005/8/layout/radial4"/>
    <dgm:cxn modelId="{EA6A545E-10AB-4331-AE7F-6509891BB9E5}" type="presOf" srcId="{85C82637-F150-4CCD-8360-3B5F97ED4581}" destId="{9562CD3B-D412-46B4-8BDE-D283F8612CB9}" srcOrd="0" destOrd="0" presId="urn:microsoft.com/office/officeart/2005/8/layout/radial4"/>
    <dgm:cxn modelId="{78D75985-2DAC-45E2-B0F1-414A50A7C6F4}" type="presOf" srcId="{B3080EAB-74DF-45B1-8AD9-CA19E3DAA11D}" destId="{49C1A9B1-E0DE-4738-829F-9441DF40B31A}" srcOrd="0" destOrd="0" presId="urn:microsoft.com/office/officeart/2005/8/layout/radial4"/>
    <dgm:cxn modelId="{A94F0E62-58CC-4096-A172-500ECA2FF2D5}" srcId="{C00C8936-4F2D-4F4D-AAF6-6775C9F67251}" destId="{85C82637-F150-4CCD-8360-3B5F97ED4581}" srcOrd="0" destOrd="0" parTransId="{7731AE70-B069-4B15-976F-2B1580EEE92B}" sibTransId="{E7A3E384-E8D3-4D16-A056-5BAE91CB0126}"/>
    <dgm:cxn modelId="{FA19E96D-FD5C-456D-9C6B-B4ECC46B9718}" type="presOf" srcId="{5C532976-A603-48BB-B9C2-C13CAE143E1D}" destId="{8EE5558A-A720-4432-95C2-69DE15A2B11E}" srcOrd="0" destOrd="0" presId="urn:microsoft.com/office/officeart/2005/8/layout/radial4"/>
    <dgm:cxn modelId="{BDB6BC87-457A-4C6D-9862-3D7F9C1E88CC}" type="presOf" srcId="{C6EB65A0-3D33-4273-800A-A4718EAC5B66}" destId="{833AF631-C59D-492E-9D7F-CC9136943A91}" srcOrd="0" destOrd="0" presId="urn:microsoft.com/office/officeart/2005/8/layout/radial4"/>
    <dgm:cxn modelId="{C6A118B7-FB1F-46A1-BCB8-371BA84E0D36}" srcId="{85C82637-F150-4CCD-8360-3B5F97ED4581}" destId="{AB8A2341-07ED-4920-B321-4F49CEBE3E66}" srcOrd="0" destOrd="0" parTransId="{C6EB65A0-3D33-4273-800A-A4718EAC5B66}" sibTransId="{B3A255DE-7095-4B90-A5CE-4B3D2DF8AA36}"/>
    <dgm:cxn modelId="{D022468C-FA3E-4A4A-B461-D37781E76C5D}" type="presOf" srcId="{009A771C-12F6-4354-8BBE-AB62A754C47C}" destId="{DD72DE9D-3649-48CC-A62A-3BCD3A3EB59F}" srcOrd="0" destOrd="0" presId="urn:microsoft.com/office/officeart/2005/8/layout/radial4"/>
    <dgm:cxn modelId="{F8003C58-7499-4D9B-A4E8-8DD9DAF135AC}" srcId="{85C82637-F150-4CCD-8360-3B5F97ED4581}" destId="{B3080EAB-74DF-45B1-8AD9-CA19E3DAA11D}" srcOrd="1" destOrd="0" parTransId="{5C532976-A603-48BB-B9C2-C13CAE143E1D}" sibTransId="{270E5BD3-0D85-45DE-9E9E-BEE5C1B9C234}"/>
    <dgm:cxn modelId="{1C3046A4-4AA8-4E11-8A8A-8BA71D2E072F}" type="presOf" srcId="{4173ABE6-D386-4CCD-A35A-A13A30957EAE}" destId="{6961A7D7-23FE-4B60-8093-35E7039BA93F}" srcOrd="0" destOrd="0" presId="urn:microsoft.com/office/officeart/2005/8/layout/radial4"/>
    <dgm:cxn modelId="{087A4444-CA4E-4626-8B74-AC3F5E92654F}" type="presOf" srcId="{AB8A2341-07ED-4920-B321-4F49CEBE3E66}" destId="{3A166766-7BBD-4572-884F-923C973528E5}" srcOrd="0" destOrd="0" presId="urn:microsoft.com/office/officeart/2005/8/layout/radial4"/>
    <dgm:cxn modelId="{62FE9D96-92DB-4C02-9A6D-3D0C1809F0B7}" type="presParOf" srcId="{CDBC1434-6F8E-4D6E-BED3-D8DDFCCDCC71}" destId="{9562CD3B-D412-46B4-8BDE-D283F8612CB9}" srcOrd="0" destOrd="0" presId="urn:microsoft.com/office/officeart/2005/8/layout/radial4"/>
    <dgm:cxn modelId="{08E1E1B6-072C-4E3C-886E-DE98F63C60BB}" type="presParOf" srcId="{CDBC1434-6F8E-4D6E-BED3-D8DDFCCDCC71}" destId="{833AF631-C59D-492E-9D7F-CC9136943A91}" srcOrd="1" destOrd="0" presId="urn:microsoft.com/office/officeart/2005/8/layout/radial4"/>
    <dgm:cxn modelId="{136EB1F0-393F-4C7B-9AF4-DEA243D8F4B9}" type="presParOf" srcId="{CDBC1434-6F8E-4D6E-BED3-D8DDFCCDCC71}" destId="{3A166766-7BBD-4572-884F-923C973528E5}" srcOrd="2" destOrd="0" presId="urn:microsoft.com/office/officeart/2005/8/layout/radial4"/>
    <dgm:cxn modelId="{D9AD7C53-098D-4844-9DC7-3BE87935C0BC}" type="presParOf" srcId="{CDBC1434-6F8E-4D6E-BED3-D8DDFCCDCC71}" destId="{8EE5558A-A720-4432-95C2-69DE15A2B11E}" srcOrd="3" destOrd="0" presId="urn:microsoft.com/office/officeart/2005/8/layout/radial4"/>
    <dgm:cxn modelId="{54151CE0-C2D4-41E7-9166-C4CBDDC2E20A}" type="presParOf" srcId="{CDBC1434-6F8E-4D6E-BED3-D8DDFCCDCC71}" destId="{49C1A9B1-E0DE-4738-829F-9441DF40B31A}" srcOrd="4" destOrd="0" presId="urn:microsoft.com/office/officeart/2005/8/layout/radial4"/>
    <dgm:cxn modelId="{6A77F03F-5AD5-4C99-AA43-EF618CF8B4AF}" type="presParOf" srcId="{CDBC1434-6F8E-4D6E-BED3-D8DDFCCDCC71}" destId="{DD72DE9D-3649-48CC-A62A-3BCD3A3EB59F}" srcOrd="5" destOrd="0" presId="urn:microsoft.com/office/officeart/2005/8/layout/radial4"/>
    <dgm:cxn modelId="{5497684C-90C3-4310-B1AC-9EAB762E6585}" type="presParOf" srcId="{CDBC1434-6F8E-4D6E-BED3-D8DDFCCDCC71}" destId="{6961A7D7-23FE-4B60-8093-35E7039BA93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5BE3BA-D180-47A3-8A2C-BF8C0A6CAC61}" type="doc">
      <dgm:prSet loTypeId="urn:microsoft.com/office/officeart/2005/8/layout/cycle6" loCatId="cycle" qsTypeId="urn:microsoft.com/office/officeart/2005/8/quickstyle/simple1#7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E876EDC2-CAF6-46C9-A7F4-35E0DC361387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教材</a:t>
          </a:r>
          <a:endParaRPr lang="zh-TW" altLang="en-US" sz="2800" dirty="0"/>
        </a:p>
      </dgm:t>
    </dgm:pt>
    <dgm:pt modelId="{9C5E032E-B5AB-4541-B3A8-99E8989CCD67}" type="parTrans" cxnId="{1ADE6B12-939F-425B-841D-3B8729177308}">
      <dgm:prSet/>
      <dgm:spPr/>
      <dgm:t>
        <a:bodyPr/>
        <a:lstStyle/>
        <a:p>
          <a:endParaRPr lang="zh-TW" altLang="en-US"/>
        </a:p>
      </dgm:t>
    </dgm:pt>
    <dgm:pt modelId="{9F2FCCAE-C26C-4856-9CAD-748AA4E46497}" type="sibTrans" cxnId="{1ADE6B12-939F-425B-841D-3B8729177308}">
      <dgm:prSet/>
      <dgm:spPr/>
      <dgm:t>
        <a:bodyPr/>
        <a:lstStyle/>
        <a:p>
          <a:endParaRPr lang="zh-TW" altLang="en-US"/>
        </a:p>
      </dgm:t>
    </dgm:pt>
    <dgm:pt modelId="{195E4705-D181-4F0F-B214-14E92384FFC4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評量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dirty="0"/>
        </a:p>
      </dgm:t>
    </dgm:pt>
    <dgm:pt modelId="{D43CB1DD-BC17-4FDC-B791-F763837BA212}" type="parTrans" cxnId="{4F14F863-4D5E-4BD5-B641-38E91AACAA37}">
      <dgm:prSet/>
      <dgm:spPr/>
      <dgm:t>
        <a:bodyPr/>
        <a:lstStyle/>
        <a:p>
          <a:endParaRPr lang="zh-TW" altLang="en-US"/>
        </a:p>
      </dgm:t>
    </dgm:pt>
    <dgm:pt modelId="{DF33CA0D-9959-4535-8755-BBAC641BBCDF}" type="sibTrans" cxnId="{4F14F863-4D5E-4BD5-B641-38E91AACAA37}">
      <dgm:prSet/>
      <dgm:spPr/>
      <dgm:t>
        <a:bodyPr/>
        <a:lstStyle/>
        <a:p>
          <a:endParaRPr lang="zh-TW" altLang="en-US"/>
        </a:p>
      </dgm:t>
    </dgm:pt>
    <dgm:pt modelId="{0A5DDC65-3D5B-49EF-9856-10793B76D3F5}">
      <dgm:prSet phldrT="[文字]" custT="1"/>
      <dgm:spPr>
        <a:ln>
          <a:solidFill>
            <a:srgbClr val="7030A0"/>
          </a:solidFill>
        </a:ln>
      </dgm:spPr>
      <dgm:t>
        <a:bodyPr/>
        <a:lstStyle/>
        <a:p>
          <a:r>
            <a:rPr lang="zh-TW" altLang="en-US" sz="2800" dirty="0" smtClean="0"/>
            <a:t>資源與支援</a:t>
          </a:r>
          <a:endParaRPr lang="zh-TW" altLang="en-US" sz="2800" dirty="0"/>
        </a:p>
      </dgm:t>
    </dgm:pt>
    <dgm:pt modelId="{00D496BC-7CBF-4C67-9509-248605F6912A}" type="parTrans" cxnId="{028AD378-2006-45B9-BF41-A10B4F0DFB85}">
      <dgm:prSet/>
      <dgm:spPr/>
      <dgm:t>
        <a:bodyPr/>
        <a:lstStyle/>
        <a:p>
          <a:endParaRPr lang="zh-TW" altLang="en-US"/>
        </a:p>
      </dgm:t>
    </dgm:pt>
    <dgm:pt modelId="{7EAB2081-76CC-45E9-AF30-6CB9AF4ED451}" type="sibTrans" cxnId="{028AD378-2006-45B9-BF41-A10B4F0DFB85}">
      <dgm:prSet/>
      <dgm:spPr/>
      <dgm:t>
        <a:bodyPr/>
        <a:lstStyle/>
        <a:p>
          <a:endParaRPr lang="zh-TW" altLang="en-US"/>
        </a:p>
      </dgm:t>
    </dgm:pt>
    <dgm:pt modelId="{844F7007-EDF8-47B3-8DD4-36FC6CE9E11B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分組</a:t>
          </a:r>
          <a:endParaRPr lang="zh-TW" altLang="en-US" sz="2800" dirty="0"/>
        </a:p>
      </dgm:t>
    </dgm:pt>
    <dgm:pt modelId="{F1BC6C98-475E-4CFB-B84E-8D05593DB1A9}" type="parTrans" cxnId="{05CE3752-9BEE-474D-BE70-28C1B03E49F5}">
      <dgm:prSet/>
      <dgm:spPr/>
      <dgm:t>
        <a:bodyPr/>
        <a:lstStyle/>
        <a:p>
          <a:endParaRPr lang="zh-TW" altLang="en-US"/>
        </a:p>
      </dgm:t>
    </dgm:pt>
    <dgm:pt modelId="{3F1A5915-4E68-416E-BA8B-3975E8C1D968}" type="sibTrans" cxnId="{05CE3752-9BEE-474D-BE70-28C1B03E49F5}">
      <dgm:prSet/>
      <dgm:spPr/>
      <dgm:t>
        <a:bodyPr/>
        <a:lstStyle/>
        <a:p>
          <a:endParaRPr lang="zh-TW" altLang="en-US"/>
        </a:p>
      </dgm:t>
    </dgm:pt>
    <dgm:pt modelId="{B0E667E8-A952-41DD-A9A0-BEFDE56BB57F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時間</a:t>
          </a:r>
          <a:endParaRPr lang="zh-TW" altLang="en-US" sz="2800" dirty="0"/>
        </a:p>
      </dgm:t>
    </dgm:pt>
    <dgm:pt modelId="{71D937EE-06CD-480B-BA87-AE8FD8C1DC19}" type="parTrans" cxnId="{03360728-4445-4A49-961C-35BBB8001635}">
      <dgm:prSet/>
      <dgm:spPr/>
      <dgm:t>
        <a:bodyPr/>
        <a:lstStyle/>
        <a:p>
          <a:endParaRPr lang="zh-TW" altLang="en-US"/>
        </a:p>
      </dgm:t>
    </dgm:pt>
    <dgm:pt modelId="{003DF9F7-236C-4A07-ADA9-11F9B46E8455}" type="sibTrans" cxnId="{03360728-4445-4A49-961C-35BBB8001635}">
      <dgm:prSet/>
      <dgm:spPr/>
      <dgm:t>
        <a:bodyPr/>
        <a:lstStyle/>
        <a:p>
          <a:endParaRPr lang="zh-TW" altLang="en-US"/>
        </a:p>
      </dgm:t>
    </dgm:pt>
    <dgm:pt modelId="{3F1C6164-C9EE-48AC-A215-29B5EDFCB21B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教法</a:t>
          </a:r>
          <a:endParaRPr lang="zh-TW" altLang="en-US" sz="2800" dirty="0"/>
        </a:p>
      </dgm:t>
    </dgm:pt>
    <dgm:pt modelId="{23A83DAF-94EE-4B8C-9723-A98E21310B1D}" type="parTrans" cxnId="{16DE35DC-708A-4C7B-8601-B4551D51C28F}">
      <dgm:prSet/>
      <dgm:spPr/>
      <dgm:t>
        <a:bodyPr/>
        <a:lstStyle/>
        <a:p>
          <a:endParaRPr lang="zh-TW" altLang="en-US"/>
        </a:p>
      </dgm:t>
    </dgm:pt>
    <dgm:pt modelId="{8CA891B6-A5CC-4B56-ADCE-2752DED7AEA0}" type="sibTrans" cxnId="{16DE35DC-708A-4C7B-8601-B4551D51C28F}">
      <dgm:prSet/>
      <dgm:spPr/>
      <dgm:t>
        <a:bodyPr/>
        <a:lstStyle/>
        <a:p>
          <a:endParaRPr lang="zh-TW" altLang="en-US"/>
        </a:p>
      </dgm:t>
    </dgm:pt>
    <dgm:pt modelId="{906B2D03-6A59-4BD0-AA72-C793D35A6BBB}" type="pres">
      <dgm:prSet presAssocID="{745BE3BA-D180-47A3-8A2C-BF8C0A6CAC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0842E4-3758-4194-BD94-2881DB1A8059}" type="pres">
      <dgm:prSet presAssocID="{E876EDC2-CAF6-46C9-A7F4-35E0DC3613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62F13A-7B74-4842-9683-9D091B894F43}" type="pres">
      <dgm:prSet presAssocID="{E876EDC2-CAF6-46C9-A7F4-35E0DC361387}" presName="spNode" presStyleCnt="0"/>
      <dgm:spPr/>
    </dgm:pt>
    <dgm:pt modelId="{EAEDD57D-9C0F-43C3-8EC2-6FB284948A84}" type="pres">
      <dgm:prSet presAssocID="{9F2FCCAE-C26C-4856-9CAD-748AA4E46497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DA388E50-DCC8-4C47-999E-A7708B2D6547}" type="pres">
      <dgm:prSet presAssocID="{3F1C6164-C9EE-48AC-A215-29B5EDFCB21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212F4-CC17-4F3A-996B-E59EC6F3AD42}" type="pres">
      <dgm:prSet presAssocID="{3F1C6164-C9EE-48AC-A215-29B5EDFCB21B}" presName="spNode" presStyleCnt="0"/>
      <dgm:spPr/>
    </dgm:pt>
    <dgm:pt modelId="{FC2C4D5D-BD80-46B5-ADD0-D7BC1265DC14}" type="pres">
      <dgm:prSet presAssocID="{8CA891B6-A5CC-4B56-ADCE-2752DED7AEA0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1503CF43-53B6-4101-A859-2F7546943C63}" type="pres">
      <dgm:prSet presAssocID="{195E4705-D181-4F0F-B214-14E92384FF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CFE2A6-3738-41EF-8E9F-CA8FF8EF3C41}" type="pres">
      <dgm:prSet presAssocID="{195E4705-D181-4F0F-B214-14E92384FFC4}" presName="spNode" presStyleCnt="0"/>
      <dgm:spPr/>
    </dgm:pt>
    <dgm:pt modelId="{3511A3EF-BAE2-4614-B4DF-796898328177}" type="pres">
      <dgm:prSet presAssocID="{DF33CA0D-9959-4535-8755-BBAC641BBCDF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55A46CF1-9A56-4814-B0DC-1FDDFF5C74C7}" type="pres">
      <dgm:prSet presAssocID="{0A5DDC65-3D5B-49EF-9856-10793B76D3F5}" presName="node" presStyleLbl="node1" presStyleIdx="3" presStyleCnt="6" custRadScaleRad="101574" custRadScaleInc="-12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85FD34-FC97-48B1-9B4D-4A99265416AA}" type="pres">
      <dgm:prSet presAssocID="{0A5DDC65-3D5B-49EF-9856-10793B76D3F5}" presName="spNode" presStyleCnt="0"/>
      <dgm:spPr/>
    </dgm:pt>
    <dgm:pt modelId="{3FA52D93-C22A-47F9-AA48-EC63F5D8FA49}" type="pres">
      <dgm:prSet presAssocID="{7EAB2081-76CC-45E9-AF30-6CB9AF4ED451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930C9588-C0B4-4EA7-B67A-88D327178608}" type="pres">
      <dgm:prSet presAssocID="{844F7007-EDF8-47B3-8DD4-36FC6CE9E1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FDAD18-F9AC-4187-8BEC-F914DD9A9C17}" type="pres">
      <dgm:prSet presAssocID="{844F7007-EDF8-47B3-8DD4-36FC6CE9E11B}" presName="spNode" presStyleCnt="0"/>
      <dgm:spPr/>
    </dgm:pt>
    <dgm:pt modelId="{C6531B5F-9740-42B3-BBC6-242D031543E3}" type="pres">
      <dgm:prSet presAssocID="{3F1A5915-4E68-416E-BA8B-3975E8C1D968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34FB72AE-D83B-48A9-966C-52F180AC03BE}" type="pres">
      <dgm:prSet presAssocID="{B0E667E8-A952-41DD-A9A0-BEFDE56BB57F}" presName="node" presStyleLbl="node1" presStyleIdx="5" presStyleCnt="6" custRadScaleRad="96216" custRadScaleInc="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81E5D-3FAD-4374-9DF8-9A2E246BDE9E}" type="pres">
      <dgm:prSet presAssocID="{B0E667E8-A952-41DD-A9A0-BEFDE56BB57F}" presName="spNode" presStyleCnt="0"/>
      <dgm:spPr/>
    </dgm:pt>
    <dgm:pt modelId="{14E43AB5-C422-4A43-8D1B-ABD2E2270607}" type="pres">
      <dgm:prSet presAssocID="{003DF9F7-236C-4A07-ADA9-11F9B46E8455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F8C4DEA-DD1D-419B-9B80-DED6DCB64A49}" type="presOf" srcId="{3F1A5915-4E68-416E-BA8B-3975E8C1D968}" destId="{C6531B5F-9740-42B3-BBC6-242D031543E3}" srcOrd="0" destOrd="0" presId="urn:microsoft.com/office/officeart/2005/8/layout/cycle6"/>
    <dgm:cxn modelId="{86C9B562-4DD4-45DC-B60E-9CD3C7154A42}" type="presOf" srcId="{DF33CA0D-9959-4535-8755-BBAC641BBCDF}" destId="{3511A3EF-BAE2-4614-B4DF-796898328177}" srcOrd="0" destOrd="0" presId="urn:microsoft.com/office/officeart/2005/8/layout/cycle6"/>
    <dgm:cxn modelId="{1ADE6B12-939F-425B-841D-3B8729177308}" srcId="{745BE3BA-D180-47A3-8A2C-BF8C0A6CAC61}" destId="{E876EDC2-CAF6-46C9-A7F4-35E0DC361387}" srcOrd="0" destOrd="0" parTransId="{9C5E032E-B5AB-4541-B3A8-99E8989CCD67}" sibTransId="{9F2FCCAE-C26C-4856-9CAD-748AA4E46497}"/>
    <dgm:cxn modelId="{A690B317-D9D4-4AA7-80A9-7318A6BFB6CF}" type="presOf" srcId="{9F2FCCAE-C26C-4856-9CAD-748AA4E46497}" destId="{EAEDD57D-9C0F-43C3-8EC2-6FB284948A84}" srcOrd="0" destOrd="0" presId="urn:microsoft.com/office/officeart/2005/8/layout/cycle6"/>
    <dgm:cxn modelId="{8750118A-559A-4AB8-B247-22E7DD4FB8FB}" type="presOf" srcId="{745BE3BA-D180-47A3-8A2C-BF8C0A6CAC61}" destId="{906B2D03-6A59-4BD0-AA72-C793D35A6BBB}" srcOrd="0" destOrd="0" presId="urn:microsoft.com/office/officeart/2005/8/layout/cycle6"/>
    <dgm:cxn modelId="{16DE35DC-708A-4C7B-8601-B4551D51C28F}" srcId="{745BE3BA-D180-47A3-8A2C-BF8C0A6CAC61}" destId="{3F1C6164-C9EE-48AC-A215-29B5EDFCB21B}" srcOrd="1" destOrd="0" parTransId="{23A83DAF-94EE-4B8C-9723-A98E21310B1D}" sibTransId="{8CA891B6-A5CC-4B56-ADCE-2752DED7AEA0}"/>
    <dgm:cxn modelId="{2692647D-77B9-47A2-B1BA-5C33E25EC115}" type="presOf" srcId="{7EAB2081-76CC-45E9-AF30-6CB9AF4ED451}" destId="{3FA52D93-C22A-47F9-AA48-EC63F5D8FA49}" srcOrd="0" destOrd="0" presId="urn:microsoft.com/office/officeart/2005/8/layout/cycle6"/>
    <dgm:cxn modelId="{55D2789D-92B9-4B97-9A29-EAC2E052EEA2}" type="presOf" srcId="{B0E667E8-A952-41DD-A9A0-BEFDE56BB57F}" destId="{34FB72AE-D83B-48A9-966C-52F180AC03BE}" srcOrd="0" destOrd="0" presId="urn:microsoft.com/office/officeart/2005/8/layout/cycle6"/>
    <dgm:cxn modelId="{DFBB40EC-161C-431E-9979-718F1A15FCAA}" type="presOf" srcId="{195E4705-D181-4F0F-B214-14E92384FFC4}" destId="{1503CF43-53B6-4101-A859-2F7546943C63}" srcOrd="0" destOrd="0" presId="urn:microsoft.com/office/officeart/2005/8/layout/cycle6"/>
    <dgm:cxn modelId="{4F14F863-4D5E-4BD5-B641-38E91AACAA37}" srcId="{745BE3BA-D180-47A3-8A2C-BF8C0A6CAC61}" destId="{195E4705-D181-4F0F-B214-14E92384FFC4}" srcOrd="2" destOrd="0" parTransId="{D43CB1DD-BC17-4FDC-B791-F763837BA212}" sibTransId="{DF33CA0D-9959-4535-8755-BBAC641BBCDF}"/>
    <dgm:cxn modelId="{03360728-4445-4A49-961C-35BBB8001635}" srcId="{745BE3BA-D180-47A3-8A2C-BF8C0A6CAC61}" destId="{B0E667E8-A952-41DD-A9A0-BEFDE56BB57F}" srcOrd="5" destOrd="0" parTransId="{71D937EE-06CD-480B-BA87-AE8FD8C1DC19}" sibTransId="{003DF9F7-236C-4A07-ADA9-11F9B46E8455}"/>
    <dgm:cxn modelId="{1D6202C4-0803-478C-B9B5-9A60387DD7C8}" type="presOf" srcId="{844F7007-EDF8-47B3-8DD4-36FC6CE9E11B}" destId="{930C9588-C0B4-4EA7-B67A-88D327178608}" srcOrd="0" destOrd="0" presId="urn:microsoft.com/office/officeart/2005/8/layout/cycle6"/>
    <dgm:cxn modelId="{DF936F28-EC60-4ED8-BFE7-92CCD61A87D8}" type="presOf" srcId="{E876EDC2-CAF6-46C9-A7F4-35E0DC361387}" destId="{040842E4-3758-4194-BD94-2881DB1A8059}" srcOrd="0" destOrd="0" presId="urn:microsoft.com/office/officeart/2005/8/layout/cycle6"/>
    <dgm:cxn modelId="{028AD378-2006-45B9-BF41-A10B4F0DFB85}" srcId="{745BE3BA-D180-47A3-8A2C-BF8C0A6CAC61}" destId="{0A5DDC65-3D5B-49EF-9856-10793B76D3F5}" srcOrd="3" destOrd="0" parTransId="{00D496BC-7CBF-4C67-9509-248605F6912A}" sibTransId="{7EAB2081-76CC-45E9-AF30-6CB9AF4ED451}"/>
    <dgm:cxn modelId="{1D7EE43E-A1AD-4FE9-8B65-FF7599B7CCB1}" type="presOf" srcId="{0A5DDC65-3D5B-49EF-9856-10793B76D3F5}" destId="{55A46CF1-9A56-4814-B0DC-1FDDFF5C74C7}" srcOrd="0" destOrd="0" presId="urn:microsoft.com/office/officeart/2005/8/layout/cycle6"/>
    <dgm:cxn modelId="{235FE1B9-F617-43E5-9757-D87F37377E40}" type="presOf" srcId="{3F1C6164-C9EE-48AC-A215-29B5EDFCB21B}" destId="{DA388E50-DCC8-4C47-999E-A7708B2D6547}" srcOrd="0" destOrd="0" presId="urn:microsoft.com/office/officeart/2005/8/layout/cycle6"/>
    <dgm:cxn modelId="{05CE3752-9BEE-474D-BE70-28C1B03E49F5}" srcId="{745BE3BA-D180-47A3-8A2C-BF8C0A6CAC61}" destId="{844F7007-EDF8-47B3-8DD4-36FC6CE9E11B}" srcOrd="4" destOrd="0" parTransId="{F1BC6C98-475E-4CFB-B84E-8D05593DB1A9}" sibTransId="{3F1A5915-4E68-416E-BA8B-3975E8C1D968}"/>
    <dgm:cxn modelId="{C95B91FE-ECCF-42E0-BE55-98F2996867F1}" type="presOf" srcId="{003DF9F7-236C-4A07-ADA9-11F9B46E8455}" destId="{14E43AB5-C422-4A43-8D1B-ABD2E2270607}" srcOrd="0" destOrd="0" presId="urn:microsoft.com/office/officeart/2005/8/layout/cycle6"/>
    <dgm:cxn modelId="{C391FA33-7697-478A-B83A-E845643AF385}" type="presOf" srcId="{8CA891B6-A5CC-4B56-ADCE-2752DED7AEA0}" destId="{FC2C4D5D-BD80-46B5-ADD0-D7BC1265DC14}" srcOrd="0" destOrd="0" presId="urn:microsoft.com/office/officeart/2005/8/layout/cycle6"/>
    <dgm:cxn modelId="{704A9F8A-AD16-4839-A837-33CA37F4CAF3}" type="presParOf" srcId="{906B2D03-6A59-4BD0-AA72-C793D35A6BBB}" destId="{040842E4-3758-4194-BD94-2881DB1A8059}" srcOrd="0" destOrd="0" presId="urn:microsoft.com/office/officeart/2005/8/layout/cycle6"/>
    <dgm:cxn modelId="{0E3151B8-7478-4267-9014-764ACDE66757}" type="presParOf" srcId="{906B2D03-6A59-4BD0-AA72-C793D35A6BBB}" destId="{9262F13A-7B74-4842-9683-9D091B894F43}" srcOrd="1" destOrd="0" presId="urn:microsoft.com/office/officeart/2005/8/layout/cycle6"/>
    <dgm:cxn modelId="{C171F1F4-4FCB-470B-85AF-6B0052101254}" type="presParOf" srcId="{906B2D03-6A59-4BD0-AA72-C793D35A6BBB}" destId="{EAEDD57D-9C0F-43C3-8EC2-6FB284948A84}" srcOrd="2" destOrd="0" presId="urn:microsoft.com/office/officeart/2005/8/layout/cycle6"/>
    <dgm:cxn modelId="{8C03DFE5-5875-4690-847B-2823CA76657B}" type="presParOf" srcId="{906B2D03-6A59-4BD0-AA72-C793D35A6BBB}" destId="{DA388E50-DCC8-4C47-999E-A7708B2D6547}" srcOrd="3" destOrd="0" presId="urn:microsoft.com/office/officeart/2005/8/layout/cycle6"/>
    <dgm:cxn modelId="{F7B3D19C-FB81-4B7E-8003-2794EC65D9F1}" type="presParOf" srcId="{906B2D03-6A59-4BD0-AA72-C793D35A6BBB}" destId="{B00212F4-CC17-4F3A-996B-E59EC6F3AD42}" srcOrd="4" destOrd="0" presId="urn:microsoft.com/office/officeart/2005/8/layout/cycle6"/>
    <dgm:cxn modelId="{1FA06EAF-044E-4229-8240-496F0BA39A85}" type="presParOf" srcId="{906B2D03-6A59-4BD0-AA72-C793D35A6BBB}" destId="{FC2C4D5D-BD80-46B5-ADD0-D7BC1265DC14}" srcOrd="5" destOrd="0" presId="urn:microsoft.com/office/officeart/2005/8/layout/cycle6"/>
    <dgm:cxn modelId="{E7EF2818-BC69-42C6-B637-A28D9FBF791A}" type="presParOf" srcId="{906B2D03-6A59-4BD0-AA72-C793D35A6BBB}" destId="{1503CF43-53B6-4101-A859-2F7546943C63}" srcOrd="6" destOrd="0" presId="urn:microsoft.com/office/officeart/2005/8/layout/cycle6"/>
    <dgm:cxn modelId="{2CFA882A-0A7B-48FC-AC90-46642C1D9E96}" type="presParOf" srcId="{906B2D03-6A59-4BD0-AA72-C793D35A6BBB}" destId="{4ACFE2A6-3738-41EF-8E9F-CA8FF8EF3C41}" srcOrd="7" destOrd="0" presId="urn:microsoft.com/office/officeart/2005/8/layout/cycle6"/>
    <dgm:cxn modelId="{3D79E4EC-54C9-497C-8FAE-9736A4E33492}" type="presParOf" srcId="{906B2D03-6A59-4BD0-AA72-C793D35A6BBB}" destId="{3511A3EF-BAE2-4614-B4DF-796898328177}" srcOrd="8" destOrd="0" presId="urn:microsoft.com/office/officeart/2005/8/layout/cycle6"/>
    <dgm:cxn modelId="{36517745-7C19-4DB4-A35C-B92550B3AAA3}" type="presParOf" srcId="{906B2D03-6A59-4BD0-AA72-C793D35A6BBB}" destId="{55A46CF1-9A56-4814-B0DC-1FDDFF5C74C7}" srcOrd="9" destOrd="0" presId="urn:microsoft.com/office/officeart/2005/8/layout/cycle6"/>
    <dgm:cxn modelId="{BC47A86F-2177-4932-BEAD-5F4E7FD69250}" type="presParOf" srcId="{906B2D03-6A59-4BD0-AA72-C793D35A6BBB}" destId="{2585FD34-FC97-48B1-9B4D-4A99265416AA}" srcOrd="10" destOrd="0" presId="urn:microsoft.com/office/officeart/2005/8/layout/cycle6"/>
    <dgm:cxn modelId="{21B25E53-69CD-488E-BC38-13004346DE1C}" type="presParOf" srcId="{906B2D03-6A59-4BD0-AA72-C793D35A6BBB}" destId="{3FA52D93-C22A-47F9-AA48-EC63F5D8FA49}" srcOrd="11" destOrd="0" presId="urn:microsoft.com/office/officeart/2005/8/layout/cycle6"/>
    <dgm:cxn modelId="{12F2F618-9FA3-46BA-BBB3-63C9363CEF1F}" type="presParOf" srcId="{906B2D03-6A59-4BD0-AA72-C793D35A6BBB}" destId="{930C9588-C0B4-4EA7-B67A-88D327178608}" srcOrd="12" destOrd="0" presId="urn:microsoft.com/office/officeart/2005/8/layout/cycle6"/>
    <dgm:cxn modelId="{16FFF417-5789-4A05-8DFB-56710AB2C98F}" type="presParOf" srcId="{906B2D03-6A59-4BD0-AA72-C793D35A6BBB}" destId="{CFFDAD18-F9AC-4187-8BEC-F914DD9A9C17}" srcOrd="13" destOrd="0" presId="urn:microsoft.com/office/officeart/2005/8/layout/cycle6"/>
    <dgm:cxn modelId="{0697E4D0-2FF0-4EEA-8724-273CB2837E21}" type="presParOf" srcId="{906B2D03-6A59-4BD0-AA72-C793D35A6BBB}" destId="{C6531B5F-9740-42B3-BBC6-242D031543E3}" srcOrd="14" destOrd="0" presId="urn:microsoft.com/office/officeart/2005/8/layout/cycle6"/>
    <dgm:cxn modelId="{6BC4834A-90A9-4B4D-9878-DB53095C71AA}" type="presParOf" srcId="{906B2D03-6A59-4BD0-AA72-C793D35A6BBB}" destId="{34FB72AE-D83B-48A9-966C-52F180AC03BE}" srcOrd="15" destOrd="0" presId="urn:microsoft.com/office/officeart/2005/8/layout/cycle6"/>
    <dgm:cxn modelId="{A3386843-CF80-410B-941C-7BFE0DA2E8B6}" type="presParOf" srcId="{906B2D03-6A59-4BD0-AA72-C793D35A6BBB}" destId="{99481E5D-3FAD-4374-9DF8-9A2E246BDE9E}" srcOrd="16" destOrd="0" presId="urn:microsoft.com/office/officeart/2005/8/layout/cycle6"/>
    <dgm:cxn modelId="{D4CD7CB3-CECC-48CA-93ED-C8D2E11092B0}" type="presParOf" srcId="{906B2D03-6A59-4BD0-AA72-C793D35A6BBB}" destId="{14E43AB5-C422-4A43-8D1B-ABD2E227060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410510C-17BF-490E-B3AF-09191DBFB903}" type="datetimeFigureOut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809873F-F569-4089-868D-2384DAF8F3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7D83ECC-6137-4D04-80C2-30DCEE308509}" type="datetimeFigureOut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4C2058D-DA50-4A7A-A251-3B953CA20C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25EC50-4B6E-45BE-8C71-D695CF01B9E8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7216B3-9EEF-4FDD-8D56-C37BD249F57F}" type="slidenum">
              <a:rPr kumimoji="0" lang="en-US" altLang="zh-TW" sz="1200"/>
              <a:pPr algn="r"/>
              <a:t>5</a:t>
            </a:fld>
            <a:endParaRPr kumimoji="0"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5397F-2584-4244-8BDE-F4EBB6A6212D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charset="0"/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F98AE-541B-42BB-B0B8-69FC922A4656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F78E57-5ECE-4F2D-B24C-9FB7E0D4DAD0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CEA9E-3634-4C7F-8B1B-B660713CF4F1}" type="slidenum">
              <a:rPr lang="zh-TW" altLang="en-US" smtClean="0"/>
              <a:pPr/>
              <a:t>45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0B3-6062-46A0-95A1-ECD422C7E36A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53E6-3E69-43A1-A88B-22819DDB04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4AF7-7573-4DE6-AC73-2CE8431CE216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E54C-F15D-46DB-9A47-067E2F565C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2277-1C9C-4A5C-AAE8-EAF431A6477B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919C-C9FA-4399-8EAC-D00A950938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CDF0-EC93-47FD-AA5A-DF66EC526FE2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B9B9-B8CB-48A4-9205-7467F3B5E6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0A3C-AE12-479E-8FE5-B283D8CC74B9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9B2F-1C95-4B3E-BD6E-E5D800AE51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846C-7978-4290-BB93-BE1A65B385BF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C6F7-4652-460A-8E6D-D5E7E39B83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9BE1-2689-4A17-8DEA-F6BD107A5696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31B5-DF89-42CF-AC82-D81AD0F222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28EB-3BCD-4815-BE56-2B6102557AFF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4159-AADE-42D9-B6FE-1DDCAF7ACF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1499-7ADA-42A9-9E02-2A452E6D795A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26E5-29FD-4762-8FFE-E192A4AF7F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FEEE-BA55-4768-845F-307A9837C1C7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05B0-45FB-40FC-BEBE-E36ECC20FD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C55D-A379-4836-9A73-01799AD8DF80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30CE-0DEB-425D-B53C-59A6D884E6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F0C35E-922C-47C4-8C43-5243DB033280}" type="datetime1">
              <a:rPr lang="zh-TW" altLang="en-US"/>
              <a:pPr>
                <a:defRPr/>
              </a:pPr>
              <a:t>2013/10/5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DD55C9-D7E5-4AF9-A9F1-CAF03FF8DA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hincenter.fg.tp.edu.tw/cerc/epaper/90_epaper/html/cerc-di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9977;&#20491;&#20667;&#29916;1.mp4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w.wrs.yahoo.com/_ylt=A8tUwYW4r6lN4RIAc45r1gt.;_ylu=X3oDMTBydTdmYjgyBHNlYwNzcgRwb3MDMQRjb2xvA3R3MQR2dGlkAw--/SIG=11879o4vl/EXP=1302995000/**http:/163.21.29.7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163.21.29.70/curriculum/load.htm" TargetMode="External"/><Relationship Id="rId4" Type="http://schemas.openxmlformats.org/officeDocument/2006/relationships/hyperlink" Target="http://163.21.29.70/curriculum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spec.kh.edu.tw/releaseRedirect.do?unitID=184&amp;pageID=319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The%20Multiple%20Menu%20Model%20for%20Developing%20Differentiated%20Curriculum.htm" TargetMode="External"/><Relationship Id="rId5" Type="http://schemas.openxmlformats.org/officeDocument/2006/relationships/hyperlink" Target="http://www.gifted.uconn.edu/mmm/mmmart01.html" TargetMode="External"/><Relationship Id="rId4" Type="http://schemas.openxmlformats.org/officeDocument/2006/relationships/hyperlink" Target="http://trcgt.blogspot.tw/search/label/%E5%8D%80%E5%88%86%E6%80%A7%E6%95%99%E5%AD%B8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ocw.lib.ntnu.edu.tw/course/view.php?id=108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3789363"/>
            <a:ext cx="5472112" cy="23764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桃園縣龍潭國中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陳麗捐</a:t>
            </a:r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校長</a:t>
            </a:r>
            <a:r>
              <a:rPr lang="en-US" altLang="zh-TW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2013.10.05</a:t>
            </a:r>
            <a:r>
              <a:rPr lang="zh-TW" altLang="en-US" sz="2800" b="1" dirty="0">
                <a:solidFill>
                  <a:srgbClr val="0070C0"/>
                </a:solidFill>
              </a:rPr>
              <a:t/>
            </a:r>
            <a:br>
              <a:rPr lang="zh-TW" altLang="en-US" sz="2800" b="1" dirty="0">
                <a:solidFill>
                  <a:srgbClr val="0070C0"/>
                </a:solidFill>
              </a:rPr>
            </a:br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125538"/>
            <a:ext cx="3262312" cy="4394200"/>
          </a:xfrm>
        </p:spPr>
      </p:pic>
      <p:sp>
        <p:nvSpPr>
          <p:cNvPr id="5" name="矩形 4"/>
          <p:cNvSpPr/>
          <p:nvPr/>
        </p:nvSpPr>
        <p:spPr>
          <a:xfrm>
            <a:off x="468313" y="836613"/>
            <a:ext cx="48974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差異化教學</a:t>
            </a:r>
            <a:r>
              <a:rPr lang="zh-TW" altLang="en-US" sz="6000" b="1" dirty="0">
                <a:solidFill>
                  <a:srgbClr val="C00000"/>
                </a:solidFill>
              </a:rPr>
              <a:t> </a:t>
            </a:r>
            <a:endParaRPr lang="en-US" altLang="zh-TW" sz="6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zh-TW" altLang="en-US" sz="4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zh-TW" altLang="en-US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3" descr="304135_576185699075144_1503144822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666750"/>
            <a:ext cx="64960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差異化教學 是什麼？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Differential  instruction</a:t>
            </a:r>
            <a:endParaRPr lang="zh-TW" altLang="en-US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zh-TW" altLang="en-US" sz="36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大家都在學習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同一個單元或主題</a:t>
            </a:r>
            <a:r>
              <a:rPr lang="zh-TW" altLang="en-US" sz="36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，學生也可以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依照自己能力的不同</a:t>
            </a:r>
            <a:r>
              <a:rPr lang="zh-TW" altLang="en-US" sz="36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，學習適合自己能力及興趣的內容，教師可以運用各種不同的方式來達到這個目的，例如：使用不同層次的</a:t>
            </a:r>
            <a:r>
              <a:rPr lang="zh-TW" altLang="en-US" sz="3600" b="1" u="sng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作業或補充教材</a:t>
            </a:r>
            <a:r>
              <a:rPr lang="zh-TW" altLang="en-US" sz="36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，或是安排</a:t>
            </a:r>
            <a:r>
              <a:rPr lang="zh-TW" altLang="en-US" sz="3600" b="1" u="sng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不同的活動</a:t>
            </a:r>
            <a:r>
              <a:rPr lang="zh-TW" altLang="en-US" sz="36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，允許學生依照自己的速度進行學習等等。</a:t>
            </a:r>
          </a:p>
        </p:txBody>
      </p: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5165725" y="5589588"/>
            <a:ext cx="28400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>
                <a:solidFill>
                  <a:srgbClr val="002060"/>
                </a:solidFill>
              </a:rPr>
              <a:t>（ 資優教育簡訊，</a:t>
            </a:r>
            <a:r>
              <a:rPr lang="en-US" altLang="zh-TW">
                <a:solidFill>
                  <a:srgbClr val="002060"/>
                </a:solidFill>
              </a:rPr>
              <a:t>2005</a:t>
            </a:r>
            <a:r>
              <a:rPr lang="zh-TW" altLang="en-US">
                <a:solidFill>
                  <a:srgbClr val="002060"/>
                </a:solidFill>
              </a:rPr>
              <a:t>）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latin typeface="標楷體" pitchFamily="65" charset="-120"/>
                <a:ea typeface="標楷體" pitchFamily="65" charset="-120"/>
              </a:rPr>
              <a:t>常見的問題</a:t>
            </a:r>
            <a:r>
              <a:rPr lang="en-US" altLang="zh-TW" sz="5400" b="1" smtClean="0">
                <a:latin typeface="標楷體" pitchFamily="65" charset="-120"/>
                <a:ea typeface="標楷體" pitchFamily="65" charset="-120"/>
              </a:rPr>
              <a:t>Q &amp; A</a:t>
            </a:r>
            <a:endParaRPr lang="zh-TW" altLang="en-US" sz="54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9006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/>
              <a:t>Q1: </a:t>
            </a:r>
            <a:r>
              <a:rPr lang="zh-TW" altLang="en-US" smtClean="0"/>
              <a:t>差異化教學  </a:t>
            </a:r>
            <a:r>
              <a:rPr lang="en-US" altLang="zh-TW" smtClean="0"/>
              <a:t>vs  </a:t>
            </a:r>
            <a:r>
              <a:rPr lang="zh-TW" altLang="en-US" smtClean="0"/>
              <a:t>分組教學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      </a:t>
            </a:r>
            <a:r>
              <a:rPr lang="zh-TW" altLang="en-US" sz="2800" smtClean="0"/>
              <a:t>差異化教學 </a:t>
            </a:r>
            <a:r>
              <a:rPr lang="en-US" altLang="zh-TW" sz="2800" smtClean="0"/>
              <a:t>&gt; </a:t>
            </a:r>
            <a:r>
              <a:rPr lang="zh-TW" altLang="en-US" sz="2800" smtClean="0"/>
              <a:t>分組教學，差異化教學也可以團體教學</a:t>
            </a:r>
            <a:endParaRPr lang="en-US" altLang="zh-TW" sz="2800" smtClean="0"/>
          </a:p>
          <a:p>
            <a:pPr>
              <a:buFont typeface="Arial" charset="0"/>
              <a:buNone/>
            </a:pPr>
            <a:r>
              <a:rPr lang="en-US" altLang="zh-TW" smtClean="0"/>
              <a:t>Q2</a:t>
            </a:r>
            <a:r>
              <a:rPr lang="zh-TW" altLang="en-US" smtClean="0"/>
              <a:t>：差異化教學  </a:t>
            </a:r>
            <a:r>
              <a:rPr lang="en-US" altLang="zh-TW" smtClean="0"/>
              <a:t>vs  </a:t>
            </a:r>
            <a:r>
              <a:rPr lang="zh-TW" altLang="en-US" smtClean="0"/>
              <a:t>適性教學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        </a:t>
            </a:r>
            <a:r>
              <a:rPr lang="zh-TW" altLang="en-US" sz="2800" smtClean="0"/>
              <a:t>差異化教學  </a:t>
            </a:r>
            <a:r>
              <a:rPr lang="en-US" altLang="zh-TW" sz="2800" smtClean="0"/>
              <a:t>&gt; </a:t>
            </a:r>
            <a:r>
              <a:rPr lang="zh-TW" altLang="en-US" sz="2800" smtClean="0"/>
              <a:t>適性教學，差異化教學一定是適性，適性教學不一定能同時滿足個別差異</a:t>
            </a:r>
            <a:endParaRPr lang="en-US" altLang="zh-TW" sz="2800" smtClean="0"/>
          </a:p>
          <a:p>
            <a:pPr>
              <a:buFont typeface="Arial" charset="0"/>
              <a:buNone/>
            </a:pPr>
            <a:r>
              <a:rPr lang="en-US" altLang="zh-TW" smtClean="0"/>
              <a:t>Q3</a:t>
            </a:r>
            <a:r>
              <a:rPr lang="zh-TW" altLang="en-US" smtClean="0"/>
              <a:t>：差異化教學  </a:t>
            </a:r>
            <a:r>
              <a:rPr lang="en-US" altLang="zh-TW" smtClean="0"/>
              <a:t>vs </a:t>
            </a:r>
            <a:r>
              <a:rPr lang="zh-TW" altLang="en-US" smtClean="0"/>
              <a:t>多元評量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z="2800" smtClean="0"/>
              <a:t>       </a:t>
            </a:r>
            <a:r>
              <a:rPr lang="zh-TW" altLang="en-US" sz="2800" smtClean="0"/>
              <a:t>差異化教學 </a:t>
            </a:r>
            <a:r>
              <a:rPr lang="en-US" altLang="zh-TW" sz="2800" smtClean="0"/>
              <a:t>&gt;</a:t>
            </a:r>
            <a:r>
              <a:rPr lang="zh-TW" altLang="en-US" sz="2800" smtClean="0"/>
              <a:t>多元評量，落實差異化教學必須要有多元評量</a:t>
            </a:r>
            <a:endParaRPr lang="en-US" altLang="zh-TW" sz="2800" smtClean="0"/>
          </a:p>
          <a:p>
            <a:pPr>
              <a:buFont typeface="Arial" charset="0"/>
              <a:buNone/>
            </a:pPr>
            <a:r>
              <a:rPr lang="en-US" altLang="zh-TW" smtClean="0"/>
              <a:t>      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6800" cy="1223962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不同層級學習輔導的差異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5256213" y="18446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0" y="1428750"/>
            <a:ext cx="4392613" cy="4938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b="1" dirty="0">
                <a:latin typeface="Arial" pitchFamily="34" charset="0"/>
                <a:ea typeface="新細明體" pitchFamily="18" charset="-120"/>
              </a:rPr>
              <a:t>為</a:t>
            </a:r>
            <a:r>
              <a:rPr lang="en-US" altLang="zh-TW" sz="2800" b="1" dirty="0">
                <a:latin typeface="Arial" pitchFamily="34" charset="0"/>
                <a:ea typeface="新細明體" pitchFamily="18" charset="-120"/>
              </a:rPr>
              <a:t>T2</a:t>
            </a:r>
            <a:r>
              <a:rPr lang="zh-TW" altLang="en-US" sz="2800" b="1" dirty="0">
                <a:latin typeface="Arial" pitchFamily="34" charset="0"/>
                <a:ea typeface="新細明體" pitchFamily="18" charset="-120"/>
              </a:rPr>
              <a:t>學生實施補救教學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根據學生程度，提供更細部化、明示化的教材，習得基本能力。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運用直接教學法，教導學生有效的學習策略。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運用外加的、密集性的小組教學，為學生預習或複習學習材料，降低學習困難。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 使用符合學生生活經驗的學習媒材，提升其學習動機。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運用「評量</a:t>
            </a:r>
            <a:r>
              <a:rPr lang="en-US" altLang="zh-TW" sz="2000" dirty="0">
                <a:latin typeface="Arial" pitchFamily="34" charset="0"/>
                <a:ea typeface="新細明體" pitchFamily="18" charset="-120"/>
              </a:rPr>
              <a:t>-</a:t>
            </a: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教學</a:t>
            </a:r>
            <a:r>
              <a:rPr lang="en-US" altLang="zh-TW" sz="2000" dirty="0">
                <a:latin typeface="Arial" pitchFamily="34" charset="0"/>
                <a:ea typeface="新細明體" pitchFamily="18" charset="-120"/>
              </a:rPr>
              <a:t>-</a:t>
            </a:r>
            <a:r>
              <a:rPr lang="zh-TW" altLang="en-US" sz="2000" dirty="0">
                <a:latin typeface="Arial" pitchFamily="34" charset="0"/>
                <a:ea typeface="新細明體" pitchFamily="18" charset="-120"/>
              </a:rPr>
              <a:t>再評量」的循環模式，持續檢測學生的學習困難，並以此調整教學內容。</a:t>
            </a:r>
            <a:endParaRPr lang="zh-TW" altLang="en-US" sz="2400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214313" y="1428750"/>
            <a:ext cx="4392612" cy="49387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/>
              <a:t>為</a:t>
            </a:r>
            <a:r>
              <a:rPr lang="en-US" altLang="zh-TW" sz="2800" b="1"/>
              <a:t>T1</a:t>
            </a:r>
            <a:r>
              <a:rPr lang="zh-TW" altLang="en-US" sz="2800" b="1"/>
              <a:t>學生實施差異化教學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/>
              <a:t>以學生的學習準備度、學習興趣及學習情況，做為選擇教材，設計教學活動的依據。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/>
              <a:t>運用多元的教學策略、彈性的分組教學，使學生能有效地掌握該學習單元的基本概念 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/>
              <a:t>為不同程度的學生，設計多層次的課堂作業。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/>
              <a:t>運用「評量</a:t>
            </a:r>
            <a:r>
              <a:rPr lang="en-US" altLang="zh-TW" sz="2000"/>
              <a:t>-</a:t>
            </a:r>
            <a:r>
              <a:rPr lang="zh-TW" altLang="en-US" sz="2000"/>
              <a:t>教學</a:t>
            </a:r>
            <a:r>
              <a:rPr lang="en-US" altLang="zh-TW" sz="2000"/>
              <a:t>-</a:t>
            </a:r>
            <a:r>
              <a:rPr lang="zh-TW" altLang="en-US" sz="2000"/>
              <a:t>再評量」的循環模式，持續檢測學生的學習困難，並以此調整教學內容。</a:t>
            </a:r>
          </a:p>
          <a:p>
            <a:pPr>
              <a:spcBef>
                <a:spcPct val="50000"/>
              </a:spcBef>
            </a:pPr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latin typeface="標楷體" pitchFamily="65" charset="-120"/>
                <a:ea typeface="標楷體" pitchFamily="65" charset="-120"/>
              </a:rPr>
              <a:t>差異化教學三項要素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zh-TW" altLang="en-US" dirty="0" smtClean="0"/>
              <a:t>教師可由下列三項考慮</a:t>
            </a:r>
            <a:r>
              <a:rPr lang="zh-TW" altLang="en-US" dirty="0"/>
              <a:t>如何差異化教學</a:t>
            </a:r>
            <a:r>
              <a:rPr lang="en-US" altLang="zh-TW" dirty="0" smtClean="0"/>
              <a:t>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1</a:t>
            </a:r>
            <a:r>
              <a:rPr lang="zh-TW" altLang="en-US" dirty="0" smtClean="0"/>
              <a:t> 、課程內容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2</a:t>
            </a:r>
            <a:r>
              <a:rPr lang="zh-TW" altLang="en-US" dirty="0" smtClean="0"/>
              <a:t> 、實施過程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3</a:t>
            </a:r>
            <a:r>
              <a:rPr lang="zh-TW" altLang="en-US" dirty="0" smtClean="0"/>
              <a:t>、 實施成果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altLang="zh-TW" dirty="0" smtClean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zh-TW" altLang="en-US" dirty="0" smtClean="0">
                <a:hlinkClick r:id="rId2"/>
              </a:rPr>
              <a:t>差異化教學示例</a:t>
            </a: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r>
              <a:rPr lang="zh-TW" altLang="en-US" dirty="0" smtClean="0"/>
              <a:t>（本實施計畫，甄曉蘭主持，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962650" cy="863600"/>
          </a:xfrm>
        </p:spPr>
        <p:txBody>
          <a:bodyPr/>
          <a:lstStyle/>
          <a:p>
            <a:r>
              <a:rPr lang="zh-TW" altLang="en-US" sz="5400" b="1" smtClean="0"/>
              <a:t>學生學習需求評估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                                          〓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           </a:t>
            </a:r>
            <a:endParaRPr lang="en-US" altLang="zh-TW" sz="3600" smtClean="0"/>
          </a:p>
          <a:p>
            <a:pPr>
              <a:buFont typeface="Arial" charset="0"/>
              <a:buNone/>
            </a:pPr>
            <a:r>
              <a:rPr lang="zh-TW" altLang="en-US" sz="3600" smtClean="0"/>
              <a:t>       </a:t>
            </a:r>
            <a:endParaRPr lang="en-US" altLang="zh-TW" sz="3600" smtClean="0"/>
          </a:p>
          <a:p>
            <a:pPr>
              <a:buFont typeface="Arial" charset="0"/>
              <a:buNone/>
            </a:pPr>
            <a:r>
              <a:rPr lang="zh-TW" altLang="en-US" sz="3600" smtClean="0"/>
              <a:t>       </a:t>
            </a:r>
            <a:endParaRPr lang="en-US" altLang="zh-TW" sz="3600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4" name="圓角矩形 3"/>
          <p:cNvSpPr/>
          <p:nvPr/>
        </p:nvSpPr>
        <p:spPr>
          <a:xfrm>
            <a:off x="1141413" y="1981200"/>
            <a:ext cx="1830387" cy="838200"/>
          </a:xfrm>
          <a:prstGeom prst="roundRect">
            <a:avLst/>
          </a:prstGeom>
          <a:solidFill>
            <a:srgbClr val="FFFF6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需求</a:t>
            </a:r>
            <a:endParaRPr lang="zh-TW" altLang="en-US" sz="4400" b="1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886200" y="1981200"/>
            <a:ext cx="3565525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能力上落差</a:t>
            </a:r>
            <a:endParaRPr lang="zh-TW" altLang="en-US" sz="4400" b="1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41413" y="3657600"/>
            <a:ext cx="1258887" cy="1371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學生目前的能力 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3657600" y="3657600"/>
            <a:ext cx="1485900" cy="1371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學生應該達到的標準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6057900" y="3657600"/>
            <a:ext cx="1257300" cy="1371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教材教法的調整</a:t>
            </a:r>
            <a:endParaRPr lang="zh-TW" altLang="en-US" dirty="0"/>
          </a:p>
        </p:txBody>
      </p:sp>
      <p:sp>
        <p:nvSpPr>
          <p:cNvPr id="15" name="七角星形 14"/>
          <p:cNvSpPr/>
          <p:nvPr/>
        </p:nvSpPr>
        <p:spPr>
          <a:xfrm>
            <a:off x="2171700" y="4648200"/>
            <a:ext cx="1714500" cy="1905000"/>
          </a:xfrm>
          <a:prstGeom prst="star7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2060"/>
                </a:solidFill>
              </a:rPr>
              <a:t>釐清落差原因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1753" name="矩形 15"/>
          <p:cNvSpPr>
            <a:spLocks noChangeArrowheads="1"/>
          </p:cNvSpPr>
          <p:nvPr/>
        </p:nvSpPr>
        <p:spPr bwMode="auto">
          <a:xfrm>
            <a:off x="6400800" y="57912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2060"/>
                </a:solidFill>
              </a:rPr>
              <a:t>(</a:t>
            </a:r>
            <a:r>
              <a:rPr lang="zh-TW" altLang="en-US">
                <a:solidFill>
                  <a:srgbClr val="002060"/>
                </a:solidFill>
              </a:rPr>
              <a:t>甄曉蘭，</a:t>
            </a:r>
            <a:r>
              <a:rPr lang="en-US" altLang="zh-TW">
                <a:solidFill>
                  <a:srgbClr val="002060"/>
                </a:solidFill>
              </a:rPr>
              <a:t>2012)</a:t>
            </a:r>
            <a:endParaRPr lang="zh-TW" altLang="en-US"/>
          </a:p>
        </p:txBody>
      </p:sp>
      <p:sp>
        <p:nvSpPr>
          <p:cNvPr id="17" name="左-右雙向箭號 16"/>
          <p:cNvSpPr/>
          <p:nvPr/>
        </p:nvSpPr>
        <p:spPr>
          <a:xfrm>
            <a:off x="2457450" y="4114800"/>
            <a:ext cx="1143000" cy="457200"/>
          </a:xfrm>
          <a:prstGeom prst="left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5200650" y="4191000"/>
            <a:ext cx="800100" cy="381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llipse 33"/>
          <p:cNvSpPr/>
          <p:nvPr/>
        </p:nvSpPr>
        <p:spPr bwMode="auto">
          <a:xfrm>
            <a:off x="2500313" y="1500188"/>
            <a:ext cx="3857625" cy="3643312"/>
          </a:xfrm>
          <a:prstGeom prst="ellipse">
            <a:avLst/>
          </a:prstGeom>
          <a:solidFill>
            <a:schemeClr val="bg1">
              <a:alpha val="62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da-DK" altLang="zh-TW" sz="1400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ltGray">
          <a:xfrm>
            <a:off x="2786063" y="2714625"/>
            <a:ext cx="1336675" cy="1571625"/>
          </a:xfrm>
          <a:prstGeom prst="roundRect">
            <a:avLst>
              <a:gd name="adj" fmla="val 11921"/>
            </a:avLst>
          </a:prstGeom>
          <a:solidFill>
            <a:schemeClr val="accent1">
              <a:lumMod val="75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/>
                </a:solidFill>
                <a:ea typeface="新細明體" pitchFamily="18" charset="-120"/>
              </a:rPr>
              <a:t>全校性</a:t>
            </a:r>
            <a:endParaRPr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/>
                </a:solidFill>
                <a:ea typeface="新細明體" pitchFamily="18" charset="-120"/>
              </a:rPr>
              <a:t>類科性</a:t>
            </a: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ltGray">
          <a:xfrm>
            <a:off x="4143375" y="2714625"/>
            <a:ext cx="2428875" cy="15716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shade val="8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/>
                </a:solidFill>
                <a:ea typeface="新細明體" pitchFamily="18" charset="-120"/>
              </a:rPr>
              <a:t>學生學習檔案資料</a:t>
            </a:r>
            <a:endParaRPr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/>
                </a:solidFill>
                <a:ea typeface="新細明體" pitchFamily="18" charset="-120"/>
              </a:rPr>
              <a:t>學生學習診斷資料</a:t>
            </a:r>
            <a:endParaRPr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32772" name="Rectangle 33"/>
          <p:cNvSpPr>
            <a:spLocks noChangeArrowheads="1"/>
          </p:cNvSpPr>
          <p:nvPr/>
        </p:nvSpPr>
        <p:spPr bwMode="auto">
          <a:xfrm>
            <a:off x="3143250" y="271462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zh-TW" altLang="en-US" sz="2400" b="1" u="sng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群體</a:t>
            </a:r>
            <a:endParaRPr lang="en-US" altLang="zh-TW" sz="2400" b="1" u="sng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3" name="Rectangle 33"/>
          <p:cNvSpPr>
            <a:spLocks noChangeArrowheads="1"/>
          </p:cNvSpPr>
          <p:nvPr/>
        </p:nvSpPr>
        <p:spPr bwMode="auto">
          <a:xfrm>
            <a:off x="4786313" y="271462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zh-TW" altLang="en-US" sz="2400" b="1" u="sng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個體</a:t>
            </a:r>
            <a:endParaRPr lang="en-US" altLang="zh-TW" sz="2400" b="1" u="sng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4" name="標題 1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581025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7030A0"/>
                </a:solidFill>
                <a:latin typeface="新細明體" charset="-120"/>
              </a:rPr>
              <a:t>建置學生學習檔案、評估學習需求</a:t>
            </a:r>
            <a:endParaRPr lang="zh-TW" altLang="en-US" sz="4000" smtClean="0">
              <a:solidFill>
                <a:srgbClr val="7030A0"/>
              </a:solidFill>
              <a:latin typeface="新細明體" charset="-120"/>
            </a:endParaRPr>
          </a:p>
        </p:txBody>
      </p:sp>
      <p:sp>
        <p:nvSpPr>
          <p:cNvPr id="16" name="Rectangle 129"/>
          <p:cNvSpPr/>
          <p:nvPr/>
        </p:nvSpPr>
        <p:spPr>
          <a:xfrm>
            <a:off x="2214563" y="1785938"/>
            <a:ext cx="1857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zh-TW" altLang="en-US" sz="2000" b="1" u="sng" noProof="1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群體資料</a:t>
            </a:r>
            <a:endParaRPr lang="en-US" altLang="zh-TW" sz="2000" b="1" u="sng" noProof="1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r" defTabSz="457200">
              <a:defRPr/>
            </a:pPr>
            <a:r>
              <a:rPr lang="zh-TW" altLang="en-US" sz="2000" b="1" noProof="1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展現學校特色</a:t>
            </a:r>
            <a:r>
              <a:rPr lang="en-US" sz="2000" b="1" noProof="1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sz="2000" b="1" cap="all" noProof="1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Rectangle 127"/>
          <p:cNvSpPr/>
          <p:nvPr/>
        </p:nvSpPr>
        <p:spPr>
          <a:xfrm>
            <a:off x="4286250" y="1785938"/>
            <a:ext cx="19288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TW" altLang="en-US" sz="2000" b="1" u="sng" cap="all" noProof="1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個體資料</a:t>
            </a:r>
            <a:endParaRPr lang="en-US" altLang="zh-TW" sz="2000" b="1" u="sng" cap="all" noProof="1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457200">
              <a:defRPr/>
            </a:pPr>
            <a:r>
              <a:rPr lang="zh-TW" altLang="en-US" sz="2000" b="1" cap="all" noProof="1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呈現功能特性</a:t>
            </a:r>
            <a:endParaRPr lang="en-US" sz="2000" b="1" cap="all" noProof="1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71563" y="4416425"/>
            <a:ext cx="2500312" cy="5842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全校</a:t>
            </a: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—</a:t>
            </a: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整體性每年度</a:t>
            </a: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/>
            </a:r>
            <a:b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</a:b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     </a:t>
            </a: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學習表現</a:t>
            </a:r>
            <a:endParaRPr lang="en-US" sz="1600" b="1" dirty="0">
              <a:latin typeface="新細明體" pitchFamily="18" charset="-12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071563" y="5130800"/>
            <a:ext cx="2500312" cy="5842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類科</a:t>
            </a: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—</a:t>
            </a: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各類科每年度</a:t>
            </a: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/>
            </a:r>
            <a:b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</a:b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     </a:t>
            </a: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  <a:cs typeface="Calibri" pitchFamily="34" charset="0"/>
              </a:rPr>
              <a:t>升學表現</a:t>
            </a:r>
            <a:endParaRPr lang="en-US" sz="1600" b="1" dirty="0">
              <a:latin typeface="新細明體" pitchFamily="18" charset="-12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786313" y="4416425"/>
            <a:ext cx="307181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新細明體" pitchFamily="18" charset="-120"/>
              </a:rPr>
              <a:t>就學前</a:t>
            </a:r>
            <a:r>
              <a:rPr lang="en-US" altLang="zh-TW" sz="1600" b="1" dirty="0">
                <a:latin typeface="新細明體" pitchFamily="18" charset="-120"/>
              </a:rPr>
              <a:t>—</a:t>
            </a:r>
            <a:r>
              <a:rPr lang="zh-TW" altLang="en-US" sz="1600" b="1" dirty="0">
                <a:latin typeface="新細明體" pitchFamily="18" charset="-120"/>
              </a:rPr>
              <a:t>學生</a:t>
            </a:r>
            <a:r>
              <a:rPr lang="en-US" altLang="zh-TW" sz="1600" b="1" dirty="0">
                <a:latin typeface="新細明體" pitchFamily="18" charset="-120"/>
              </a:rPr>
              <a:t>A</a:t>
            </a:r>
            <a:r>
              <a:rPr lang="zh-TW" altLang="en-US" sz="1600" b="1" dirty="0">
                <a:latin typeface="新細明體" pitchFamily="18" charset="-120"/>
              </a:rPr>
              <a:t>、</a:t>
            </a:r>
            <a:r>
              <a:rPr lang="en-US" altLang="zh-TW" sz="1600" b="1" dirty="0">
                <a:latin typeface="新細明體" pitchFamily="18" charset="-120"/>
              </a:rPr>
              <a:t>B</a:t>
            </a:r>
            <a:r>
              <a:rPr lang="zh-TW" altLang="en-US" sz="1600" b="1" dirty="0">
                <a:latin typeface="新細明體" pitchFamily="18" charset="-120"/>
              </a:rPr>
              <a:t>卡資料、  </a:t>
            </a:r>
            <a:endParaRPr lang="en-US" altLang="zh-TW" sz="1600" b="1" dirty="0">
              <a:latin typeface="新細明體" pitchFamily="18" charset="-120"/>
            </a:endParaRPr>
          </a:p>
          <a:p>
            <a:pPr algn="ctr">
              <a:defRPr/>
            </a:pPr>
            <a:r>
              <a:rPr lang="zh-TW" altLang="en-US" sz="1600" b="1" dirty="0">
                <a:latin typeface="新細明體" pitchFamily="18" charset="-120"/>
              </a:rPr>
              <a:t>會考成績</a:t>
            </a:r>
            <a:endParaRPr lang="zh-TW" altLang="en-US" sz="16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786313" y="5130800"/>
            <a:ext cx="307181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新細明體" pitchFamily="18" charset="-120"/>
              </a:rPr>
              <a:t>學期間</a:t>
            </a:r>
            <a:r>
              <a:rPr lang="en-US" altLang="zh-TW" sz="1600" b="1" dirty="0">
                <a:latin typeface="新細明體" pitchFamily="18" charset="-120"/>
              </a:rPr>
              <a:t>—</a:t>
            </a:r>
            <a:r>
              <a:rPr lang="zh-TW" altLang="en-US" sz="1600" b="1" dirty="0">
                <a:latin typeface="新細明體" pitchFamily="18" charset="-120"/>
              </a:rPr>
              <a:t>各科段考成績、作業、</a:t>
            </a:r>
            <a:endParaRPr lang="en-US" altLang="zh-TW" sz="1600" b="1" dirty="0">
              <a:latin typeface="新細明體" pitchFamily="18" charset="-120"/>
            </a:endParaRPr>
          </a:p>
          <a:p>
            <a:pPr algn="ctr">
              <a:defRPr/>
            </a:pPr>
            <a:r>
              <a:rPr lang="zh-TW" altLang="en-US" sz="1600" b="1" dirty="0">
                <a:latin typeface="新細明體" pitchFamily="18" charset="-120"/>
              </a:rPr>
              <a:t>實作表現等</a:t>
            </a:r>
            <a:endParaRPr lang="zh-TW" altLang="en-US" sz="1600" dirty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928688"/>
            <a:ext cx="7626350" cy="5810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推動差異化教學革新的起點</a:t>
            </a:r>
            <a:endParaRPr lang="zh-TW" altLang="zh-TW" b="1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714500"/>
            <a:ext cx="3368675" cy="3865563"/>
          </a:xfrm>
        </p:spPr>
      </p:pic>
      <p:sp>
        <p:nvSpPr>
          <p:cNvPr id="10" name="文字方塊 9"/>
          <p:cNvSpPr txBox="1"/>
          <p:nvPr/>
        </p:nvSpPr>
        <p:spPr>
          <a:xfrm>
            <a:off x="4500563" y="2060575"/>
            <a:ext cx="3857625" cy="319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zh-TW" altLang="en-US" b="1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一、 診斷目前表現</a:t>
            </a:r>
            <a:endParaRPr lang="en-US" altLang="zh-TW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756000" indent="-180000" algn="just">
              <a:buFont typeface="Wingdings" pitchFamily="2" charset="2"/>
              <a:buChar char="l"/>
              <a:defRPr/>
            </a:pP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評量學生的學習表現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756000" indent="-180000" algn="just">
              <a:buFont typeface="Wingdings" pitchFamily="2" charset="2"/>
              <a:buChar char="l"/>
              <a:defRPr/>
            </a:pP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確定學校目前的定位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indent="-342900" algn="just">
              <a:defRPr/>
            </a:pP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indent="-342900" algn="just">
              <a:defRPr/>
            </a:pPr>
            <a:r>
              <a:rPr lang="zh-TW" altLang="en-US" b="1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二、 慎選改進策略</a:t>
            </a:r>
            <a:r>
              <a:rPr lang="en-US" altLang="zh-TW" b="1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</a:p>
          <a:p>
            <a:pPr marL="756000" indent="-180000" algn="just">
              <a:buFont typeface="Wingdings" pitchFamily="2" charset="2"/>
              <a:buChar char="l"/>
              <a:defRPr/>
            </a:pP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依據學校目前的定位，選擇合適的改進策略。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 algn="just">
              <a:defRPr/>
            </a:pP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 algn="just">
              <a:defRPr/>
            </a:pPr>
            <a:r>
              <a:rPr lang="zh-TW" altLang="en-US" b="1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三、 因地策略領導</a:t>
            </a:r>
            <a:endParaRPr lang="en-US" altLang="zh-TW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756000" indent="-180000" algn="just">
              <a:buFont typeface="Wingdings" pitchFamily="2" charset="2"/>
              <a:buChar char="l"/>
              <a:defRPr/>
            </a:pP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政策的領導應考量學校所處的文化脈絡、結構與學校系統。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428596" y="1785926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2" name="文字方塊 7"/>
          <p:cNvSpPr txBox="1">
            <a:spLocks noChangeArrowheads="1"/>
          </p:cNvSpPr>
          <p:nvPr/>
        </p:nvSpPr>
        <p:spPr bwMode="auto">
          <a:xfrm>
            <a:off x="4643438" y="1714500"/>
            <a:ext cx="3214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T3 </a:t>
            </a:r>
          </a:p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小組、密集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修改、重組課程</a:t>
            </a:r>
          </a:p>
        </p:txBody>
      </p:sp>
      <p:sp>
        <p:nvSpPr>
          <p:cNvPr id="35843" name="文字方塊 8"/>
          <p:cNvSpPr txBox="1">
            <a:spLocks noChangeArrowheads="1"/>
          </p:cNvSpPr>
          <p:nvPr/>
        </p:nvSpPr>
        <p:spPr bwMode="auto">
          <a:xfrm>
            <a:off x="5357813" y="3286125"/>
            <a:ext cx="2857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T2 </a:t>
            </a:r>
          </a:p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單元前基礎能力補救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降級的基本能力補救</a:t>
            </a:r>
          </a:p>
        </p:txBody>
      </p:sp>
      <p:sp>
        <p:nvSpPr>
          <p:cNvPr id="35844" name="文字方塊 9"/>
          <p:cNvSpPr txBox="1">
            <a:spLocks noChangeArrowheads="1"/>
          </p:cNvSpPr>
          <p:nvPr/>
        </p:nvSpPr>
        <p:spPr bwMode="auto">
          <a:xfrm>
            <a:off x="6429375" y="4786313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latin typeface="Calibri" pitchFamily="34" charset="0"/>
              </a:rPr>
              <a:t>T1 </a:t>
            </a:r>
          </a:p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有效的教學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單元內（困難概念）診斷與補救</a:t>
            </a:r>
          </a:p>
        </p:txBody>
      </p:sp>
      <p:sp>
        <p:nvSpPr>
          <p:cNvPr id="35845" name="標題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858125" cy="1214438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800080"/>
                </a:solidFill>
              </a:rPr>
              <a:t>掌握多元的學習需求</a:t>
            </a:r>
            <a:r>
              <a:rPr lang="en-US" altLang="zh-TW" sz="3600" b="1" smtClean="0">
                <a:solidFill>
                  <a:srgbClr val="800080"/>
                </a:solidFill>
              </a:rPr>
              <a:t/>
            </a:r>
            <a:br>
              <a:rPr lang="en-US" altLang="zh-TW" sz="3600" b="1" smtClean="0">
                <a:solidFill>
                  <a:srgbClr val="800080"/>
                </a:solidFill>
              </a:rPr>
            </a:br>
            <a:r>
              <a:rPr lang="zh-TW" altLang="en-US" sz="3600" b="1" smtClean="0">
                <a:solidFill>
                  <a:srgbClr val="800080"/>
                </a:solidFill>
              </a:rPr>
              <a:t>提供多層次的學習輔導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以資料為基礎的解決問題歷程</a:t>
            </a:r>
          </a:p>
        </p:txBody>
      </p:sp>
      <p:graphicFrame>
        <p:nvGraphicFramePr>
          <p:cNvPr id="3" name="資料庫圖表 2"/>
          <p:cNvGraphicFramePr/>
          <p:nvPr/>
        </p:nvGraphicFramePr>
        <p:xfrm>
          <a:off x="1500166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公車司機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話說有一天，一個司機開著公車，在途中載了一批客人，過了一下子，司機一回頭看， 便大叫說：「誰叫你們全部都站在車廂中間？」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於是這些乘客們便說：「是你自已說討厭的站前面，難看的站後面的啊！」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司機聽完便很無奈的說：「我是說到桃園的站前面，到南崁的站後面啦！」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800080"/>
                </a:solidFill>
                <a:ea typeface="雅坊美工13"/>
                <a:cs typeface="雅坊美工13"/>
              </a:rPr>
              <a:t>實施差異化教學之原則</a:t>
            </a:r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mtClean="0"/>
              <a:t>差異化教學是教師</a:t>
            </a:r>
            <a:r>
              <a:rPr lang="zh-TW" altLang="en-US" b="1" smtClean="0">
                <a:solidFill>
                  <a:srgbClr val="C00000"/>
                </a:solidFill>
              </a:rPr>
              <a:t>回應學生的學習需求</a:t>
            </a:r>
            <a:r>
              <a:rPr lang="zh-TW" altLang="en-US" smtClean="0"/>
              <a:t>所實施的教學</a:t>
            </a:r>
            <a:endParaRPr lang="en-US" altLang="zh-TW" smtClean="0"/>
          </a:p>
          <a:p>
            <a:pPr marL="0" indent="0" eaLnBrk="1" hangingPunct="1">
              <a:buFontTx/>
              <a:buNone/>
            </a:pPr>
            <a:endParaRPr lang="en-US" altLang="zh-TW" smtClean="0"/>
          </a:p>
          <a:p>
            <a:pPr marL="0" indent="0" eaLnBrk="1" hangingPunct="1">
              <a:buFontTx/>
              <a:buNone/>
            </a:pPr>
            <a:endParaRPr lang="zh-TW" altLang="en-US" smtClean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475656" y="2204864"/>
          <a:ext cx="66247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913447" y="1905000"/>
          <a:ext cx="744929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534025" cy="863600"/>
          </a:xfrm>
        </p:spPr>
        <p:txBody>
          <a:bodyPr/>
          <a:lstStyle/>
          <a:p>
            <a:r>
              <a:rPr lang="zh-TW" altLang="en-US" b="1" smtClean="0"/>
              <a:t>差異化教學實踐層面</a:t>
            </a:r>
          </a:p>
        </p:txBody>
      </p:sp>
      <p:sp>
        <p:nvSpPr>
          <p:cNvPr id="39939" name="矩形 5"/>
          <p:cNvSpPr>
            <a:spLocks noChangeArrowheads="1"/>
          </p:cNvSpPr>
          <p:nvPr/>
        </p:nvSpPr>
        <p:spPr bwMode="auto">
          <a:xfrm>
            <a:off x="6972300" y="58674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2060"/>
                </a:solidFill>
              </a:rPr>
              <a:t>(</a:t>
            </a:r>
            <a:r>
              <a:rPr lang="zh-TW" altLang="en-US">
                <a:solidFill>
                  <a:srgbClr val="002060"/>
                </a:solidFill>
              </a:rPr>
              <a:t>甄曉蘭，</a:t>
            </a:r>
            <a:r>
              <a:rPr lang="en-US" altLang="zh-TW">
                <a:solidFill>
                  <a:srgbClr val="002060"/>
                </a:solidFill>
              </a:rPr>
              <a:t>2012)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差異化教學策略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56282" y="1600200"/>
          <a:ext cx="766009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矩形 4"/>
          <p:cNvSpPr>
            <a:spLocks noChangeArrowheads="1"/>
          </p:cNvSpPr>
          <p:nvPr/>
        </p:nvSpPr>
        <p:spPr bwMode="auto">
          <a:xfrm>
            <a:off x="6000750" y="6019800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2060"/>
                </a:solidFill>
              </a:rPr>
              <a:t>(</a:t>
            </a:r>
            <a:r>
              <a:rPr lang="zh-TW" altLang="en-US">
                <a:solidFill>
                  <a:srgbClr val="002060"/>
                </a:solidFill>
              </a:rPr>
              <a:t>洪儷瑜、陳美芳，</a:t>
            </a:r>
            <a:r>
              <a:rPr lang="en-US" altLang="zh-TW">
                <a:solidFill>
                  <a:srgbClr val="002060"/>
                </a:solidFill>
              </a:rPr>
              <a:t>2012)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5810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C00000"/>
                </a:solidFill>
                <a:ea typeface="雅坊美工13"/>
                <a:cs typeface="雅坊美工13"/>
              </a:rPr>
              <a:t>差異化教學教學設計的依據</a:t>
            </a:r>
          </a:p>
        </p:txBody>
      </p:sp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4427538" y="1196975"/>
            <a:ext cx="2881312" cy="4492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mtClean="0">
                <a:solidFill>
                  <a:srgbClr val="FF0000"/>
                </a:solidFill>
              </a:rPr>
              <a:t>根據</a:t>
            </a:r>
            <a:r>
              <a:rPr lang="zh-TW" altLang="en-US" smtClean="0"/>
              <a:t>並</a:t>
            </a:r>
            <a:r>
              <a:rPr lang="zh-TW" altLang="en-US" b="1" smtClean="0">
                <a:solidFill>
                  <a:srgbClr val="FF0000"/>
                </a:solidFill>
              </a:rPr>
              <a:t>回應</a:t>
            </a:r>
            <a:r>
              <a:rPr lang="zh-TW" altLang="en-US" smtClean="0"/>
              <a:t>學生的</a:t>
            </a:r>
            <a:endParaRPr lang="en-US" altLang="zh-TW" smtClean="0"/>
          </a:p>
          <a:p>
            <a:pPr marL="0" indent="0" eaLnBrk="1" hangingPunct="1">
              <a:buFontTx/>
              <a:buNone/>
            </a:pPr>
            <a:endParaRPr lang="zh-TW" altLang="en-US" smtClean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4977284" y="1340768"/>
          <a:ext cx="41667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179512" y="1412776"/>
          <a:ext cx="4896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357166"/>
          <a:ext cx="9144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0" y="2143125"/>
            <a:ext cx="1785938" cy="7858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日常上課、第八節、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假日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4786313"/>
            <a:ext cx="1428750" cy="7858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課前、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課中</a:t>
            </a:r>
          </a:p>
        </p:txBody>
      </p:sp>
      <p:sp>
        <p:nvSpPr>
          <p:cNvPr id="8" name="矩形 7"/>
          <p:cNvSpPr/>
          <p:nvPr/>
        </p:nvSpPr>
        <p:spPr>
          <a:xfrm>
            <a:off x="5429250" y="285750"/>
            <a:ext cx="2928938" cy="64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刪減、添加、重組</a:t>
            </a:r>
          </a:p>
        </p:txBody>
      </p:sp>
      <p:sp>
        <p:nvSpPr>
          <p:cNvPr id="9" name="矩形 8"/>
          <p:cNvSpPr/>
          <p:nvPr/>
        </p:nvSpPr>
        <p:spPr>
          <a:xfrm>
            <a:off x="2916238" y="2874963"/>
            <a:ext cx="3600450" cy="7858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chemeClr val="tx1"/>
                </a:solidFill>
              </a:rPr>
              <a:t>差異化教學</a:t>
            </a:r>
          </a:p>
        </p:txBody>
      </p:sp>
      <p:sp>
        <p:nvSpPr>
          <p:cNvPr id="10" name="矩形 9"/>
          <p:cNvSpPr/>
          <p:nvPr/>
        </p:nvSpPr>
        <p:spPr>
          <a:xfrm>
            <a:off x="7429500" y="2428875"/>
            <a:ext cx="1428750" cy="7858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教學法、作業設計</a:t>
            </a:r>
          </a:p>
        </p:txBody>
      </p:sp>
      <p:sp>
        <p:nvSpPr>
          <p:cNvPr id="11" name="矩形 10"/>
          <p:cNvSpPr/>
          <p:nvPr/>
        </p:nvSpPr>
        <p:spPr>
          <a:xfrm>
            <a:off x="5286375" y="5572125"/>
            <a:ext cx="1428750" cy="1000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行政、團隊、家長社區、資訊科技</a:t>
            </a:r>
          </a:p>
        </p:txBody>
      </p:sp>
      <p:sp>
        <p:nvSpPr>
          <p:cNvPr id="12" name="矩形 11"/>
          <p:cNvSpPr/>
          <p:nvPr/>
        </p:nvSpPr>
        <p:spPr>
          <a:xfrm>
            <a:off x="7358063" y="4929188"/>
            <a:ext cx="1428750" cy="928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蒐集資料</a:t>
            </a:r>
            <a:r>
              <a:rPr lang="zh-TW" altLang="en-US" sz="2000" dirty="0">
                <a:solidFill>
                  <a:schemeClr val="tx1"/>
                </a:solidFill>
              </a:rPr>
              <a:t>（成就、動機、情緒）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檢驗向度</a:t>
            </a:r>
            <a:r>
              <a:rPr lang="zh-TW" altLang="en-US" dirty="0">
                <a:solidFill>
                  <a:schemeClr val="tx1"/>
                </a:solidFill>
              </a:rPr>
              <a:t>（平均、變異、個案）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差異化教學的時間安排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 可用時間：日常上課、第八節、</a:t>
            </a: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假日（週末、寒暑假）</a:t>
            </a: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 典型處理學生學習成就低落的原則：</a:t>
            </a: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學不會就增加學習時間</a:t>
            </a: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None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 資優</a:t>
            </a:r>
            <a:r>
              <a:rPr lang="zh-TW" altLang="en-US" dirty="0" smtClean="0">
                <a:latin typeface="新細明體"/>
              </a:rPr>
              <a:t>、補救的</a:t>
            </a:r>
            <a:r>
              <a:rPr lang="zh-TW" altLang="en-US" dirty="0"/>
              <a:t>課</a:t>
            </a:r>
            <a:r>
              <a:rPr lang="zh-TW" altLang="en-US" dirty="0" smtClean="0"/>
              <a:t>中抽離</a:t>
            </a:r>
            <a:r>
              <a:rPr lang="en-US" altLang="zh-TW" dirty="0" smtClean="0"/>
              <a:t>,</a:t>
            </a:r>
            <a:r>
              <a:rPr lang="zh-TW" altLang="en-US" dirty="0" smtClean="0">
                <a:latin typeface="新細明體"/>
              </a:rPr>
              <a:t>外加課程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因應學生差異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善用分組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教學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zh-TW" altLang="en-US" dirty="0" smtClean="0"/>
              <a:t>一</a:t>
            </a:r>
            <a:r>
              <a:rPr lang="zh-TW" altLang="en-US" dirty="0" smtClean="0">
                <a:latin typeface="新細明體"/>
              </a:rPr>
              <a:t>、</a:t>
            </a:r>
            <a:r>
              <a:rPr lang="zh-TW" altLang="zh-TW" dirty="0" smtClean="0"/>
              <a:t>配對分組學習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zh-TW" altLang="en-US" dirty="0" smtClean="0"/>
              <a:t>二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zh-TW" dirty="0" smtClean="0"/>
              <a:t>小組分組</a:t>
            </a:r>
            <a:r>
              <a:rPr lang="en-US" altLang="zh-TW" dirty="0" smtClean="0"/>
              <a:t>  --</a:t>
            </a:r>
            <a:r>
              <a:rPr lang="zh-TW" altLang="zh-TW" dirty="0" smtClean="0"/>
              <a:t>（</a:t>
            </a:r>
            <a:r>
              <a:rPr lang="en-US" altLang="zh-TW" dirty="0" smtClean="0"/>
              <a:t>1</a:t>
            </a:r>
            <a:r>
              <a:rPr lang="zh-TW" altLang="zh-TW" dirty="0" smtClean="0"/>
              <a:t>）小組活動</a:t>
            </a:r>
            <a:r>
              <a:rPr lang="zh-TW" altLang="en-US" dirty="0"/>
              <a:t>同質、異質</a:t>
            </a:r>
            <a:endParaRPr lang="en-US" altLang="zh-TW" dirty="0"/>
          </a:p>
          <a:p>
            <a:pPr>
              <a:buFont typeface="Arial" charset="0"/>
              <a:buNone/>
              <a:defRPr/>
            </a:pPr>
            <a:r>
              <a:rPr lang="zh-TW" altLang="en-US" dirty="0" smtClean="0"/>
              <a:t>                            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r>
              <a:rPr lang="zh-TW" altLang="zh-TW" dirty="0" smtClean="0"/>
              <a:t>合作學習</a:t>
            </a:r>
            <a:r>
              <a:rPr lang="zh-TW" altLang="en-US" dirty="0" smtClean="0"/>
              <a:t>（拼圖式）</a:t>
            </a:r>
            <a:r>
              <a:rPr lang="zh-TW" altLang="zh-TW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zh-TW" dirty="0" smtClean="0"/>
              <a:t> </a:t>
            </a:r>
            <a:r>
              <a:rPr lang="zh-TW" altLang="en-US" dirty="0" smtClean="0"/>
              <a:t>三</a:t>
            </a:r>
            <a:r>
              <a:rPr lang="en-US" altLang="zh-TW" dirty="0" smtClean="0"/>
              <a:t> 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zh-TW" dirty="0" smtClean="0"/>
              <a:t>分站教學</a:t>
            </a:r>
            <a:r>
              <a:rPr lang="en-US" altLang="zh-TW" dirty="0" smtClean="0"/>
              <a:t>-  </a:t>
            </a:r>
            <a:endParaRPr lang="zh-TW" altLang="zh-TW" dirty="0" smtClean="0"/>
          </a:p>
          <a:p>
            <a:pPr>
              <a:buFont typeface="Arial" charset="0"/>
              <a:buNone/>
              <a:defRPr/>
            </a:pPr>
            <a:r>
              <a:rPr lang="en-US" altLang="zh-TW" dirty="0" smtClean="0"/>
              <a:t> </a:t>
            </a:r>
            <a:r>
              <a:rPr lang="zh-TW" altLang="en-US" dirty="0" smtClean="0"/>
              <a:t>四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 </a:t>
            </a:r>
            <a:r>
              <a:rPr lang="zh-TW" altLang="zh-TW" dirty="0" smtClean="0"/>
              <a:t>自學</a:t>
            </a:r>
            <a:r>
              <a:rPr lang="en-US" altLang="zh-TW" dirty="0" smtClean="0"/>
              <a:t>  — </a:t>
            </a:r>
            <a:r>
              <a:rPr lang="zh-TW" altLang="zh-TW" dirty="0" smtClean="0"/>
              <a:t>依據</a:t>
            </a:r>
            <a:r>
              <a:rPr lang="zh-TW" altLang="en-US" dirty="0" smtClean="0"/>
              <a:t>個人</a:t>
            </a:r>
            <a:r>
              <a:rPr lang="zh-TW" altLang="zh-TW" dirty="0" smtClean="0"/>
              <a:t>能力</a:t>
            </a:r>
            <a:r>
              <a:rPr lang="zh-TW" altLang="en-US" dirty="0" smtClean="0"/>
              <a:t>各自</a:t>
            </a:r>
            <a:r>
              <a:rPr lang="zh-TW" altLang="zh-TW" dirty="0" smtClean="0"/>
              <a:t>作不同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pPr>
              <a:buFont typeface="Arial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的</a:t>
            </a:r>
            <a:r>
              <a:rPr lang="zh-TW" altLang="zh-TW" dirty="0" smtClean="0"/>
              <a:t>學習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    分組教學模式舉例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54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936625"/>
          </a:xfrm>
        </p:spPr>
        <p:txBody>
          <a:bodyPr/>
          <a:lstStyle/>
          <a:p>
            <a:r>
              <a:rPr lang="zh-TW" altLang="en-US" sz="4000" smtClean="0"/>
              <a:t>做配對學習，一點點的提醒</a:t>
            </a:r>
            <a:r>
              <a:rPr lang="en-US" altLang="zh-TW" sz="4000" smtClean="0"/>
              <a:t>…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250825" y="1935163"/>
            <a:ext cx="8686800" cy="4389437"/>
          </a:xfrm>
        </p:spPr>
        <p:txBody>
          <a:bodyPr/>
          <a:lstStyle/>
          <a:p>
            <a:r>
              <a:rPr lang="zh-TW" altLang="en-US" smtClean="0"/>
              <a:t>怎麼分組</a:t>
            </a:r>
            <a:endParaRPr lang="en-US" altLang="zh-TW" smtClean="0"/>
          </a:p>
          <a:p>
            <a:pPr lvl="1"/>
            <a:r>
              <a:rPr lang="zh-TW" altLang="en-US" smtClean="0"/>
              <a:t>強弱搭配，兩兩練習時，強的學生先，有做示範的功能</a:t>
            </a:r>
          </a:p>
          <a:p>
            <a:r>
              <a:rPr lang="zh-TW" altLang="en-US" smtClean="0"/>
              <a:t>全班教學時，也可善用配對學習</a:t>
            </a:r>
            <a:endParaRPr lang="en-US" altLang="zh-TW" smtClean="0"/>
          </a:p>
          <a:p>
            <a:pPr lvl="1"/>
            <a:r>
              <a:rPr lang="zh-TW" altLang="en-US" smtClean="0"/>
              <a:t>例如講到最重要的概念，可以請學生兩兩做複誦，也是強的學生先講。</a:t>
            </a:r>
          </a:p>
        </p:txBody>
      </p:sp>
      <p:sp>
        <p:nvSpPr>
          <p:cNvPr id="47107" name="矩形 1"/>
          <p:cNvSpPr>
            <a:spLocks noChangeArrowheads="1"/>
          </p:cNvSpPr>
          <p:nvPr/>
        </p:nvSpPr>
        <p:spPr bwMode="auto">
          <a:xfrm>
            <a:off x="2700338" y="260350"/>
            <a:ext cx="3719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/>
              <a:t>一</a:t>
            </a:r>
            <a:r>
              <a:rPr lang="en-US" altLang="zh-TW" sz="4000" b="1"/>
              <a:t>-1</a:t>
            </a:r>
            <a:r>
              <a:rPr lang="zh-TW" altLang="en-US" sz="4000" b="1">
                <a:latin typeface="新細明體" charset="-120"/>
              </a:rPr>
              <a:t>、</a:t>
            </a:r>
            <a:r>
              <a:rPr lang="zh-TW" altLang="en-US" sz="4000" b="1"/>
              <a:t>配對分組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468313" y="823913"/>
            <a:ext cx="8229600" cy="563562"/>
          </a:xfrm>
        </p:spPr>
        <p:txBody>
          <a:bodyPr/>
          <a:lstStyle/>
          <a:p>
            <a:r>
              <a:rPr lang="zh-TW" altLang="en-US" sz="4000" smtClean="0"/>
              <a:t>配對學習：六分鐘流暢性教學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679950"/>
          </a:xfrm>
        </p:spPr>
        <p:txBody>
          <a:bodyPr/>
          <a:lstStyle/>
          <a:p>
            <a:r>
              <a:rPr lang="zh-TW" altLang="en-US" sz="2400" smtClean="0"/>
              <a:t>教學活動</a:t>
            </a:r>
            <a:r>
              <a:rPr lang="en-US" altLang="zh-TW" sz="2400" smtClean="0"/>
              <a:t>--</a:t>
            </a:r>
            <a:r>
              <a:rPr lang="zh-TW" altLang="en-US" sz="2400" smtClean="0"/>
              <a:t>學生自學活動</a:t>
            </a:r>
          </a:p>
          <a:p>
            <a:r>
              <a:rPr lang="zh-TW" altLang="en-US" sz="2400" smtClean="0"/>
              <a:t>朗讀流暢性訓練六分鐘步驟：</a:t>
            </a:r>
          </a:p>
          <a:p>
            <a:pPr>
              <a:buFont typeface="Wingdings 2" pitchFamily="18" charset="2"/>
              <a:buNone/>
            </a:pPr>
            <a:r>
              <a:rPr lang="en-US" altLang="zh-TW" sz="2200" smtClean="0"/>
              <a:t>   1. Reader 1</a:t>
            </a:r>
            <a:r>
              <a:rPr lang="zh-TW" altLang="en-US" sz="2200" smtClean="0"/>
              <a:t>（高能力）讀一分鐘  </a:t>
            </a:r>
            <a:r>
              <a:rPr lang="en-US" altLang="zh-TW" sz="2200" smtClean="0"/>
              <a:t>Reader 2</a:t>
            </a:r>
            <a:r>
              <a:rPr lang="zh-TW" altLang="en-US" sz="2200" smtClean="0"/>
              <a:t>記錄</a:t>
            </a:r>
          </a:p>
          <a:p>
            <a:pPr>
              <a:buFont typeface="Wingdings 2" pitchFamily="18" charset="2"/>
              <a:buNone/>
            </a:pPr>
            <a:r>
              <a:rPr lang="en-US" altLang="zh-TW" sz="2200" smtClean="0"/>
              <a:t>   2. Reader 2</a:t>
            </a:r>
            <a:r>
              <a:rPr lang="zh-TW" altLang="en-US" sz="2200" smtClean="0"/>
              <a:t>（低能力）讀一分鐘  </a:t>
            </a:r>
            <a:r>
              <a:rPr lang="en-US" altLang="zh-TW" sz="2200" smtClean="0"/>
              <a:t>Reader 1</a:t>
            </a:r>
            <a:r>
              <a:rPr lang="zh-TW" altLang="en-US" sz="2200" smtClean="0"/>
              <a:t>記錄</a:t>
            </a:r>
          </a:p>
          <a:p>
            <a:r>
              <a:rPr lang="zh-TW" altLang="en-US" sz="2400" smtClean="0"/>
              <a:t>學生配對方式：學生能力由高到低排列分兩組，兩組的第一個配為一組，一個學生念、一個學生記錄。</a:t>
            </a:r>
          </a:p>
          <a:p>
            <a:r>
              <a:rPr lang="zh-TW" altLang="en-US" sz="2400" smtClean="0"/>
              <a:t>以能力排序  </a:t>
            </a:r>
          </a:p>
          <a:p>
            <a:pPr>
              <a:buFont typeface="Wingdings 2" pitchFamily="18" charset="2"/>
              <a:buNone/>
            </a:pPr>
            <a:r>
              <a:rPr lang="zh-TW" altLang="en-US" sz="2400" smtClean="0"/>
              <a:t>  第一組（</a:t>
            </a:r>
            <a:r>
              <a:rPr lang="zh-TW" altLang="en-US" sz="2200" smtClean="0"/>
              <a:t>高能力</a:t>
            </a:r>
            <a:r>
              <a:rPr lang="zh-TW" altLang="en-US" sz="2400" smtClean="0"/>
              <a:t>） </a:t>
            </a:r>
            <a:r>
              <a:rPr lang="en-US" altLang="zh-TW" sz="2400" smtClean="0">
                <a:solidFill>
                  <a:srgbClr val="800000"/>
                </a:solidFill>
              </a:rPr>
              <a:t>1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rgbClr val="0000CC"/>
                </a:solidFill>
              </a:rPr>
              <a:t>2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accent1"/>
                </a:solidFill>
              </a:rPr>
              <a:t>3</a:t>
            </a:r>
            <a:r>
              <a:rPr lang="en-US" altLang="zh-TW" sz="2400" smtClean="0"/>
              <a:t>   </a:t>
            </a:r>
            <a:r>
              <a:rPr lang="en-US" altLang="zh-TW" sz="2400" smtClean="0">
                <a:solidFill>
                  <a:schemeClr val="hlink"/>
                </a:solidFill>
              </a:rPr>
              <a:t>4</a:t>
            </a:r>
            <a:r>
              <a:rPr lang="en-US" altLang="zh-TW" sz="2400" smtClean="0"/>
              <a:t>   </a:t>
            </a:r>
            <a:r>
              <a:rPr lang="en-US" altLang="zh-TW" sz="2400" smtClean="0">
                <a:solidFill>
                  <a:schemeClr val="folHlink"/>
                </a:solidFill>
              </a:rPr>
              <a:t>5</a:t>
            </a:r>
            <a:r>
              <a:rPr lang="en-US" altLang="zh-TW" sz="2400" smtClean="0"/>
              <a:t>   </a:t>
            </a:r>
            <a:r>
              <a:rPr lang="en-US" altLang="zh-TW" sz="2400" smtClean="0">
                <a:solidFill>
                  <a:srgbClr val="FF9999"/>
                </a:solidFill>
              </a:rPr>
              <a:t>6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 </a:t>
            </a:r>
            <a:r>
              <a:rPr lang="zh-TW" altLang="en-US" sz="2400" smtClean="0"/>
              <a:t>第二組（低</a:t>
            </a:r>
            <a:r>
              <a:rPr lang="zh-TW" altLang="en-US" sz="2200" smtClean="0"/>
              <a:t>能力</a:t>
            </a:r>
            <a:r>
              <a:rPr lang="zh-TW" altLang="en-US" sz="2400" smtClean="0"/>
              <a:t>） </a:t>
            </a:r>
            <a:r>
              <a:rPr lang="en-US" altLang="zh-TW" sz="2400" smtClean="0">
                <a:solidFill>
                  <a:srgbClr val="800000"/>
                </a:solidFill>
              </a:rPr>
              <a:t>7</a:t>
            </a:r>
            <a:r>
              <a:rPr lang="en-US" altLang="zh-TW" sz="2400" smtClean="0"/>
              <a:t> </a:t>
            </a:r>
            <a:r>
              <a:rPr lang="en-US" altLang="zh-TW" sz="2400" smtClean="0">
                <a:solidFill>
                  <a:srgbClr val="0000CC"/>
                </a:solidFill>
              </a:rPr>
              <a:t> 8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accent1"/>
                </a:solidFill>
              </a:rPr>
              <a:t>9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hlink"/>
                </a:solidFill>
              </a:rPr>
              <a:t>10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folHlink"/>
                </a:solidFill>
              </a:rPr>
              <a:t>11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rgbClr val="FF9999"/>
                </a:solidFill>
              </a:rPr>
              <a:t>12 </a:t>
            </a:r>
            <a:r>
              <a:rPr lang="zh-TW" altLang="en-US" sz="2400" smtClean="0">
                <a:solidFill>
                  <a:schemeClr val="tx2"/>
                </a:solidFill>
              </a:rPr>
              <a:t>（同顏色一組）</a:t>
            </a:r>
          </a:p>
          <a:p>
            <a:r>
              <a:rPr lang="zh-TW" altLang="en-US" sz="2400" smtClean="0"/>
              <a:t>老師一起喊開始和結束 ，每次上課一開始就做這個活動</a:t>
            </a:r>
          </a:p>
        </p:txBody>
      </p:sp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5000625" y="6488113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陳淑麗，</a:t>
            </a:r>
            <a:r>
              <a:rPr lang="en-US" altLang="zh-TW"/>
              <a:t>2012</a:t>
            </a:r>
            <a:r>
              <a:rPr lang="zh-TW" altLang="en-US"/>
              <a:t>，臺灣學障學會年會講義</a:t>
            </a:r>
          </a:p>
        </p:txBody>
      </p:sp>
      <p:sp>
        <p:nvSpPr>
          <p:cNvPr id="49156" name="文字方塊 1"/>
          <p:cNvSpPr txBox="1">
            <a:spLocks noChangeArrowheads="1"/>
          </p:cNvSpPr>
          <p:nvPr/>
        </p:nvSpPr>
        <p:spPr bwMode="auto">
          <a:xfrm>
            <a:off x="2627313" y="103188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/>
              <a:t>一</a:t>
            </a:r>
            <a:r>
              <a:rPr lang="en-US" altLang="zh-TW" sz="4000" b="1"/>
              <a:t>-2</a:t>
            </a:r>
            <a:r>
              <a:rPr lang="zh-TW" altLang="en-US" sz="4000" b="1">
                <a:latin typeface="新細明體" charset="-120"/>
              </a:rPr>
              <a:t>、</a:t>
            </a:r>
            <a:r>
              <a:rPr lang="zh-TW" altLang="en-US" sz="4000" b="1"/>
              <a:t>配對分組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/>
              <a:t>差異化教學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zh-TW" altLang="en-US" smtClean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428728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</a:t>
            </a:r>
            <a:r>
              <a:rPr lang="en-US" altLang="zh-TW" smtClean="0"/>
              <a:t>-1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合作學習</a:t>
            </a:r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異質分組</a:t>
            </a:r>
            <a:endParaRPr lang="en-US" altLang="zh-TW" smtClean="0"/>
          </a:p>
          <a:p>
            <a:r>
              <a:rPr lang="zh-TW" altLang="en-US" smtClean="0"/>
              <a:t>每位成員都有學習任務</a:t>
            </a:r>
            <a:endParaRPr lang="en-US" altLang="zh-TW" smtClean="0"/>
          </a:p>
          <a:p>
            <a:r>
              <a:rPr lang="zh-TW" altLang="en-US" smtClean="0"/>
              <a:t>方式類型</a:t>
            </a:r>
            <a:endParaRPr lang="en-US" altLang="zh-TW" smtClean="0"/>
          </a:p>
          <a:p>
            <a:pPr lvl="1"/>
            <a:r>
              <a:rPr lang="zh-TW" altLang="en-US" smtClean="0"/>
              <a:t>任務</a:t>
            </a:r>
            <a:endParaRPr lang="en-US" altLang="zh-TW" smtClean="0"/>
          </a:p>
          <a:p>
            <a:pPr lvl="1"/>
            <a:r>
              <a:rPr lang="zh-TW" altLang="en-US" smtClean="0"/>
              <a:t>拼圖式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</a:t>
            </a:r>
            <a:r>
              <a:rPr lang="en-US" altLang="zh-TW" smtClean="0"/>
              <a:t>-2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任務式合作學習</a:t>
            </a:r>
          </a:p>
        </p:txBody>
      </p:sp>
      <p:sp>
        <p:nvSpPr>
          <p:cNvPr id="5222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zh-TW" altLang="en-US" smtClean="0"/>
              <a:t>各小組分工、合作完成</a:t>
            </a:r>
            <a:endParaRPr lang="en-US" altLang="zh-TW" smtClean="0"/>
          </a:p>
          <a:p>
            <a:pPr lvl="1"/>
            <a:r>
              <a:rPr lang="zh-TW" altLang="en-US" smtClean="0"/>
              <a:t>寫出有「古」、「出」的字</a:t>
            </a:r>
            <a:endParaRPr lang="en-US" altLang="zh-TW" smtClean="0"/>
          </a:p>
          <a:p>
            <a:pPr lvl="1"/>
            <a:r>
              <a:rPr lang="zh-TW" altLang="en-US" smtClean="0"/>
              <a:t>完成表格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3429000"/>
          <a:ext cx="6096000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47"/>
                <a:gridCol w="611460"/>
                <a:gridCol w="1000570"/>
                <a:gridCol w="1111745"/>
                <a:gridCol w="1352589"/>
                <a:gridCol w="1352589"/>
              </a:tblGrid>
              <a:tr h="365919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編號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字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注音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詞一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詞二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詞三</a:t>
                      </a:r>
                      <a:endParaRPr lang="zh-TW" alt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估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ㄍㄨ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評估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估計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估價</a:t>
                      </a:r>
                      <a:endParaRPr lang="zh-TW" alt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00125" y="5143500"/>
          <a:ext cx="6096000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47"/>
                <a:gridCol w="611460"/>
                <a:gridCol w="1221823"/>
                <a:gridCol w="1214446"/>
                <a:gridCol w="1214446"/>
                <a:gridCol w="1166778"/>
              </a:tblGrid>
              <a:tr h="365919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編號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字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注音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詞一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詞二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詞三</a:t>
                      </a:r>
                      <a:endParaRPr lang="zh-TW" alt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拙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ㄓㄨㄛ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en-US" altLang="zh-TW" sz="1800" baseline="0" dirty="0" smtClean="0"/>
                        <a:t>  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笨拙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拙作</a:t>
                      </a:r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勤能補拙</a:t>
                      </a:r>
                      <a:endParaRPr lang="zh-TW" alt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40" marB="457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</a:t>
            </a:r>
            <a:r>
              <a:rPr lang="en-US" altLang="zh-TW" smtClean="0"/>
              <a:t>-3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拼圖式合作學習</a:t>
            </a:r>
          </a:p>
        </p:txBody>
      </p:sp>
      <p:sp>
        <p:nvSpPr>
          <p:cNvPr id="53250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mtClean="0"/>
              <a:t>每組成員分工</a:t>
            </a:r>
            <a:endParaRPr lang="en-US" altLang="zh-TW" smtClean="0"/>
          </a:p>
          <a:p>
            <a:r>
              <a:rPr lang="zh-TW" altLang="en-US" smtClean="0"/>
              <a:t>各組相同任務者先共同學習（專家學習）</a:t>
            </a:r>
            <a:endParaRPr lang="en-US" altLang="zh-TW" smtClean="0"/>
          </a:p>
          <a:p>
            <a:r>
              <a:rPr lang="zh-TW" altLang="en-US" smtClean="0"/>
              <a:t>專家回到組內分享學習</a:t>
            </a:r>
            <a:endParaRPr lang="en-US" altLang="zh-TW" smtClean="0"/>
          </a:p>
          <a:p>
            <a:r>
              <a:rPr lang="zh-TW" altLang="en-US" smtClean="0"/>
              <a:t>完成組內任務</a:t>
            </a:r>
          </a:p>
        </p:txBody>
      </p:sp>
      <p:sp>
        <p:nvSpPr>
          <p:cNvPr id="53251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mtClean="0"/>
              <a:t>社會科練習</a:t>
            </a:r>
            <a:endParaRPr lang="en-US" altLang="zh-TW" smtClean="0"/>
          </a:p>
          <a:p>
            <a:pPr lvl="1"/>
            <a:r>
              <a:rPr lang="en-US" altLang="zh-TW" smtClean="0"/>
              <a:t>1. </a:t>
            </a:r>
            <a:r>
              <a:rPr lang="zh-TW" altLang="en-US" smtClean="0"/>
              <a:t>每組分四個人各負責一主題國家</a:t>
            </a:r>
            <a:endParaRPr lang="en-US" altLang="zh-TW" smtClean="0"/>
          </a:p>
          <a:p>
            <a:pPr lvl="1"/>
            <a:r>
              <a:rPr lang="en-US" altLang="zh-TW" smtClean="0"/>
              <a:t>2. </a:t>
            </a:r>
            <a:r>
              <a:rPr lang="zh-TW" altLang="en-US" smtClean="0"/>
              <a:t>各組主題國家聚集學習</a:t>
            </a:r>
            <a:endParaRPr lang="en-US" altLang="zh-TW" smtClean="0"/>
          </a:p>
          <a:p>
            <a:pPr lvl="1"/>
            <a:r>
              <a:rPr lang="en-US" altLang="zh-TW" smtClean="0"/>
              <a:t>3. </a:t>
            </a:r>
            <a:r>
              <a:rPr lang="zh-TW" altLang="en-US" smtClean="0"/>
              <a:t>回到原組分享自己的學習</a:t>
            </a:r>
            <a:endParaRPr lang="en-US" altLang="zh-TW" smtClean="0"/>
          </a:p>
          <a:p>
            <a:pPr lvl="1"/>
            <a:r>
              <a:rPr lang="en-US" altLang="zh-TW" smtClean="0"/>
              <a:t>4. </a:t>
            </a:r>
            <a:r>
              <a:rPr lang="zh-TW" altLang="en-US" smtClean="0"/>
              <a:t>完成小組學習任務</a:t>
            </a:r>
            <a:endParaRPr lang="en-US" altLang="zh-TW" smtClean="0"/>
          </a:p>
          <a:p>
            <a:pPr lvl="1">
              <a:buFont typeface="Arial" charset="0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r>
              <a:rPr lang="zh-TW" altLang="en-US" smtClean="0"/>
              <a:t>三</a:t>
            </a:r>
            <a:r>
              <a:rPr lang="en-US" altLang="zh-TW" smtClean="0"/>
              <a:t>-1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分站教學</a:t>
            </a:r>
          </a:p>
        </p:txBody>
      </p:sp>
      <p:pic>
        <p:nvPicPr>
          <p:cNvPr id="54274" name="圖片 3" descr="classroom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78581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文字方塊 4"/>
          <p:cNvSpPr txBox="1">
            <a:spLocks noChangeArrowheads="1"/>
          </p:cNvSpPr>
          <p:nvPr/>
        </p:nvSpPr>
        <p:spPr bwMode="auto">
          <a:xfrm>
            <a:off x="1071563" y="3286125"/>
            <a:ext cx="1071562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第一組</a:t>
            </a:r>
          </a:p>
        </p:txBody>
      </p:sp>
      <p:sp>
        <p:nvSpPr>
          <p:cNvPr id="54276" name="文字方塊 5"/>
          <p:cNvSpPr txBox="1">
            <a:spLocks noChangeArrowheads="1"/>
          </p:cNvSpPr>
          <p:nvPr/>
        </p:nvSpPr>
        <p:spPr bwMode="auto">
          <a:xfrm>
            <a:off x="3214688" y="3357563"/>
            <a:ext cx="1071562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第二組</a:t>
            </a:r>
          </a:p>
        </p:txBody>
      </p:sp>
      <p:sp>
        <p:nvSpPr>
          <p:cNvPr id="54277" name="文字方塊 6"/>
          <p:cNvSpPr txBox="1">
            <a:spLocks noChangeArrowheads="1"/>
          </p:cNvSpPr>
          <p:nvPr/>
        </p:nvSpPr>
        <p:spPr bwMode="auto">
          <a:xfrm>
            <a:off x="3214688" y="4429125"/>
            <a:ext cx="877887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第三組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000625" y="3429000"/>
            <a:ext cx="877888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/>
              <a:t>第四組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72063" y="4429125"/>
            <a:ext cx="877887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/>
              <a:t>第五組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00813" y="4500563"/>
            <a:ext cx="87788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/>
              <a:t>第六組</a:t>
            </a:r>
          </a:p>
        </p:txBody>
      </p:sp>
      <p:sp>
        <p:nvSpPr>
          <p:cNvPr id="54281" name="文字方塊 10"/>
          <p:cNvSpPr txBox="1">
            <a:spLocks noChangeArrowheads="1"/>
          </p:cNvSpPr>
          <p:nvPr/>
        </p:nvSpPr>
        <p:spPr bwMode="auto">
          <a:xfrm>
            <a:off x="5857875" y="571500"/>
            <a:ext cx="32861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200"/>
              <a:t>全堂課設計四種學習任務</a:t>
            </a:r>
            <a:endParaRPr lang="en-US" altLang="zh-TW" sz="2200"/>
          </a:p>
          <a:p>
            <a:r>
              <a:rPr lang="en-US" altLang="zh-TW" sz="2000"/>
              <a:t>1-10        1, 2-3, 4-5, 6</a:t>
            </a:r>
          </a:p>
          <a:p>
            <a:r>
              <a:rPr lang="en-US" altLang="zh-TW" sz="2000"/>
              <a:t>11-20      2-3, 4-5, 6, 1</a:t>
            </a:r>
          </a:p>
          <a:p>
            <a:r>
              <a:rPr lang="en-US" altLang="zh-TW" sz="2000"/>
              <a:t>21-30     4-5, 6,1, 2-3 </a:t>
            </a:r>
          </a:p>
          <a:p>
            <a:r>
              <a:rPr lang="en-US" altLang="zh-TW" sz="2000"/>
              <a:t>31-40      6,1, 2-3,4-5 </a:t>
            </a:r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三</a:t>
            </a:r>
            <a:r>
              <a:rPr lang="en-US" altLang="zh-TW" smtClean="0"/>
              <a:t>-2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分站學習</a:t>
            </a:r>
          </a:p>
        </p:txBody>
      </p:sp>
      <p:sp>
        <p:nvSpPr>
          <p:cNvPr id="5529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3"/>
          </a:xfrm>
        </p:spPr>
        <p:txBody>
          <a:bodyPr/>
          <a:lstStyle/>
          <a:p>
            <a:r>
              <a:rPr lang="zh-TW" altLang="en-US" smtClean="0"/>
              <a:t>依照程度分同質性的小組</a:t>
            </a:r>
            <a:endParaRPr lang="en-US" altLang="zh-TW" smtClean="0"/>
          </a:p>
          <a:p>
            <a:r>
              <a:rPr lang="zh-TW" altLang="en-US" smtClean="0"/>
              <a:t>每小組同時在一個站學習</a:t>
            </a:r>
            <a:endParaRPr lang="en-US" altLang="zh-TW" smtClean="0"/>
          </a:p>
          <a:p>
            <a:r>
              <a:rPr lang="zh-TW" altLang="en-US" smtClean="0"/>
              <a:t>每小組進站順序不一樣</a:t>
            </a:r>
            <a:endParaRPr lang="en-US" altLang="zh-TW" smtClean="0"/>
          </a:p>
        </p:txBody>
      </p:sp>
      <p:sp>
        <p:nvSpPr>
          <p:cNvPr id="55299" name="文字方塊 3"/>
          <p:cNvSpPr txBox="1">
            <a:spLocks noChangeArrowheads="1"/>
          </p:cNvSpPr>
          <p:nvPr/>
        </p:nvSpPr>
        <p:spPr bwMode="auto">
          <a:xfrm>
            <a:off x="500063" y="3429000"/>
            <a:ext cx="2357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zh-TW" altLang="en-US" sz="2400"/>
              <a:t>站一  </a:t>
            </a:r>
            <a:r>
              <a:rPr lang="en-US" altLang="zh-TW" sz="2400"/>
              <a:t>G1, </a:t>
            </a:r>
          </a:p>
          <a:p>
            <a:pPr lvl="1"/>
            <a:r>
              <a:rPr lang="zh-TW" altLang="en-US" sz="2400"/>
              <a:t>站二  </a:t>
            </a:r>
            <a:r>
              <a:rPr lang="en-US" altLang="zh-TW" sz="2400"/>
              <a:t>G2, </a:t>
            </a:r>
          </a:p>
          <a:p>
            <a:pPr lvl="1"/>
            <a:r>
              <a:rPr lang="zh-TW" altLang="en-US" sz="2400"/>
              <a:t>站三  </a:t>
            </a:r>
            <a:r>
              <a:rPr lang="en-US" altLang="zh-TW" sz="2400"/>
              <a:t>G3, </a:t>
            </a:r>
            <a:endParaRPr lang="zh-TW" altLang="en-US" sz="2400"/>
          </a:p>
          <a:p>
            <a:endParaRPr lang="zh-TW" altLang="en-US" sz="240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357438" y="3857625"/>
            <a:ext cx="12144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1" name="文字方塊 7"/>
          <p:cNvSpPr txBox="1">
            <a:spLocks noChangeArrowheads="1"/>
          </p:cNvSpPr>
          <p:nvPr/>
        </p:nvSpPr>
        <p:spPr bwMode="auto">
          <a:xfrm>
            <a:off x="2214563" y="39290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10</a:t>
            </a:r>
            <a:r>
              <a:rPr lang="zh-TW" altLang="en-US"/>
              <a:t>分鐘後</a:t>
            </a:r>
          </a:p>
        </p:txBody>
      </p:sp>
      <p:sp>
        <p:nvSpPr>
          <p:cNvPr id="55302" name="文字方塊 8"/>
          <p:cNvSpPr txBox="1">
            <a:spLocks noChangeArrowheads="1"/>
          </p:cNvSpPr>
          <p:nvPr/>
        </p:nvSpPr>
        <p:spPr bwMode="auto">
          <a:xfrm>
            <a:off x="3143250" y="3357563"/>
            <a:ext cx="2011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zh-TW" altLang="en-US" sz="2400"/>
              <a:t>站一  </a:t>
            </a:r>
            <a:r>
              <a:rPr lang="en-US" altLang="zh-TW" sz="2400"/>
              <a:t>G2, </a:t>
            </a:r>
          </a:p>
          <a:p>
            <a:pPr lvl="1"/>
            <a:r>
              <a:rPr lang="zh-TW" altLang="en-US" sz="2400"/>
              <a:t>站二  </a:t>
            </a:r>
            <a:r>
              <a:rPr lang="en-US" altLang="zh-TW" sz="2400"/>
              <a:t>G3, </a:t>
            </a:r>
          </a:p>
          <a:p>
            <a:pPr lvl="1"/>
            <a:r>
              <a:rPr lang="zh-TW" altLang="en-US" sz="2400"/>
              <a:t>站三  </a:t>
            </a:r>
            <a:r>
              <a:rPr lang="en-US" altLang="zh-TW" sz="2400"/>
              <a:t>G1, </a:t>
            </a:r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5286375" y="3929063"/>
            <a:ext cx="935038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4" name="文字方塊 10"/>
          <p:cNvSpPr txBox="1">
            <a:spLocks noChangeArrowheads="1"/>
          </p:cNvSpPr>
          <p:nvPr/>
        </p:nvSpPr>
        <p:spPr bwMode="auto">
          <a:xfrm>
            <a:off x="6286500" y="3357563"/>
            <a:ext cx="19272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zh-TW" altLang="en-US" sz="2400"/>
              <a:t>站一  </a:t>
            </a:r>
            <a:r>
              <a:rPr lang="en-US" altLang="zh-TW" sz="2400"/>
              <a:t> G3</a:t>
            </a:r>
          </a:p>
          <a:p>
            <a:pPr lvl="1"/>
            <a:r>
              <a:rPr lang="zh-TW" altLang="en-US" sz="2400"/>
              <a:t>站二  </a:t>
            </a:r>
            <a:r>
              <a:rPr lang="en-US" altLang="zh-TW" sz="2400"/>
              <a:t> G1</a:t>
            </a:r>
          </a:p>
          <a:p>
            <a:pPr lvl="1"/>
            <a:r>
              <a:rPr lang="zh-TW" altLang="en-US" sz="2400"/>
              <a:t>站三  </a:t>
            </a:r>
            <a:r>
              <a:rPr lang="en-US" altLang="zh-TW" sz="2400"/>
              <a:t> G2</a:t>
            </a:r>
            <a:endParaRPr lang="zh-TW" altLang="en-US" sz="2400"/>
          </a:p>
          <a:p>
            <a:endParaRPr lang="zh-TW" altLang="en-US"/>
          </a:p>
        </p:txBody>
      </p:sp>
      <p:sp>
        <p:nvSpPr>
          <p:cNvPr id="55305" name="文字方塊 7"/>
          <p:cNvSpPr txBox="1">
            <a:spLocks noChangeArrowheads="1"/>
          </p:cNvSpPr>
          <p:nvPr/>
        </p:nvSpPr>
        <p:spPr bwMode="auto">
          <a:xfrm>
            <a:off x="5286375" y="4143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10</a:t>
            </a:r>
            <a:r>
              <a:rPr lang="zh-TW" altLang="en-US"/>
              <a:t>分鐘後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三</a:t>
            </a:r>
            <a:r>
              <a:rPr lang="en-US" altLang="zh-TW" smtClean="0"/>
              <a:t>-3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類分站式教學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（小組輪流教學）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686550" cy="34718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zh-TW" altLang="en-US" dirty="0" smtClean="0"/>
              <a:t>全班依據程度同質性分</a:t>
            </a:r>
            <a:r>
              <a:rPr lang="en-US" altLang="zh-TW" dirty="0" smtClean="0"/>
              <a:t>3-4 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1-10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全班上課   教師先教整體性基本概念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11-20  </a:t>
            </a:r>
            <a:r>
              <a:rPr lang="zh-TW" altLang="en-US" dirty="0" smtClean="0"/>
              <a:t>：分組做不同程度的練習   教師指導最弱的一組（</a:t>
            </a:r>
            <a:r>
              <a:rPr lang="en-US" altLang="zh-TW" dirty="0" smtClean="0"/>
              <a:t>B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21-30  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最弱一組</a:t>
            </a:r>
            <a:r>
              <a:rPr lang="en-US" altLang="zh-TW" dirty="0" smtClean="0"/>
              <a:t>(B)</a:t>
            </a:r>
            <a:r>
              <a:rPr lang="zh-TW" altLang="en-US" dirty="0" smtClean="0"/>
              <a:t>練習   老師依序巡視高程度</a:t>
            </a:r>
            <a:r>
              <a:rPr lang="en-US" altLang="zh-TW" dirty="0" smtClean="0"/>
              <a:t>A</a:t>
            </a:r>
            <a:r>
              <a:rPr lang="zh-TW" altLang="en-US" dirty="0" smtClean="0"/>
              <a:t>）組，依據各組學生表現給進一步學習任務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31-40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 </a:t>
            </a:r>
            <a:r>
              <a:rPr lang="zh-TW" altLang="en-US" dirty="0" smtClean="0"/>
              <a:t>老師指導中間組</a:t>
            </a:r>
            <a:r>
              <a:rPr lang="en-US" altLang="zh-TW" dirty="0" smtClean="0"/>
              <a:t>(I) </a:t>
            </a:r>
            <a:r>
              <a:rPr lang="zh-TW" altLang="en-US" dirty="0" smtClean="0"/>
              <a:t>學生更進一步的學習，其他低、高能力組繼續練習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41-50    </a:t>
            </a:r>
            <a:r>
              <a:rPr lang="zh-TW" altLang="en-US" dirty="0" smtClean="0"/>
              <a:t>老師檢查最弱一組的表現，給予繼續指導或練習，給全班各組學習表現回饋</a:t>
            </a:r>
            <a:endParaRPr lang="zh-TW" altLang="en-US" dirty="0"/>
          </a:p>
        </p:txBody>
      </p:sp>
      <p:sp>
        <p:nvSpPr>
          <p:cNvPr id="56323" name="文字方塊 3"/>
          <p:cNvSpPr txBox="1">
            <a:spLocks noChangeArrowheads="1"/>
          </p:cNvSpPr>
          <p:nvPr/>
        </p:nvSpPr>
        <p:spPr bwMode="auto">
          <a:xfrm>
            <a:off x="714375" y="4929188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/>
              <a:t>教學目標</a:t>
            </a:r>
            <a:endParaRPr lang="en-US" altLang="zh-TW" sz="2000"/>
          </a:p>
          <a:p>
            <a:r>
              <a:rPr lang="en-US" altLang="zh-TW" sz="2000"/>
              <a:t>1. </a:t>
            </a:r>
            <a:r>
              <a:rPr lang="zh-TW" altLang="en-US" sz="2000"/>
              <a:t>高程度組</a:t>
            </a:r>
            <a:r>
              <a:rPr lang="en-US" altLang="zh-TW" sz="2000"/>
              <a:t>(A)</a:t>
            </a:r>
            <a:r>
              <a:rPr lang="zh-TW" altLang="en-US" sz="2000"/>
              <a:t>：掌握基本學習內容，團體合作學習類化和挑戰進階</a:t>
            </a:r>
            <a:endParaRPr lang="en-US" altLang="zh-TW" sz="2000"/>
          </a:p>
          <a:p>
            <a:r>
              <a:rPr lang="en-US" altLang="zh-TW" sz="2000"/>
              <a:t>2. </a:t>
            </a:r>
            <a:r>
              <a:rPr lang="zh-TW" altLang="en-US" sz="2000"/>
              <a:t>中上程度</a:t>
            </a:r>
            <a:r>
              <a:rPr lang="en-US" altLang="zh-TW" sz="2000"/>
              <a:t>(UI)</a:t>
            </a:r>
            <a:r>
              <a:rPr lang="zh-TW" altLang="en-US" sz="2000"/>
              <a:t>：掌握基本學習內容，在教師指導下統整、運用且進階</a:t>
            </a:r>
            <a:endParaRPr lang="en-US" altLang="zh-TW" sz="2000"/>
          </a:p>
          <a:p>
            <a:r>
              <a:rPr lang="en-US" altLang="zh-TW" sz="2000"/>
              <a:t>3. </a:t>
            </a:r>
            <a:r>
              <a:rPr lang="zh-TW" altLang="en-US" sz="2000"/>
              <a:t>中下程度</a:t>
            </a:r>
            <a:r>
              <a:rPr lang="en-US" altLang="zh-TW" sz="2000"/>
              <a:t>(I)</a:t>
            </a:r>
            <a:r>
              <a:rPr lang="zh-TW" altLang="en-US" sz="2000"/>
              <a:t>：穩固基本學習內容，在教師指導下嘗試運用、統整</a:t>
            </a:r>
            <a:endParaRPr lang="en-US" altLang="zh-TW" sz="2000"/>
          </a:p>
          <a:p>
            <a:r>
              <a:rPr lang="en-US" altLang="zh-TW" sz="2000"/>
              <a:t>4. </a:t>
            </a:r>
            <a:r>
              <a:rPr lang="zh-TW" altLang="en-US" sz="2000"/>
              <a:t>最低程度</a:t>
            </a:r>
            <a:r>
              <a:rPr lang="en-US" altLang="zh-TW" sz="2000"/>
              <a:t>(B)</a:t>
            </a:r>
            <a:r>
              <a:rPr lang="zh-TW" altLang="en-US" sz="2000"/>
              <a:t>：精熟基本學習內容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四</a:t>
            </a:r>
            <a:r>
              <a:rPr lang="en-US" altLang="zh-TW" smtClean="0"/>
              <a:t>-1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自學</a:t>
            </a:r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每個人自己一組，每個人自己學習</a:t>
            </a:r>
            <a:endParaRPr lang="en-US" altLang="zh-TW" smtClean="0"/>
          </a:p>
          <a:p>
            <a:r>
              <a:rPr lang="zh-TW" altLang="en-US" smtClean="0"/>
              <a:t>實例</a:t>
            </a:r>
            <a:endParaRPr lang="en-US" altLang="zh-TW" smtClean="0"/>
          </a:p>
          <a:p>
            <a:pPr lvl="1"/>
            <a:r>
              <a:rPr lang="zh-TW" altLang="en-US" smtClean="0"/>
              <a:t>自然閱讀</a:t>
            </a:r>
            <a:r>
              <a:rPr lang="en-US" altLang="zh-TW" smtClean="0"/>
              <a:t>(Read naturally)</a:t>
            </a:r>
          </a:p>
          <a:p>
            <a:pPr lvl="1"/>
            <a:r>
              <a:rPr lang="zh-TW" altLang="en-US" smtClean="0"/>
              <a:t>檔案學習</a:t>
            </a:r>
            <a:endParaRPr lang="en-US" altLang="zh-TW" smtClean="0"/>
          </a:p>
          <a:p>
            <a:pPr lvl="1"/>
            <a:r>
              <a:rPr lang="zh-TW" altLang="en-US" smtClean="0"/>
              <a:t>凱勒式自我學習</a:t>
            </a:r>
          </a:p>
          <a:p>
            <a:endParaRPr lang="zh-TW" altLang="en-US" smtClean="0"/>
          </a:p>
        </p:txBody>
      </p:sp>
      <p:sp>
        <p:nvSpPr>
          <p:cNvPr id="5" name="向右箭號 4">
            <a:hlinkClick r:id="rId2" action="ppaction://hlinksldjump"/>
          </p:cNvPr>
          <p:cNvSpPr/>
          <p:nvPr/>
        </p:nvSpPr>
        <p:spPr>
          <a:xfrm>
            <a:off x="4500563" y="4000500"/>
            <a:ext cx="358775" cy="215900"/>
          </a:xfrm>
          <a:prstGeom prst="rightArrow">
            <a:avLst/>
          </a:prstGeom>
          <a:solidFill>
            <a:srgbClr val="CC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四</a:t>
            </a:r>
            <a:r>
              <a:rPr lang="en-US" altLang="zh-TW" smtClean="0"/>
              <a:t>-2</a:t>
            </a:r>
            <a:r>
              <a:rPr lang="zh-TW" altLang="en-US" smtClean="0"/>
              <a:t>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自學</a:t>
            </a:r>
          </a:p>
        </p:txBody>
      </p:sp>
      <p:sp>
        <p:nvSpPr>
          <p:cNvPr id="583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kumimoji="1" lang="en-US" altLang="zh-TW" b="1" smtClean="0">
                <a:latin typeface="Arial" charset="0"/>
              </a:rPr>
              <a:t>【</a:t>
            </a:r>
            <a:r>
              <a:rPr kumimoji="1" lang="zh-TW" altLang="en-US" b="1" smtClean="0">
                <a:latin typeface="Arial" charset="0"/>
              </a:rPr>
              <a:t>鼓勵合適的學生獨立學習</a:t>
            </a:r>
            <a:r>
              <a:rPr kumimoji="1" lang="en-US" altLang="zh-TW" b="1" smtClean="0">
                <a:latin typeface="Arial" charset="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/>
              <a:t>案例：</a:t>
            </a:r>
            <a:endParaRPr lang="en-US" altLang="zh-TW" smtClean="0"/>
          </a:p>
          <a:p>
            <a:r>
              <a:rPr lang="zh-TW" altLang="en-US" smtClean="0"/>
              <a:t>資優生免修課程</a:t>
            </a:r>
            <a:endParaRPr lang="en-US" altLang="zh-TW" smtClean="0"/>
          </a:p>
          <a:p>
            <a:r>
              <a:rPr lang="zh-TW" altLang="en-US" smtClean="0"/>
              <a:t>需求異質性極大學生可訂個別學習契約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4" name="向下箭號 3">
            <a:hlinkClick r:id="rId2" action="ppaction://hlinksldjump"/>
          </p:cNvPr>
          <p:cNvSpPr/>
          <p:nvPr/>
        </p:nvSpPr>
        <p:spPr>
          <a:xfrm>
            <a:off x="8001000" y="3857625"/>
            <a:ext cx="217488" cy="288925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差異化教學的相關名詞</a:t>
            </a:r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mtClean="0"/>
              <a:t>1</a:t>
            </a:r>
            <a:r>
              <a:rPr lang="zh-TW" altLang="en-US" smtClean="0">
                <a:latin typeface="新細明體" charset="-120"/>
              </a:rPr>
              <a:t>、</a:t>
            </a:r>
            <a:r>
              <a:rPr lang="zh-TW" altLang="en-US" smtClean="0"/>
              <a:t>教學實踐的多層次教學、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       課程調整</a:t>
            </a:r>
            <a:r>
              <a:rPr lang="en-US" altLang="zh-TW" smtClean="0"/>
              <a:t>(</a:t>
            </a:r>
            <a:r>
              <a:rPr lang="zh-TW" altLang="en-US" smtClean="0"/>
              <a:t>身心障礙</a:t>
            </a:r>
            <a:r>
              <a:rPr lang="en-US" altLang="zh-TW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2</a:t>
            </a:r>
            <a:r>
              <a:rPr lang="zh-TW" altLang="en-US" smtClean="0">
                <a:latin typeface="新細明體" charset="-120"/>
              </a:rPr>
              <a:t> 、</a:t>
            </a:r>
            <a:r>
              <a:rPr lang="zh-TW" altLang="en-US" smtClean="0"/>
              <a:t>區分性教學（資優教育）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3</a:t>
            </a:r>
            <a:r>
              <a:rPr lang="zh-TW" altLang="en-US" smtClean="0">
                <a:latin typeface="新細明體" charset="-120"/>
              </a:rPr>
              <a:t> 、</a:t>
            </a:r>
            <a:r>
              <a:rPr lang="zh-TW" altLang="en-US" smtClean="0"/>
              <a:t>有效教學（普通教育）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教學實踐的</a:t>
            </a:r>
            <a:r>
              <a:rPr lang="zh-TW" altLang="en-US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多層次教學</a:t>
            </a:r>
          </a:p>
        </p:txBody>
      </p:sp>
      <p:sp>
        <p:nvSpPr>
          <p:cNvPr id="604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要共同學習的學生，起點與需求不同。</a:t>
            </a:r>
            <a:endParaRPr lang="en-US" altLang="zh-TW" smtClean="0"/>
          </a:p>
          <a:p>
            <a:r>
              <a:rPr lang="zh-TW" altLang="en-US" smtClean="0"/>
              <a:t>為學生訂定個別化、適性的學習，如：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   不同內容難度、不同步調、不同評量標準。</a:t>
            </a:r>
            <a:endParaRPr lang="en-US" altLang="zh-TW" smtClean="0"/>
          </a:p>
          <a:p>
            <a:r>
              <a:rPr lang="zh-TW" altLang="en-US" smtClean="0"/>
              <a:t>提供學生改變自己行為時需要的不同層級的引導、支援、增強標準、選擇機會和限制。</a:t>
            </a:r>
          </a:p>
          <a:p>
            <a:pPr>
              <a:buFont typeface="Arial" charset="0"/>
              <a:buNone/>
            </a:pPr>
            <a:endParaRPr lang="en-US" altLang="zh-TW" smtClean="0"/>
          </a:p>
          <a:p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5" name="向下箭號 4">
            <a:hlinkClick r:id="rId2" action="ppaction://hlinksldjump"/>
          </p:cNvPr>
          <p:cNvSpPr/>
          <p:nvPr/>
        </p:nvSpPr>
        <p:spPr>
          <a:xfrm>
            <a:off x="2195513" y="4508500"/>
            <a:ext cx="288925" cy="360363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772400" cy="1470025"/>
          </a:xfrm>
        </p:spPr>
        <p:txBody>
          <a:bodyPr/>
          <a:lstStyle/>
          <a:p>
            <a:r>
              <a:rPr lang="zh-TW" altLang="en-US" sz="5400" smtClean="0">
                <a:ea typeface="標楷體" pitchFamily="65" charset="-120"/>
              </a:rPr>
              <a:t>差異化教學概念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8113" y="1628775"/>
            <a:ext cx="6400800" cy="1752600"/>
          </a:xfrm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  <a:ea typeface="文鼎古印體"/>
                <a:cs typeface="文鼎古印體"/>
              </a:rPr>
              <a:t>發展高品質學習經驗</a:t>
            </a:r>
          </a:p>
          <a:p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根據學生的準備度和興趣來</a:t>
            </a:r>
          </a:p>
          <a:p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考量教學目標</a:t>
            </a:r>
            <a:r>
              <a:rPr lang="zh-TW" altLang="en-US" b="1" smtClean="0">
                <a:solidFill>
                  <a:schemeClr val="tx1"/>
                </a:solidFill>
              </a:rPr>
              <a:t>、</a:t>
            </a: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教材</a:t>
            </a:r>
            <a:r>
              <a:rPr lang="zh-TW" altLang="en-US" b="1" smtClean="0">
                <a:solidFill>
                  <a:schemeClr val="tx1"/>
                </a:solidFill>
              </a:rPr>
              <a:t>、</a:t>
            </a: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和活動</a:t>
            </a:r>
            <a:r>
              <a:rPr lang="zh-TW" altLang="en-US" smtClean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468313" y="3795713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背景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落實「</a:t>
            </a:r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成就每一個孩子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」教育理念</a:t>
            </a:r>
          </a:p>
          <a:p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定義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尊重孩子的不同 給予適合的學習方法和進度</a:t>
            </a:r>
          </a:p>
        </p:txBody>
      </p:sp>
      <p:sp>
        <p:nvSpPr>
          <p:cNvPr id="5" name="動作按鈕: 下一項 4">
            <a:hlinkClick r:id="rId2" action="ppaction://hlinkfile" highlightClick="1"/>
          </p:cNvPr>
          <p:cNvSpPr/>
          <p:nvPr/>
        </p:nvSpPr>
        <p:spPr>
          <a:xfrm>
            <a:off x="4284663" y="5661025"/>
            <a:ext cx="503237" cy="5762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多層次教學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促成不同學生相同成功機會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建立班級內的層次系統</a:t>
            </a:r>
            <a:r>
              <a:rPr lang="en-US" altLang="zh-TW" smtClean="0"/>
              <a:t>(level system)</a:t>
            </a:r>
          </a:p>
          <a:p>
            <a:pPr lvl="1"/>
            <a:r>
              <a:rPr lang="zh-TW" altLang="en-US" smtClean="0"/>
              <a:t>把預期的行為、技能或目標組織成一個階層順序的目標和權利 </a:t>
            </a:r>
          </a:p>
          <a:p>
            <a:pPr lvl="1"/>
            <a:r>
              <a:rPr lang="zh-TW" altLang="en-US" smtClean="0"/>
              <a:t>提供學生一個他們在改變自己行為時所需要的引導和支援，透過不同層級的設計提供不同的增強標準、選擇和限制 </a:t>
            </a:r>
          </a:p>
          <a:p>
            <a:pPr lvl="1"/>
            <a:r>
              <a:rPr lang="zh-TW" altLang="en-US" smtClean="0"/>
              <a:t>範例：信用卡、會員卡</a:t>
            </a:r>
          </a:p>
        </p:txBody>
      </p:sp>
      <p:sp>
        <p:nvSpPr>
          <p:cNvPr id="4" name="矩形 3"/>
          <p:cNvSpPr/>
          <p:nvPr/>
        </p:nvSpPr>
        <p:spPr>
          <a:xfrm>
            <a:off x="2928938" y="5786438"/>
            <a:ext cx="1357312" cy="7143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86250" y="5214938"/>
            <a:ext cx="1357313" cy="1285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43563" y="4572000"/>
            <a:ext cx="1357312" cy="1928813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00875" y="4143375"/>
            <a:ext cx="1357313" cy="2357438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447" name="文字方塊 7"/>
          <p:cNvSpPr txBox="1">
            <a:spLocks noChangeArrowheads="1"/>
          </p:cNvSpPr>
          <p:nvPr/>
        </p:nvSpPr>
        <p:spPr bwMode="auto">
          <a:xfrm>
            <a:off x="7215188" y="435768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100  +</a:t>
            </a:r>
            <a:endParaRPr lang="zh-TW" altLang="en-US" sz="2000"/>
          </a:p>
        </p:txBody>
      </p:sp>
      <p:sp>
        <p:nvSpPr>
          <p:cNvPr id="61448" name="文字方塊 8"/>
          <p:cNvSpPr txBox="1">
            <a:spLocks noChangeArrowheads="1"/>
          </p:cNvSpPr>
          <p:nvPr/>
        </p:nvSpPr>
        <p:spPr bwMode="auto">
          <a:xfrm>
            <a:off x="5786438" y="4714875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80  </a:t>
            </a:r>
            <a:endParaRPr lang="zh-TW" altLang="en-US" sz="2000"/>
          </a:p>
        </p:txBody>
      </p:sp>
      <p:sp>
        <p:nvSpPr>
          <p:cNvPr id="61449" name="文字方塊 9"/>
          <p:cNvSpPr txBox="1">
            <a:spLocks noChangeArrowheads="1"/>
          </p:cNvSpPr>
          <p:nvPr/>
        </p:nvSpPr>
        <p:spPr bwMode="auto">
          <a:xfrm>
            <a:off x="4429125" y="5357813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60</a:t>
            </a:r>
            <a:endParaRPr lang="zh-TW" altLang="en-US" sz="2000"/>
          </a:p>
        </p:txBody>
      </p:sp>
      <p:sp>
        <p:nvSpPr>
          <p:cNvPr id="61450" name="文字方塊 10"/>
          <p:cNvSpPr txBox="1">
            <a:spLocks noChangeArrowheads="1"/>
          </p:cNvSpPr>
          <p:nvPr/>
        </p:nvSpPr>
        <p:spPr bwMode="auto">
          <a:xfrm>
            <a:off x="3000375" y="5857875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40</a:t>
            </a:r>
            <a:endParaRPr lang="zh-TW" altLang="en-US" sz="2000"/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2286000" y="4143375"/>
            <a:ext cx="6000750" cy="2286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2357438" y="5786438"/>
            <a:ext cx="1857375" cy="642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357438" y="5357813"/>
            <a:ext cx="3286125" cy="10715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4" name="文字方塊 25"/>
          <p:cNvSpPr txBox="1">
            <a:spLocks noChangeArrowheads="1"/>
          </p:cNvSpPr>
          <p:nvPr/>
        </p:nvSpPr>
        <p:spPr bwMode="auto">
          <a:xfrm>
            <a:off x="3000375" y="621188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了解事實、概念</a:t>
            </a:r>
          </a:p>
        </p:txBody>
      </p:sp>
      <p:sp>
        <p:nvSpPr>
          <p:cNvPr id="61455" name="文字方塊 26"/>
          <p:cNvSpPr txBox="1">
            <a:spLocks noChangeArrowheads="1"/>
          </p:cNvSpPr>
          <p:nvPr/>
        </p:nvSpPr>
        <p:spPr bwMode="auto">
          <a:xfrm>
            <a:off x="4429125" y="5786438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了解事實、概念、程序等知識與運用</a:t>
            </a:r>
          </a:p>
        </p:txBody>
      </p:sp>
      <p:sp>
        <p:nvSpPr>
          <p:cNvPr id="61456" name="文字方塊 27"/>
          <p:cNvSpPr txBox="1">
            <a:spLocks noChangeArrowheads="1"/>
          </p:cNvSpPr>
          <p:nvPr/>
        </p:nvSpPr>
        <p:spPr bwMode="auto">
          <a:xfrm>
            <a:off x="5786438" y="5143500"/>
            <a:ext cx="1143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了解事實、概念程序等知識與運用、分析</a:t>
            </a:r>
          </a:p>
          <a:p>
            <a:endParaRPr lang="zh-TW" altLang="en-US"/>
          </a:p>
        </p:txBody>
      </p:sp>
      <p:sp>
        <p:nvSpPr>
          <p:cNvPr id="61457" name="矩形 29"/>
          <p:cNvSpPr>
            <a:spLocks noChangeArrowheads="1"/>
          </p:cNvSpPr>
          <p:nvPr/>
        </p:nvSpPr>
        <p:spPr bwMode="auto">
          <a:xfrm>
            <a:off x="7112000" y="4929188"/>
            <a:ext cx="117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瞭解、運用、分析、評鑑、創造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>
          <a:xfrm>
            <a:off x="838200" y="620713"/>
            <a:ext cx="7620000" cy="852487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各科差異化教學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417512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一個主題，分成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兩種閱讀文本</a:t>
            </a:r>
            <a:r>
              <a:rPr lang="zh-TW" altLang="en-US" sz="3600" dirty="0" smtClean="0"/>
              <a:t>，一個比較難，一個則是改寫的簡單版，學生讀完後對基本概念都能理解。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社會科</a:t>
            </a:r>
            <a:r>
              <a:rPr lang="en-US" altLang="zh-TW" sz="3600" dirty="0" smtClean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用三種不同程度的學習單或是文本，也可以在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導引上作區別</a:t>
            </a:r>
            <a:r>
              <a:rPr lang="zh-TW" altLang="en-US" sz="3600" dirty="0" smtClean="0"/>
              <a:t>，例如：聽力測驗時，可以給一些詞彙表、關鍵字先看再來聽，讓學生決定用或不用。（英語科）</a:t>
            </a:r>
            <a:endParaRPr lang="en-US" altLang="zh-TW" sz="3600" dirty="0" smtClean="0"/>
          </a:p>
          <a:p>
            <a:pPr>
              <a:buFont typeface="Arial" pitchFamily="34" charset="0"/>
              <a:buChar char="•"/>
              <a:defRPr/>
            </a:pPr>
            <a:endParaRPr lang="zh-TW" altLang="en-US" sz="3600" dirty="0"/>
          </a:p>
        </p:txBody>
      </p:sp>
      <p:sp>
        <p:nvSpPr>
          <p:cNvPr id="62467" name="文字方塊 3"/>
          <p:cNvSpPr txBox="1">
            <a:spLocks noChangeArrowheads="1"/>
          </p:cNvSpPr>
          <p:nvPr/>
        </p:nvSpPr>
        <p:spPr bwMode="auto">
          <a:xfrm>
            <a:off x="3598863" y="5661025"/>
            <a:ext cx="50847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/>
              <a:t>（差異化教學分科教材教法示例工作坊，</a:t>
            </a:r>
            <a:r>
              <a:rPr lang="en-US" altLang="zh-TW"/>
              <a:t>2013</a:t>
            </a:r>
            <a:r>
              <a:rPr lang="zh-TW" altLang="en-US"/>
              <a:t>）</a:t>
            </a:r>
          </a:p>
        </p:txBody>
      </p:sp>
      <p:sp>
        <p:nvSpPr>
          <p:cNvPr id="62468" name="矩形 4"/>
          <p:cNvSpPr>
            <a:spLocks noChangeArrowheads="1"/>
          </p:cNvSpPr>
          <p:nvPr/>
        </p:nvSpPr>
        <p:spPr bwMode="auto">
          <a:xfrm>
            <a:off x="10048875" y="5780088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374C81"/>
                </a:solidFill>
              </a:rPr>
              <a:t>）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DSCN16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92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3" descr="levelb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670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0" y="4149725"/>
            <a:ext cx="4357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/>
              <a:t>多層次教材</a:t>
            </a:r>
          </a:p>
          <a:p>
            <a:pPr>
              <a:spcBef>
                <a:spcPct val="50000"/>
              </a:spcBef>
            </a:pPr>
            <a:r>
              <a:rPr lang="zh-TW" altLang="en-US" sz="2800" b="1"/>
              <a:t>同一主題，不同讀本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272338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教材來源：調整</a:t>
            </a:r>
            <a:r>
              <a:rPr lang="en-US" altLang="zh-TW" dirty="0" smtClean="0"/>
              <a:t>-</a:t>
            </a:r>
            <a:r>
              <a:rPr lang="zh-TW" altLang="en-US" dirty="0" smtClean="0"/>
              <a:t>加注音、標生字詞</a:t>
            </a:r>
            <a:endParaRPr lang="zh-TW" altLang="en-US" dirty="0"/>
          </a:p>
        </p:txBody>
      </p:sp>
      <p:sp>
        <p:nvSpPr>
          <p:cNvPr id="64515" name="矩形 3"/>
          <p:cNvSpPr>
            <a:spLocks noChangeArrowheads="1"/>
          </p:cNvSpPr>
          <p:nvPr/>
        </p:nvSpPr>
        <p:spPr bwMode="auto">
          <a:xfrm>
            <a:off x="107950" y="65055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 b="1">
                <a:hlinkClick r:id="rId3"/>
              </a:rPr>
              <a:t>臺北市東區特教資源中心</a:t>
            </a:r>
            <a:r>
              <a:rPr lang="zh-TW" altLang="en-US" sz="1400">
                <a:hlinkClick r:id="rId4"/>
              </a:rPr>
              <a:t>讀寫障礙教材研發小組</a:t>
            </a:r>
            <a:r>
              <a:rPr lang="zh-TW" altLang="en-US" sz="1400"/>
              <a:t>  </a:t>
            </a:r>
            <a:r>
              <a:rPr lang="en-US" altLang="zh-TW" sz="1400">
                <a:hlinkClick r:id="rId5"/>
              </a:rPr>
              <a:t>http://163.21.29.70/curriculum/load.htm</a:t>
            </a:r>
            <a:r>
              <a:rPr lang="zh-TW" alt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827088" y="1484313"/>
          <a:ext cx="7777162" cy="4071937"/>
        </p:xfrm>
        <a:graphic>
          <a:graphicData uri="http://schemas.openxmlformats.org/drawingml/2006/table">
            <a:tbl>
              <a:tblPr/>
              <a:tblGrid>
                <a:gridCol w="1101725"/>
                <a:gridCol w="3041650"/>
                <a:gridCol w="3633787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目標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評量項目與標準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層級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學會單字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評量項目僅有單字和簡單的填充，兩項共計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60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層級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會單字、課本的句子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評量項目包括單字、填充、簡單句子翻譯，四項共計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80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層級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會活用課本的單字和句子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全部的考題，單字、填充、選擇、翻譯、文法等六項共計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100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684213" y="549275"/>
            <a:ext cx="4967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/>
              <a:t>英語科教室的範例</a:t>
            </a:r>
          </a:p>
        </p:txBody>
      </p:sp>
      <p:sp>
        <p:nvSpPr>
          <p:cNvPr id="65561" name="Text Box 26"/>
          <p:cNvSpPr txBox="1">
            <a:spLocks noChangeArrowheads="1"/>
          </p:cNvSpPr>
          <p:nvPr/>
        </p:nvSpPr>
        <p:spPr bwMode="auto">
          <a:xfrm>
            <a:off x="900113" y="5734050"/>
            <a:ext cx="7488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/>
              <a:t>晉級標準：連續二次達到目標者可以申請試行進階的層級，經過試行達到標準者，才可以晉級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區分性教學</a:t>
            </a:r>
            <a:r>
              <a:rPr lang="zh-TW" altLang="en-US" smtClean="0"/>
              <a:t>案例：多元選單模式</a:t>
            </a:r>
          </a:p>
        </p:txBody>
      </p:sp>
      <p:sp>
        <p:nvSpPr>
          <p:cNvPr id="665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台北市資優教育資源中心</a:t>
            </a:r>
            <a:r>
              <a:rPr lang="zh-TW" altLang="en-US" smtClean="0">
                <a:hlinkClick r:id="rId3"/>
              </a:rPr>
              <a:t> </a:t>
            </a:r>
            <a:r>
              <a:rPr lang="en-US" altLang="zh-TW" sz="2800" smtClean="0">
                <a:hlinkClick r:id="rId4"/>
              </a:rPr>
              <a:t>http://trcgt.blogspot.tw/search/label/%E5%8D%80%E5%88%86%E6%80%A7%E6%95%99%E5%AD%B8</a:t>
            </a:r>
            <a:endParaRPr lang="en-US" altLang="zh-TW" sz="2800" smtClean="0"/>
          </a:p>
          <a:p>
            <a:r>
              <a:rPr lang="zh-TW" altLang="en-US" smtClean="0"/>
              <a:t>多元選單模式</a:t>
            </a:r>
            <a:r>
              <a:rPr lang="zh-TW" altLang="en-US" sz="2800" smtClean="0"/>
              <a:t>（</a:t>
            </a:r>
            <a:r>
              <a:rPr lang="en-US" altLang="zh-TW" sz="2800" smtClean="0"/>
              <a:t>The Multiple Menu for Developing  Differentiated Curriculum</a:t>
            </a:r>
            <a:r>
              <a:rPr lang="zh-TW" altLang="en-US" sz="2800" smtClean="0"/>
              <a:t>）</a:t>
            </a:r>
            <a:r>
              <a:rPr lang="en-US" altLang="zh-TW" sz="2400" smtClean="0">
                <a:hlinkClick r:id="rId5"/>
              </a:rPr>
              <a:t>http://www.gifted.uconn.edu/mmm/mmmart01.html</a:t>
            </a:r>
            <a:endParaRPr lang="en-US" altLang="zh-TW" sz="2400" smtClean="0"/>
          </a:p>
          <a:p>
            <a:r>
              <a:rPr lang="zh-TW" altLang="en-US" smtClean="0"/>
              <a:t>高雄市資優教育資源中心</a:t>
            </a:r>
            <a:r>
              <a:rPr lang="zh-TW" altLang="en-US" smtClean="0">
                <a:hlinkClick r:id="rId3"/>
              </a:rPr>
              <a:t> </a:t>
            </a:r>
            <a:r>
              <a:rPr lang="en-US" altLang="zh-TW" sz="2800" smtClean="0">
                <a:hlinkClick r:id="rId3"/>
              </a:rPr>
              <a:t>http://web2.spec.kh.edu.tw/releaseRedirect.do?unitID=184&amp;pageID=3199</a:t>
            </a:r>
            <a:endParaRPr lang="en-US" altLang="zh-TW" sz="2800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5" name="向下箭號 4">
            <a:hlinkClick r:id="rId6" action="ppaction://hlinkfile"/>
          </p:cNvPr>
          <p:cNvSpPr/>
          <p:nvPr/>
        </p:nvSpPr>
        <p:spPr>
          <a:xfrm>
            <a:off x="7786688" y="4071938"/>
            <a:ext cx="288925" cy="36036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29688" cy="6700838"/>
          </a:xfrm>
        </p:spPr>
      </p:pic>
      <p:sp>
        <p:nvSpPr>
          <p:cNvPr id="68611" name="文字方塊 4"/>
          <p:cNvSpPr txBox="1">
            <a:spLocks noChangeArrowheads="1"/>
          </p:cNvSpPr>
          <p:nvPr/>
        </p:nvSpPr>
        <p:spPr bwMode="auto">
          <a:xfrm>
            <a:off x="0" y="571500"/>
            <a:ext cx="878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7030A0"/>
                </a:solidFill>
              </a:rPr>
              <a:t>郭靜姿（</a:t>
            </a:r>
            <a:r>
              <a:rPr lang="en-US" altLang="zh-TW">
                <a:solidFill>
                  <a:srgbClr val="7030A0"/>
                </a:solidFill>
              </a:rPr>
              <a:t>2011</a:t>
            </a:r>
            <a:r>
              <a:rPr lang="zh-TW" altLang="en-US">
                <a:solidFill>
                  <a:srgbClr val="7030A0"/>
                </a:solidFill>
              </a:rPr>
              <a:t>）：多元菜單模式在</a:t>
            </a:r>
            <a:r>
              <a:rPr lang="zh-TW" altLang="en-US">
                <a:solidFill>
                  <a:srgbClr val="FF0000"/>
                </a:solidFill>
              </a:rPr>
              <a:t>區分性教學</a:t>
            </a:r>
            <a:r>
              <a:rPr lang="zh-TW" altLang="en-US">
                <a:solidFill>
                  <a:srgbClr val="7030A0"/>
                </a:solidFill>
              </a:rPr>
              <a:t>的應用。</a:t>
            </a:r>
            <a:r>
              <a:rPr lang="zh-TW" altLang="en-US" sz="160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高雄市資優資源中心研習講義</a:t>
            </a:r>
            <a:r>
              <a:rPr lang="zh-TW" altLang="en-US">
                <a:solidFill>
                  <a:srgbClr val="7030A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有效教學</a:t>
            </a:r>
            <a:r>
              <a:rPr lang="en-US" altLang="zh-TW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smtClean="0"/>
              <a:t>張新仁，</a:t>
            </a:r>
            <a:r>
              <a:rPr lang="en-US" altLang="zh-TW" sz="2000" smtClean="0"/>
              <a:t>2008</a:t>
            </a:r>
            <a:r>
              <a:rPr lang="zh-TW" altLang="en-US" sz="2000" smtClean="0"/>
              <a:t>，</a:t>
            </a:r>
            <a:r>
              <a:rPr lang="en-US" altLang="zh-TW" sz="2000" smtClean="0"/>
              <a:t>2009</a:t>
            </a:r>
            <a:r>
              <a:rPr lang="zh-TW" altLang="en-US" sz="2000" smtClean="0"/>
              <a:t> </a:t>
            </a:r>
            <a:r>
              <a:rPr lang="en-US" altLang="zh-TW" sz="2000" smtClean="0">
                <a:hlinkClick r:id="rId2"/>
              </a:rPr>
              <a:t>http://ocw.lib.ntnu.edu.tw/course/view.php?id=108</a:t>
            </a:r>
            <a:endParaRPr lang="zh-TW" altLang="en-US" sz="2000" smtClean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052513"/>
            <a:ext cx="8353425" cy="5002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有效教學</a:t>
            </a:r>
            <a:r>
              <a:rPr lang="zh-TW" altLang="en-US" smtClean="0"/>
              <a:t>策略：鷹架與輔助</a:t>
            </a:r>
          </a:p>
        </p:txBody>
      </p:sp>
      <p:sp>
        <p:nvSpPr>
          <p:cNvPr id="706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添加鷹架</a:t>
            </a:r>
            <a:endParaRPr lang="en-US" altLang="zh-TW" smtClean="0"/>
          </a:p>
          <a:p>
            <a:r>
              <a:rPr lang="zh-TW" altLang="en-US" smtClean="0"/>
              <a:t>學習反應的差異化調整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5857875" y="2357438"/>
            <a:ext cx="288925" cy="36036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1"/>
          <p:cNvSpPr>
            <a:spLocks noGrp="1"/>
          </p:cNvSpPr>
          <p:nvPr>
            <p:ph type="title"/>
          </p:nvPr>
        </p:nvSpPr>
        <p:spPr>
          <a:xfrm>
            <a:off x="9525" y="12700"/>
            <a:ext cx="3095625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範例一</a:t>
            </a:r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25538"/>
            <a:ext cx="8064500" cy="559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A7F87-36C4-4215-B8B6-A5E8EF11ABBA}" type="slidenum">
              <a:rPr lang="en-US" altLang="zh-TW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534400" cy="838200"/>
          </a:xfrm>
        </p:spPr>
        <p:txBody>
          <a:bodyPr anchor="b">
            <a:normAutofit fontScale="90000"/>
          </a:bodyPr>
          <a:lstStyle/>
          <a:p>
            <a:pPr eaLnBrk="1" fontAlgn="ctr" hangingPunct="1">
              <a:defRPr/>
            </a:pPr>
            <a:r>
              <a:rPr lang="zh-TW" altLang="en-US" sz="4300" b="1" dirty="0" smtClean="0"/>
              <a:t>學生多樣性在學習上出現的個別差異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41363" y="1219200"/>
            <a:ext cx="6292850" cy="5181600"/>
          </a:xfrm>
        </p:spPr>
        <p:txBody>
          <a:bodyPr/>
          <a:lstStyle/>
          <a:p>
            <a:pPr marL="533400" indent="-533400" eaLnBrk="1" hangingPunct="1">
              <a:spcBef>
                <a:spcPts val="1200"/>
              </a:spcBef>
              <a:buFontTx/>
              <a:buNone/>
            </a:pPr>
            <a:r>
              <a:rPr lang="zh-TW" altLang="en-US" sz="4000" smtClean="0">
                <a:solidFill>
                  <a:srgbClr val="FF0000"/>
                </a:solidFill>
              </a:rPr>
              <a:t>不同面向</a:t>
            </a:r>
            <a:endParaRPr lang="zh-TW" altLang="en-US" sz="2800" smtClean="0">
              <a:solidFill>
                <a:srgbClr val="002060"/>
              </a:solidFill>
            </a:endParaRP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興趣、動機 </a:t>
            </a:r>
            <a:r>
              <a:rPr lang="en-US" altLang="zh-TW" sz="2800" smtClean="0">
                <a:solidFill>
                  <a:srgbClr val="002060"/>
                </a:solidFill>
              </a:rPr>
              <a:t>(</a:t>
            </a:r>
            <a:r>
              <a:rPr lang="zh-TW" altLang="en-US" sz="2800" smtClean="0">
                <a:solidFill>
                  <a:srgbClr val="002060"/>
                </a:solidFill>
              </a:rPr>
              <a:t>外在、內在</a:t>
            </a:r>
            <a:r>
              <a:rPr lang="en-US" altLang="zh-TW" sz="2800" smtClean="0">
                <a:solidFill>
                  <a:srgbClr val="002060"/>
                </a:solidFill>
              </a:rPr>
              <a:t>)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反應、專注力、表達力</a:t>
            </a:r>
            <a:r>
              <a:rPr lang="zh-TW" altLang="zh-TW" sz="2800" smtClean="0">
                <a:solidFill>
                  <a:srgbClr val="002060"/>
                </a:solidFill>
              </a:rPr>
              <a:t>、</a:t>
            </a:r>
            <a:r>
              <a:rPr lang="zh-TW" altLang="en-US" sz="2800" smtClean="0">
                <a:solidFill>
                  <a:srgbClr val="002060"/>
                </a:solidFill>
              </a:rPr>
              <a:t>記憶力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速度、進度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方法、策略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課堂活動表現、習作表現、考試測驗成績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知識、技能、態度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多元智能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smtClean="0">
                <a:solidFill>
                  <a:srgbClr val="002060"/>
                </a:solidFill>
              </a:rPr>
              <a:t>其他</a:t>
            </a:r>
            <a:r>
              <a:rPr lang="en-US" altLang="zh-TW" sz="2800" smtClean="0">
                <a:solidFill>
                  <a:srgbClr val="002060"/>
                </a:solidFill>
              </a:rPr>
              <a:t>……</a:t>
            </a:r>
          </a:p>
        </p:txBody>
      </p:sp>
      <p:sp>
        <p:nvSpPr>
          <p:cNvPr id="19460" name="矩形 5"/>
          <p:cNvSpPr>
            <a:spLocks noChangeArrowheads="1"/>
          </p:cNvSpPr>
          <p:nvPr/>
        </p:nvSpPr>
        <p:spPr bwMode="auto">
          <a:xfrm>
            <a:off x="6400800" y="5410200"/>
            <a:ext cx="175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2060"/>
                </a:solidFill>
              </a:rPr>
              <a:t>(</a:t>
            </a:r>
            <a:r>
              <a:rPr lang="zh-TW" altLang="en-US">
                <a:solidFill>
                  <a:srgbClr val="002060"/>
                </a:solidFill>
              </a:rPr>
              <a:t>何敏華，</a:t>
            </a:r>
            <a:r>
              <a:rPr lang="en-US" altLang="zh-TW">
                <a:solidFill>
                  <a:srgbClr val="002060"/>
                </a:solidFill>
              </a:rPr>
              <a:t>2011)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052513"/>
            <a:ext cx="8507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343275"/>
            <a:ext cx="8358188" cy="2408238"/>
          </a:xfrm>
        </p:spPr>
      </p:pic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5726113"/>
            <a:ext cx="85010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矩形 1"/>
          <p:cNvSpPr>
            <a:spLocks noChangeArrowheads="1"/>
          </p:cNvSpPr>
          <p:nvPr/>
        </p:nvSpPr>
        <p:spPr bwMode="auto">
          <a:xfrm>
            <a:off x="311150" y="131763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範例二</a:t>
            </a:r>
            <a:endParaRPr lang="zh-TW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差異化教學的實施：成果評量</a:t>
            </a:r>
          </a:p>
        </p:txBody>
      </p:sp>
      <p:sp>
        <p:nvSpPr>
          <p:cNvPr id="737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學校定期考命題結構、彈性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學習單的差異化設計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成就評量之依據</a:t>
            </a:r>
          </a:p>
        </p:txBody>
      </p:sp>
      <p:sp>
        <p:nvSpPr>
          <p:cNvPr id="747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段考</a:t>
            </a:r>
            <a:endParaRPr lang="en-US" altLang="zh-TW" smtClean="0"/>
          </a:p>
          <a:p>
            <a:r>
              <a:rPr lang="zh-TW" altLang="en-US" smtClean="0"/>
              <a:t>段考以外，增加多元評量</a:t>
            </a:r>
            <a:endParaRPr lang="en-US" altLang="zh-TW" smtClean="0"/>
          </a:p>
          <a:p>
            <a:pPr lvl="1"/>
            <a:r>
              <a:rPr lang="zh-TW" altLang="en-US" smtClean="0"/>
              <a:t>給不同需求者選擇</a:t>
            </a:r>
          </a:p>
          <a:p>
            <a:pPr lvl="2"/>
            <a:r>
              <a:rPr lang="zh-TW" altLang="en-US" smtClean="0"/>
              <a:t>給優秀學生的創意發揮</a:t>
            </a:r>
            <a:endParaRPr lang="en-US" altLang="zh-TW" smtClean="0"/>
          </a:p>
          <a:p>
            <a:pPr lvl="2"/>
            <a:r>
              <a:rPr lang="zh-TW" altLang="en-US" smtClean="0"/>
              <a:t>給能力低的學生有意義的運用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段考</a:t>
            </a:r>
            <a:r>
              <a:rPr lang="en-US" altLang="zh-TW" smtClean="0"/>
              <a:t>—</a:t>
            </a:r>
            <a:r>
              <a:rPr lang="zh-TW" altLang="en-US" smtClean="0"/>
              <a:t>學習成就評量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效度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符合該校學生水準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反應用不用功學習的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可以有效區別不同層級的學生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可以診斷學生困難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定期設計好的段考可以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監控學習表現與成長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測驗編製品質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也可以引導教師對學生程度敏感</a:t>
            </a:r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段考之分析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63" y="1857375"/>
          <a:ext cx="8229600" cy="190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4024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記憶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理解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應用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分析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綜合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評鑑</a:t>
                      </a:r>
                      <a:endParaRPr lang="zh-TW" altLang="en-US" sz="1800" dirty="0"/>
                    </a:p>
                  </a:txBody>
                  <a:tcPr marT="45724" marB="45724"/>
                </a:tc>
              </a:tr>
              <a:tr h="36579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讀寫字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</a:tr>
              <a:tr h="36579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語詞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</a:tr>
              <a:tr h="36579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文章理解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</a:tr>
              <a:tr h="36579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國學知識</a:t>
                      </a:r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76852" name="文字方塊 5"/>
          <p:cNvSpPr txBox="1">
            <a:spLocks noChangeArrowheads="1"/>
          </p:cNvSpPr>
          <p:nvPr/>
        </p:nvSpPr>
        <p:spPr bwMode="auto">
          <a:xfrm>
            <a:off x="571500" y="12858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Calibri" pitchFamily="34" charset="0"/>
              </a:rPr>
              <a:t>一、</a:t>
            </a:r>
            <a:r>
              <a:rPr kumimoji="0" lang="zh-TW" altLang="en-US" sz="2800">
                <a:latin typeface="Calibri" pitchFamily="34" charset="0"/>
              </a:rPr>
              <a:t>考前雙項細目表</a:t>
            </a: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/>
        </p:nvGraphicFramePr>
        <p:xfrm>
          <a:off x="571500" y="4286250"/>
          <a:ext cx="828675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821552"/>
                <a:gridCol w="712148"/>
                <a:gridCol w="647406"/>
                <a:gridCol w="647406"/>
                <a:gridCol w="776889"/>
                <a:gridCol w="712148"/>
                <a:gridCol w="1683200"/>
              </a:tblGrid>
              <a:tr h="299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記憶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理解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應用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分析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綜合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評鑑</a:t>
                      </a:r>
                      <a:endParaRPr lang="zh-TW" alt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國字注音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10%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10%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寫注釋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20%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20%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綜合測驗</a:t>
                      </a:r>
                      <a:r>
                        <a:rPr lang="en-US" altLang="zh-TW" dirty="0" smtClean="0"/>
                        <a:t>—</a:t>
                      </a:r>
                      <a:r>
                        <a:rPr lang="zh-TW" altLang="en-US" dirty="0" smtClean="0"/>
                        <a:t>辭意、課文理解、國學知識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52%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閱讀理解</a:t>
                      </a:r>
                      <a:r>
                        <a:rPr lang="en-US" altLang="zh-TW" dirty="0" smtClean="0"/>
                        <a:t>—</a:t>
                      </a:r>
                      <a:r>
                        <a:rPr lang="zh-TW" altLang="en-US" dirty="0" smtClean="0"/>
                        <a:t>辭意、國學常識、文章理解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12%</a:t>
                      </a:r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76909" name="文字方塊 8"/>
          <p:cNvSpPr txBox="1">
            <a:spLocks noChangeArrowheads="1"/>
          </p:cNvSpPr>
          <p:nvPr/>
        </p:nvSpPr>
        <p:spPr bwMode="auto">
          <a:xfrm>
            <a:off x="428625" y="3786188"/>
            <a:ext cx="5214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Calibri" pitchFamily="34" charset="0"/>
              </a:rPr>
              <a:t>以甲校七年級段考考卷為例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b="1" smtClean="0">
                <a:latin typeface="標楷體" pitchFamily="65" charset="-120"/>
                <a:ea typeface="標楷體" pitchFamily="65" charset="-120"/>
              </a:rPr>
              <a:t>結 語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標題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96300" cy="925513"/>
          </a:xfrm>
        </p:spPr>
        <p:txBody>
          <a:bodyPr/>
          <a:lstStyle/>
          <a:p>
            <a:r>
              <a:rPr lang="zh-TW" altLang="en-US" sz="4000" b="1" smtClean="0"/>
              <a:t>從日常教學實務問題的批判反思</a:t>
            </a:r>
            <a:r>
              <a:rPr lang="zh-TW" altLang="en-US" sz="4000" smtClean="0"/>
              <a:t>：</a:t>
            </a:r>
          </a:p>
        </p:txBody>
      </p:sp>
      <p:sp>
        <p:nvSpPr>
          <p:cNvPr id="78850" name="內容版面配置區 2"/>
          <p:cNvSpPr>
            <a:spLocks noGrp="1"/>
          </p:cNvSpPr>
          <p:nvPr>
            <p:ph idx="1"/>
          </p:nvPr>
        </p:nvSpPr>
        <p:spPr>
          <a:xfrm>
            <a:off x="838200" y="1341438"/>
            <a:ext cx="7620000" cy="4830762"/>
          </a:xfrm>
        </p:spPr>
        <p:txBody>
          <a:bodyPr/>
          <a:lstStyle/>
          <a:p>
            <a:r>
              <a:rPr lang="zh-TW" altLang="en-US" sz="2800" smtClean="0"/>
              <a:t>此時此地我教室中的教與學識怎樣的狀況？</a:t>
            </a:r>
            <a:endParaRPr lang="en-US" altLang="zh-TW" sz="2800" smtClean="0"/>
          </a:p>
          <a:p>
            <a:r>
              <a:rPr lang="zh-TW" altLang="en-US" sz="2800" smtClean="0"/>
              <a:t>在這樣的情況下，學生有什麼學習需求？什麼是有問題的？</a:t>
            </a:r>
            <a:endParaRPr lang="en-US" altLang="zh-TW" sz="2800" smtClean="0"/>
          </a:p>
          <a:p>
            <a:r>
              <a:rPr lang="zh-TW" altLang="en-US" sz="2800" smtClean="0"/>
              <a:t>我可以做什麼？</a:t>
            </a:r>
            <a:endParaRPr lang="en-US" altLang="zh-TW" sz="2800" smtClean="0"/>
          </a:p>
          <a:p>
            <a:r>
              <a:rPr lang="zh-TW" altLang="en-US" sz="2800" smtClean="0"/>
              <a:t>調整教材與教法對我的重要性如何？</a:t>
            </a:r>
            <a:endParaRPr lang="en-US" altLang="zh-TW" sz="2800" smtClean="0"/>
          </a:p>
          <a:p>
            <a:r>
              <a:rPr lang="zh-TW" altLang="en-US" sz="2800" smtClean="0"/>
              <a:t>調整教材與教法對我的學生重要性如何？</a:t>
            </a:r>
            <a:endParaRPr lang="en-US" altLang="zh-TW" sz="2800" smtClean="0"/>
          </a:p>
          <a:p>
            <a:r>
              <a:rPr lang="zh-TW" altLang="en-US" sz="2800" smtClean="0"/>
              <a:t>有什麼機會讓我去調整教材與教法？</a:t>
            </a:r>
            <a:endParaRPr lang="en-US" altLang="zh-TW" sz="2800" smtClean="0"/>
          </a:p>
          <a:p>
            <a:r>
              <a:rPr lang="zh-TW" altLang="en-US" sz="2800" smtClean="0"/>
              <a:t>我的處境有何限制？</a:t>
            </a:r>
          </a:p>
        </p:txBody>
      </p:sp>
      <p:sp>
        <p:nvSpPr>
          <p:cNvPr id="78851" name="矩形 3"/>
          <p:cNvSpPr>
            <a:spLocks noChangeArrowheads="1"/>
          </p:cNvSpPr>
          <p:nvPr/>
        </p:nvSpPr>
        <p:spPr bwMode="auto">
          <a:xfrm>
            <a:off x="5259388" y="5661025"/>
            <a:ext cx="2662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002060"/>
                </a:solidFill>
              </a:rPr>
              <a:t>(</a:t>
            </a:r>
            <a:r>
              <a:rPr lang="zh-TW" altLang="en-US" sz="2800">
                <a:solidFill>
                  <a:srgbClr val="002060"/>
                </a:solidFill>
              </a:rPr>
              <a:t>甄曉蘭，</a:t>
            </a:r>
            <a:r>
              <a:rPr lang="en-US" altLang="zh-TW" sz="2800">
                <a:solidFill>
                  <a:srgbClr val="002060"/>
                </a:solidFill>
              </a:rPr>
              <a:t>2013)</a:t>
            </a:r>
            <a:endParaRPr lang="zh-TW" alt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標題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620000" cy="852488"/>
          </a:xfrm>
        </p:spPr>
        <p:txBody>
          <a:bodyPr/>
          <a:lstStyle/>
          <a:p>
            <a:r>
              <a:rPr lang="zh-TW" altLang="en-US" b="1" smtClean="0"/>
              <a:t>差異化教學的再思考</a:t>
            </a:r>
            <a:endParaRPr lang="zh-TW" altLang="en-US" smtClean="0"/>
          </a:p>
        </p:txBody>
      </p:sp>
      <p:sp>
        <p:nvSpPr>
          <p:cNvPr id="79874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sz="2800" smtClean="0"/>
              <a:t>針對不一樣的學生，應該是</a:t>
            </a:r>
            <a:r>
              <a:rPr lang="zh-TW" altLang="en-US" sz="2800" b="1" u="sng" smtClean="0">
                <a:solidFill>
                  <a:srgbClr val="FF0000"/>
                </a:solidFill>
              </a:rPr>
              <a:t>方法比重不一樣</a:t>
            </a:r>
            <a:r>
              <a:rPr lang="zh-TW" altLang="en-US" sz="2800" smtClean="0"/>
              <a:t>，而不是程度比較好的學生就比較有資格用某一種方法，例如：比較資優的學生都是討論居多。而是程度好的不一定要從操作來學習，可以利用提問或是觀察，比較多抽象思考；程度弱的孩子則是提比較簡單的問題，所以只是比重不同，不是剝奪哪個學生的學習方式。</a:t>
            </a:r>
            <a:endParaRPr lang="en-US" altLang="zh-TW" sz="2800" smtClean="0"/>
          </a:p>
        </p:txBody>
      </p:sp>
      <p:sp>
        <p:nvSpPr>
          <p:cNvPr id="79875" name="矩形 3"/>
          <p:cNvSpPr>
            <a:spLocks noChangeArrowheads="1"/>
          </p:cNvSpPr>
          <p:nvPr/>
        </p:nvSpPr>
        <p:spPr bwMode="auto">
          <a:xfrm>
            <a:off x="5707063" y="5157788"/>
            <a:ext cx="269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2060"/>
                </a:solidFill>
              </a:rPr>
              <a:t>(</a:t>
            </a:r>
            <a:r>
              <a:rPr lang="zh-TW" altLang="en-US">
                <a:solidFill>
                  <a:srgbClr val="002060"/>
                </a:solidFill>
              </a:rPr>
              <a:t>董秀蘭、唐淑華，</a:t>
            </a:r>
            <a:r>
              <a:rPr lang="en-US" altLang="zh-TW">
                <a:solidFill>
                  <a:srgbClr val="002060"/>
                </a:solidFill>
              </a:rPr>
              <a:t>2013)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標題 2"/>
          <p:cNvSpPr>
            <a:spLocks noGrp="1"/>
          </p:cNvSpPr>
          <p:nvPr>
            <p:ph type="title"/>
          </p:nvPr>
        </p:nvSpPr>
        <p:spPr>
          <a:xfrm>
            <a:off x="642938" y="500063"/>
            <a:ext cx="7672387" cy="1204912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800080"/>
                </a:solidFill>
              </a:rPr>
              <a:t>當前課題：</a:t>
            </a: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>
          <a:xfrm>
            <a:off x="928688" y="2000250"/>
            <a:ext cx="7481887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認識學生多元能力、多元需求</a:t>
            </a: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能確實評估學生的不同學習成熟度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能執行差異化的教學策略</a:t>
            </a: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瞭解學校和地方政府的學習支援</a:t>
            </a: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共享資源（校內、</a:t>
            </a:r>
            <a:r>
              <a:rPr lang="zh-TW" altLang="en-US" dirty="0"/>
              <a:t>校外</a:t>
            </a:r>
            <a:r>
              <a:rPr lang="zh-TW" altLang="en-US" dirty="0" smtClean="0"/>
              <a:t>合作）</a:t>
            </a:r>
            <a:endParaRPr lang="en-US" altLang="zh-TW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AutoShape 70"/>
          <p:cNvGrpSpPr>
            <a:grpSpLocks/>
          </p:cNvGrpSpPr>
          <p:nvPr/>
        </p:nvGrpSpPr>
        <p:grpSpPr bwMode="auto">
          <a:xfrm>
            <a:off x="212725" y="2357438"/>
            <a:ext cx="8931275" cy="4500562"/>
            <a:chOff x="169" y="1510"/>
            <a:chExt cx="5626" cy="2815"/>
          </a:xfrm>
        </p:grpSpPr>
        <p:pic>
          <p:nvPicPr>
            <p:cNvPr id="81931" name="AutoShape 7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" y="1532"/>
              <a:ext cx="5626" cy="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32" name="Text Box 4"/>
            <p:cNvSpPr txBox="1">
              <a:spLocks noChangeArrowheads="1"/>
            </p:cNvSpPr>
            <p:nvPr/>
          </p:nvSpPr>
          <p:spPr bwMode="auto">
            <a:xfrm rot="10443842">
              <a:off x="599" y="1510"/>
              <a:ext cx="3582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zh-TW" altLang="en-US"/>
            </a:p>
          </p:txBody>
        </p:sp>
      </p:grpSp>
      <p:sp>
        <p:nvSpPr>
          <p:cNvPr id="81922" name="Oval 73"/>
          <p:cNvSpPr>
            <a:spLocks noChangeArrowheads="1"/>
          </p:cNvSpPr>
          <p:nvPr/>
        </p:nvSpPr>
        <p:spPr bwMode="auto">
          <a:xfrm>
            <a:off x="5929313" y="476250"/>
            <a:ext cx="2286000" cy="2232025"/>
          </a:xfrm>
          <a:prstGeom prst="ellipse">
            <a:avLst/>
          </a:prstGeom>
          <a:gradFill rotWithShape="0">
            <a:gsLst>
              <a:gs pos="0">
                <a:srgbClr val="FFD347"/>
              </a:gs>
              <a:gs pos="100000">
                <a:srgbClr val="5C25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lang="zh-TW" altLang="en-US" sz="23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有效教學</a:t>
            </a:r>
            <a:endParaRPr lang="en-US" altLang="zh-TW" sz="23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 latinLnBrk="1"/>
            <a:r>
              <a:rPr lang="zh-TW" altLang="en-US" sz="23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支援學生學習</a:t>
            </a:r>
          </a:p>
          <a:p>
            <a:pPr algn="ctr" latinLnBrk="1"/>
            <a:r>
              <a:rPr lang="zh-TW" altLang="en-US" sz="23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之實務知能</a:t>
            </a:r>
          </a:p>
          <a:p>
            <a:pPr algn="ctr" latinLnBrk="1"/>
            <a:endParaRPr lang="zh-TW" altLang="en-US" sz="2300" b="1">
              <a:solidFill>
                <a:schemeClr val="bg1"/>
              </a:solidFill>
              <a:latin typeface="HY견고딕"/>
              <a:ea typeface="標楷體" pitchFamily="65" charset="-120"/>
            </a:endParaRPr>
          </a:p>
        </p:txBody>
      </p:sp>
      <p:sp>
        <p:nvSpPr>
          <p:cNvPr id="81923" name="Oval 75"/>
          <p:cNvSpPr>
            <a:spLocks noChangeArrowheads="1"/>
          </p:cNvSpPr>
          <p:nvPr/>
        </p:nvSpPr>
        <p:spPr bwMode="auto">
          <a:xfrm>
            <a:off x="5072063" y="3429000"/>
            <a:ext cx="1687512" cy="1735138"/>
          </a:xfrm>
          <a:prstGeom prst="ellipse">
            <a:avLst/>
          </a:prstGeom>
          <a:gradFill rotWithShape="0">
            <a:gsLst>
              <a:gs pos="0">
                <a:srgbClr val="00B050">
                  <a:alpha val="39998"/>
                </a:srgbClr>
              </a:gs>
              <a:gs pos="100000">
                <a:srgbClr val="124A12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學習輔導知能</a:t>
            </a:r>
            <a:endParaRPr lang="zh-TW" altLang="en-US" sz="1900" b="1">
              <a:solidFill>
                <a:schemeClr val="bg1"/>
              </a:solidFill>
              <a:latin typeface="HY견고딕"/>
              <a:ea typeface="標楷體" pitchFamily="65" charset="-120"/>
            </a:endParaRPr>
          </a:p>
        </p:txBody>
      </p:sp>
      <p:sp>
        <p:nvSpPr>
          <p:cNvPr id="81924" name="Oval 77"/>
          <p:cNvSpPr>
            <a:spLocks noChangeArrowheads="1"/>
          </p:cNvSpPr>
          <p:nvPr/>
        </p:nvSpPr>
        <p:spPr bwMode="auto">
          <a:xfrm>
            <a:off x="3143250" y="4214813"/>
            <a:ext cx="1649413" cy="1733550"/>
          </a:xfrm>
          <a:prstGeom prst="ellipse">
            <a:avLst/>
          </a:prstGeom>
          <a:gradFill rotWithShape="0">
            <a:gsLst>
              <a:gs pos="0">
                <a:srgbClr val="CCFF99">
                  <a:alpha val="0"/>
                </a:srgbClr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補救教學</a:t>
            </a:r>
            <a:r>
              <a:rPr lang="en-US" altLang="zh-TW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/</a:t>
            </a:r>
          </a:p>
          <a:p>
            <a:pPr algn="ctr" latinLnBrk="1"/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差異化教學</a:t>
            </a:r>
          </a:p>
          <a:p>
            <a:pPr algn="ctr" latinLnBrk="1"/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教材教法知能</a:t>
            </a:r>
            <a:endParaRPr lang="zh-TW" altLang="en-US" b="1">
              <a:solidFill>
                <a:schemeClr val="bg1"/>
              </a:solidFill>
              <a:latin typeface="HY견고딕"/>
              <a:ea typeface="標楷體" pitchFamily="65" charset="-120"/>
            </a:endParaRPr>
          </a:p>
        </p:txBody>
      </p:sp>
      <p:sp>
        <p:nvSpPr>
          <p:cNvPr id="6" name="Oval 79"/>
          <p:cNvSpPr>
            <a:spLocks noChangeArrowheads="1"/>
          </p:cNvSpPr>
          <p:nvPr/>
        </p:nvSpPr>
        <p:spPr bwMode="auto">
          <a:xfrm>
            <a:off x="1214438" y="4071938"/>
            <a:ext cx="1679575" cy="1735137"/>
          </a:xfrm>
          <a:prstGeom prst="ellipse">
            <a:avLst/>
          </a:prstGeom>
          <a:gradFill rotWithShape="0">
            <a:gsLst>
              <a:gs pos="0">
                <a:schemeClr val="accent1">
                  <a:lumMod val="50000"/>
                  <a:alpha val="52000"/>
                </a:schemeClr>
              </a:gs>
              <a:gs pos="100000">
                <a:srgbClr val="CC99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lang="zh-TW" altLang="en-US" sz="2000" b="1">
                <a:solidFill>
                  <a:schemeClr val="bg1"/>
                </a:solidFill>
                <a:latin typeface="Gulim" pitchFamily="34" charset="-127"/>
                <a:ea typeface="標楷體" pitchFamily="65" charset="-120"/>
              </a:rPr>
              <a:t>學生能力</a:t>
            </a:r>
          </a:p>
          <a:p>
            <a:pPr algn="ctr" latinLnBrk="1">
              <a:defRPr/>
            </a:pPr>
            <a:r>
              <a:rPr lang="zh-TW" altLang="en-US" sz="2000" b="1">
                <a:solidFill>
                  <a:schemeClr val="bg1"/>
                </a:solidFill>
                <a:latin typeface="Gulim" pitchFamily="34" charset="-127"/>
                <a:ea typeface="標楷體" pitchFamily="65" charset="-120"/>
              </a:rPr>
              <a:t>評量診斷知能</a:t>
            </a:r>
          </a:p>
        </p:txBody>
      </p:sp>
      <p:sp>
        <p:nvSpPr>
          <p:cNvPr id="81926" name="Oval 81"/>
          <p:cNvSpPr>
            <a:spLocks noChangeArrowheads="1"/>
          </p:cNvSpPr>
          <p:nvPr/>
        </p:nvSpPr>
        <p:spPr bwMode="auto">
          <a:xfrm rot="-2675838">
            <a:off x="4416425" y="3689350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itchFamily="34" charset="0"/>
            </a:endParaRPr>
          </a:p>
        </p:txBody>
      </p:sp>
      <p:sp>
        <p:nvSpPr>
          <p:cNvPr id="81927" name="Oval 82"/>
          <p:cNvSpPr>
            <a:spLocks noChangeArrowheads="1"/>
          </p:cNvSpPr>
          <p:nvPr/>
        </p:nvSpPr>
        <p:spPr bwMode="auto">
          <a:xfrm rot="-2675838">
            <a:off x="6246813" y="360363"/>
            <a:ext cx="546100" cy="315912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itchFamily="34" charset="0"/>
            </a:endParaRPr>
          </a:p>
        </p:txBody>
      </p:sp>
      <p:sp>
        <p:nvSpPr>
          <p:cNvPr id="81928" name="Oval 83"/>
          <p:cNvSpPr>
            <a:spLocks noChangeArrowheads="1"/>
          </p:cNvSpPr>
          <p:nvPr/>
        </p:nvSpPr>
        <p:spPr bwMode="auto">
          <a:xfrm rot="-2675838">
            <a:off x="2817813" y="4003675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itchFamily="34" charset="0"/>
            </a:endParaRPr>
          </a:p>
        </p:txBody>
      </p:sp>
      <p:sp>
        <p:nvSpPr>
          <p:cNvPr id="81929" name="Oval 84"/>
          <p:cNvSpPr>
            <a:spLocks noChangeArrowheads="1"/>
          </p:cNvSpPr>
          <p:nvPr/>
        </p:nvSpPr>
        <p:spPr bwMode="auto">
          <a:xfrm rot="-2675838">
            <a:off x="915988" y="4051300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itchFamily="34" charset="0"/>
            </a:endParaRPr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473075" y="735013"/>
            <a:ext cx="54308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08000" indent="-508000"/>
            <a:r>
              <a:rPr lang="zh-TW" altLang="en-US" sz="3600" b="1">
                <a:solidFill>
                  <a:srgbClr val="C00000"/>
                </a:solidFill>
              </a:rPr>
              <a:t>惟有看得見學生差異</a:t>
            </a:r>
            <a:r>
              <a:rPr lang="en-US" altLang="zh-TW" sz="3600" b="1">
                <a:solidFill>
                  <a:srgbClr val="C00000"/>
                </a:solidFill>
              </a:rPr>
              <a:t>,</a:t>
            </a:r>
          </a:p>
          <a:p>
            <a:pPr marL="508000" indent="-508000"/>
            <a:r>
              <a:rPr lang="zh-TW" altLang="en-US" sz="3600" b="1">
                <a:solidFill>
                  <a:srgbClr val="C00000"/>
                </a:solidFill>
              </a:rPr>
              <a:t>才能落實符應學生學習</a:t>
            </a:r>
            <a:endParaRPr lang="en-US" altLang="zh-TW" sz="3600" b="1">
              <a:solidFill>
                <a:srgbClr val="C00000"/>
              </a:solidFill>
            </a:endParaRPr>
          </a:p>
          <a:p>
            <a:pPr marL="508000" indent="-508000"/>
            <a:r>
              <a:rPr lang="zh-TW" altLang="en-US" sz="3600" b="1">
                <a:solidFill>
                  <a:srgbClr val="C00000"/>
                </a:solidFill>
              </a:rPr>
              <a:t>的有效教學活動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傳統教學的課堂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對學生差異視而不見</a:t>
            </a: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評量時間點多發生於學習活動之後</a:t>
            </a: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對智能及優異的認知過於狹隘</a:t>
            </a: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不重視學生的學習興趣</a:t>
            </a: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以課本作為教學的主要依據</a:t>
            </a: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多進行大班式的教學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標題 1"/>
          <p:cNvSpPr>
            <a:spLocks noGrp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教室裡的春天</a:t>
            </a:r>
          </a:p>
        </p:txBody>
      </p:sp>
      <p:sp>
        <p:nvSpPr>
          <p:cNvPr id="82946" name="副標題 2"/>
          <p:cNvSpPr>
            <a:spLocks noGrp="1"/>
          </p:cNvSpPr>
          <p:nvPr>
            <p:ph type="subTitle" idx="1"/>
          </p:nvPr>
        </p:nvSpPr>
        <p:spPr>
          <a:xfrm>
            <a:off x="1331913" y="2924175"/>
            <a:ext cx="6400800" cy="1752600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C00000"/>
                </a:solidFill>
              </a:rPr>
              <a:t>有差異化的教學</a:t>
            </a:r>
            <a:endParaRPr lang="en-US" altLang="zh-TW" sz="4000" b="1" smtClean="0">
              <a:solidFill>
                <a:srgbClr val="C00000"/>
              </a:solidFill>
            </a:endParaRPr>
          </a:p>
          <a:p>
            <a:r>
              <a:rPr lang="zh-TW" altLang="en-US" sz="4000" b="1" smtClean="0">
                <a:solidFill>
                  <a:srgbClr val="C00000"/>
                </a:solidFill>
              </a:rPr>
              <a:t>無差異化的關愛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內容版面配置區 7"/>
          <p:cNvSpPr>
            <a:spLocks noGrp="1"/>
          </p:cNvSpPr>
          <p:nvPr>
            <p:ph idx="4294967295"/>
          </p:nvPr>
        </p:nvSpPr>
        <p:spPr>
          <a:xfrm>
            <a:off x="169863" y="765175"/>
            <a:ext cx="8229600" cy="18002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sz="4800" smtClean="0"/>
              <a:t>    </a:t>
            </a:r>
          </a:p>
        </p:txBody>
      </p:sp>
      <p:pic>
        <p:nvPicPr>
          <p:cNvPr id="83970" name="Picture 2" descr="http://x.limgs.cn/f1/c1/up201202/33c91ccb51886c4b5db27d1cb41e1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2492375"/>
            <a:ext cx="51101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矩形 1"/>
          <p:cNvSpPr>
            <a:spLocks noChangeArrowheads="1"/>
          </p:cNvSpPr>
          <p:nvPr/>
        </p:nvSpPr>
        <p:spPr bwMode="auto">
          <a:xfrm>
            <a:off x="179388" y="715963"/>
            <a:ext cx="6391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/>
              <a:t>教學多異點，成效多一點</a:t>
            </a:r>
            <a:endParaRPr lang="zh-TW" altLang="zh-TW" sz="4400"/>
          </a:p>
        </p:txBody>
      </p:sp>
      <p:sp>
        <p:nvSpPr>
          <p:cNvPr id="83972" name="矩形 3"/>
          <p:cNvSpPr>
            <a:spLocks noChangeArrowheads="1"/>
          </p:cNvSpPr>
          <p:nvPr/>
        </p:nvSpPr>
        <p:spPr bwMode="auto">
          <a:xfrm>
            <a:off x="923925" y="1484313"/>
            <a:ext cx="609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/>
              <a:t>讓我們一起努力</a:t>
            </a:r>
            <a:r>
              <a:rPr lang="en-US" altLang="zh-TW" sz="4800"/>
              <a:t/>
            </a:r>
            <a:br>
              <a:rPr lang="en-US" altLang="zh-TW" sz="4800"/>
            </a:br>
            <a:endParaRPr lang="zh-TW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39788"/>
          </a:xfrm>
        </p:spPr>
        <p:txBody>
          <a:bodyPr/>
          <a:lstStyle/>
          <a:p>
            <a:r>
              <a:rPr lang="zh-TW" altLang="en-US" sz="5400" b="1" smtClean="0">
                <a:ea typeface="標楷體" pitchFamily="65" charset="-120"/>
              </a:rPr>
              <a:t>學校教育的目的？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教育的最終目的：幫助每個學生學習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老師最重要的功能：運用各種積極有效的作為來影響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 學生的學習經驗。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面對十二年國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教教師所關注的焦點應該是</a:t>
            </a:r>
            <a:r>
              <a:rPr lang="zh-TW" altLang="en-US" sz="2800" dirty="0" smtClean="0"/>
              <a:t>：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學生的學習經驗是否產生有意義的改變？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學生是否獲得最大的成長？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20000" cy="939800"/>
          </a:xfrm>
        </p:spPr>
        <p:txBody>
          <a:bodyPr/>
          <a:lstStyle/>
          <a:p>
            <a:r>
              <a:rPr lang="zh-TW" altLang="en-US" sz="5400" b="1" smtClean="0">
                <a:latin typeface="標楷體" pitchFamily="65" charset="-120"/>
                <a:ea typeface="標楷體" pitchFamily="65" charset="-120"/>
              </a:rPr>
              <a:t>忽視差異化的教學結果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/>
              <a:t>典型教學內容</a:t>
            </a:r>
            <a:endParaRPr lang="en-US" altLang="zh-TW" b="1" smtClean="0"/>
          </a:p>
          <a:p>
            <a:r>
              <a:rPr lang="zh-TW" altLang="en-US" smtClean="0">
                <a:solidFill>
                  <a:srgbClr val="002060"/>
                </a:solidFill>
              </a:rPr>
              <a:t>教材：課本、全校共同補充教材、教師自選補充教材</a:t>
            </a:r>
            <a:endParaRPr lang="en-US" altLang="zh-TW" smtClean="0">
              <a:solidFill>
                <a:srgbClr val="002060"/>
              </a:solidFill>
            </a:endParaRPr>
          </a:p>
          <a:p>
            <a:r>
              <a:rPr lang="zh-TW" altLang="en-US" smtClean="0">
                <a:solidFill>
                  <a:srgbClr val="002060"/>
                </a:solidFill>
              </a:rPr>
              <a:t>要求學生學習的法門：以分數或考試約束全部學生在相同課程中</a:t>
            </a:r>
            <a:r>
              <a:rPr lang="en-US" altLang="zh-TW" smtClean="0">
                <a:solidFill>
                  <a:srgbClr val="002060"/>
                </a:solidFill>
              </a:rPr>
              <a:t>,</a:t>
            </a:r>
            <a:r>
              <a:rPr lang="zh-TW" altLang="en-US" smtClean="0">
                <a:solidFill>
                  <a:srgbClr val="002060"/>
                </a:solidFill>
              </a:rPr>
              <a:t>學習同樣教材</a:t>
            </a:r>
            <a:endParaRPr lang="en-US" altLang="zh-TW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b="1" smtClean="0"/>
              <a:t>結果</a:t>
            </a:r>
            <a:endParaRPr lang="en-US" altLang="zh-TW" b="1" smtClean="0"/>
          </a:p>
          <a:p>
            <a:r>
              <a:rPr lang="zh-TW" altLang="en-US" smtClean="0">
                <a:solidFill>
                  <a:srgbClr val="002060"/>
                </a:solidFill>
              </a:rPr>
              <a:t>能力弱的學生學不來，能力強的學生無自主選擇機會</a:t>
            </a:r>
            <a:endParaRPr lang="en-US" altLang="zh-TW" smtClean="0">
              <a:solidFill>
                <a:srgbClr val="002060"/>
              </a:solidFill>
            </a:endParaRPr>
          </a:p>
          <a:p>
            <a:endParaRPr lang="zh-TW" altLang="en-US" smtClean="0">
              <a:solidFill>
                <a:srgbClr val="002060"/>
              </a:solidFill>
            </a:endParaRP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6000750" y="6019800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2060"/>
                </a:solidFill>
              </a:rPr>
              <a:t>(</a:t>
            </a:r>
            <a:r>
              <a:rPr lang="zh-TW" altLang="en-US">
                <a:solidFill>
                  <a:srgbClr val="002060"/>
                </a:solidFill>
              </a:rPr>
              <a:t>洪儷瑜、陳美芳，</a:t>
            </a:r>
            <a:r>
              <a:rPr lang="en-US" altLang="zh-TW">
                <a:solidFill>
                  <a:srgbClr val="002060"/>
                </a:solidFill>
              </a:rPr>
              <a:t>2012)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2"/>
          <p:cNvSpPr>
            <a:spLocks noChangeArrowheads="1"/>
          </p:cNvSpPr>
          <p:nvPr/>
        </p:nvSpPr>
        <p:spPr bwMode="auto">
          <a:xfrm>
            <a:off x="1643063" y="11430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2" name="Oval 3"/>
          <p:cNvSpPr>
            <a:spLocks noChangeArrowheads="1"/>
          </p:cNvSpPr>
          <p:nvPr/>
        </p:nvSpPr>
        <p:spPr bwMode="auto">
          <a:xfrm>
            <a:off x="3286125" y="857250"/>
            <a:ext cx="981075" cy="857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5143500" y="928688"/>
            <a:ext cx="928688" cy="785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6705600" y="1000125"/>
            <a:ext cx="1009650" cy="904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5605" name="Picture 6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67000"/>
            <a:ext cx="16621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209800" y="19812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5486400" y="20574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1219200" y="4495800"/>
            <a:ext cx="990600" cy="914400"/>
          </a:xfrm>
          <a:prstGeom prst="octagon">
            <a:avLst>
              <a:gd name="adj" fmla="val 2928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2667000" y="4572000"/>
            <a:ext cx="990600" cy="838200"/>
          </a:xfrm>
          <a:prstGeom prst="pentagon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4067175" y="4652963"/>
            <a:ext cx="11430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5580063" y="47244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1828800" y="5715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28625" y="557212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社會的需求</a:t>
            </a:r>
            <a:r>
              <a:rPr lang="en-US" altLang="zh-TW" sz="4000" b="1">
                <a:latin typeface="Times New Roman" pitchFamily="18" charset="0"/>
                <a:ea typeface="標楷體" pitchFamily="65" charset="-120"/>
              </a:rPr>
              <a:t>--</a:t>
            </a:r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各式各樣的人才</a:t>
            </a: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5105400" y="1905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3810000" y="1905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7315200" y="23622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990600" y="2743200"/>
            <a:ext cx="990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2286000" y="3352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 flipH="1">
            <a:off x="5257800" y="32766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7164388" y="4724400"/>
            <a:ext cx="1079500" cy="542925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21" name="文字方塊 22"/>
          <p:cNvSpPr txBox="1">
            <a:spLocks noChangeArrowheads="1"/>
          </p:cNvSpPr>
          <p:nvPr/>
        </p:nvSpPr>
        <p:spPr bwMode="auto">
          <a:xfrm>
            <a:off x="1857375" y="214313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600" b="1"/>
              <a:t>學校教育</a:t>
            </a:r>
            <a:r>
              <a:rPr lang="en-US" altLang="zh-TW" sz="3600" b="1"/>
              <a:t>--</a:t>
            </a:r>
            <a:r>
              <a:rPr lang="zh-TW" altLang="en-US" sz="3600" b="1"/>
              <a:t>齊一的標準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4920</TotalTime>
  <Words>4171</Words>
  <Application>Microsoft Office PowerPoint</Application>
  <PresentationFormat>如螢幕大小 (4:3)</PresentationFormat>
  <Paragraphs>432</Paragraphs>
  <Slides>61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76" baseType="lpstr">
      <vt:lpstr>Arial</vt:lpstr>
      <vt:lpstr>新細明體</vt:lpstr>
      <vt:lpstr>Calibri</vt:lpstr>
      <vt:lpstr>標楷體</vt:lpstr>
      <vt:lpstr>微軟正黑體</vt:lpstr>
      <vt:lpstr>文鼎古印體</vt:lpstr>
      <vt:lpstr>Wingdings</vt:lpstr>
      <vt:lpstr>Times New Roman</vt:lpstr>
      <vt:lpstr>MS PGothic</vt:lpstr>
      <vt:lpstr>Arial Unicode MS</vt:lpstr>
      <vt:lpstr>雅坊美工13</vt:lpstr>
      <vt:lpstr>Wingdings 2</vt:lpstr>
      <vt:lpstr>HY견고딕</vt:lpstr>
      <vt:lpstr>Gulim</vt:lpstr>
      <vt:lpstr>Office 佈景主題</vt:lpstr>
      <vt:lpstr> 桃園縣龍潭國中 陳麗捐校長           2013.10.05 </vt:lpstr>
      <vt:lpstr>公車司機</vt:lpstr>
      <vt:lpstr>差異化教學</vt:lpstr>
      <vt:lpstr>差異化教學概念</vt:lpstr>
      <vt:lpstr>學生多樣性在學習上出現的個別差異</vt:lpstr>
      <vt:lpstr>傳統教學的課堂</vt:lpstr>
      <vt:lpstr>學校教育的目的？</vt:lpstr>
      <vt:lpstr>忽視差異化的教學結果</vt:lpstr>
      <vt:lpstr>投影片 9</vt:lpstr>
      <vt:lpstr>投影片 10</vt:lpstr>
      <vt:lpstr>差異化教學 是什麼？ Differential  instruction</vt:lpstr>
      <vt:lpstr>常見的問題Q &amp; A</vt:lpstr>
      <vt:lpstr>不同層級學習輔導的差異</vt:lpstr>
      <vt:lpstr>差異化教學三項要素</vt:lpstr>
      <vt:lpstr>學生學習需求評估</vt:lpstr>
      <vt:lpstr>建置學生學習檔案、評估學習需求</vt:lpstr>
      <vt:lpstr>推動差異化教學革新的起點</vt:lpstr>
      <vt:lpstr>掌握多元的學習需求 提供多層次的學習輔導</vt:lpstr>
      <vt:lpstr>以資料為基礎的解決問題歷程</vt:lpstr>
      <vt:lpstr>實施差異化教學之原則</vt:lpstr>
      <vt:lpstr>差異化教學實踐層面</vt:lpstr>
      <vt:lpstr>差異化教學策略</vt:lpstr>
      <vt:lpstr>差異化教學教學設計的依據</vt:lpstr>
      <vt:lpstr>投影片 24</vt:lpstr>
      <vt:lpstr>差異化教學的時間安排</vt:lpstr>
      <vt:lpstr>因應學生差異—善用分組教學</vt:lpstr>
      <vt:lpstr>投影片 27</vt:lpstr>
      <vt:lpstr>做配對學習，一點點的提醒…</vt:lpstr>
      <vt:lpstr>配對學習：六分鐘流暢性教學</vt:lpstr>
      <vt:lpstr>二-1、合作學習</vt:lpstr>
      <vt:lpstr>二-2、任務式合作學習</vt:lpstr>
      <vt:lpstr>二-3、拼圖式合作學習</vt:lpstr>
      <vt:lpstr>三-1、分站教學</vt:lpstr>
      <vt:lpstr>三-2、分站學習</vt:lpstr>
      <vt:lpstr>三-3、類分站式教學 （小組輪流教學）</vt:lpstr>
      <vt:lpstr>四-1、自學</vt:lpstr>
      <vt:lpstr>四-2 自學</vt:lpstr>
      <vt:lpstr>差異化教學的相關名詞</vt:lpstr>
      <vt:lpstr>教學實踐的多層次教學</vt:lpstr>
      <vt:lpstr>多層次教學 促成不同學生相同成功機會</vt:lpstr>
      <vt:lpstr>各科差異化教學</vt:lpstr>
      <vt:lpstr>投影片 42</vt:lpstr>
      <vt:lpstr>教材來源：調整-加注音、標生字詞</vt:lpstr>
      <vt:lpstr>投影片 44</vt:lpstr>
      <vt:lpstr>區分性教學案例：多元選單模式</vt:lpstr>
      <vt:lpstr>投影片 46</vt:lpstr>
      <vt:lpstr>有效教學 張新仁，2008，2009 http://ocw.lib.ntnu.edu.tw/course/view.php?id=108</vt:lpstr>
      <vt:lpstr>有效教學策略：鷹架與輔助</vt:lpstr>
      <vt:lpstr>範例一</vt:lpstr>
      <vt:lpstr>投影片 50</vt:lpstr>
      <vt:lpstr>差異化教學的實施：成果評量</vt:lpstr>
      <vt:lpstr>成就評量之依據</vt:lpstr>
      <vt:lpstr>段考—學習成就評量</vt:lpstr>
      <vt:lpstr>段考之分析</vt:lpstr>
      <vt:lpstr>結 語</vt:lpstr>
      <vt:lpstr>從日常教學實務問題的批判反思：</vt:lpstr>
      <vt:lpstr>差異化教學的再思考</vt:lpstr>
      <vt:lpstr>當前課題：</vt:lpstr>
      <vt:lpstr>投影片 59</vt:lpstr>
      <vt:lpstr>教室裡的春天</vt:lpstr>
      <vt:lpstr>投影片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差異化教學策略</dc:title>
  <dc:creator>ntnu</dc:creator>
  <cp:lastModifiedBy>teacher</cp:lastModifiedBy>
  <cp:revision>433</cp:revision>
  <dcterms:created xsi:type="dcterms:W3CDTF">2012-08-29T07:52:08Z</dcterms:created>
  <dcterms:modified xsi:type="dcterms:W3CDTF">2013-10-05T02:19:56Z</dcterms:modified>
</cp:coreProperties>
</file>