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notesSlides/notesSlide45.xml" ContentType="application/vnd.openxmlformats-officedocument.presentationml.notesSlide+xml"/>
  <Override PartName="/ppt/tags/tag27.xml" ContentType="application/vnd.openxmlformats-officedocument.presentationml.tags+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1"/>
  </p:notesMasterIdLst>
  <p:handoutMasterIdLst>
    <p:handoutMasterId r:id="rId142"/>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686" r:id="rId15"/>
    <p:sldId id="687" r:id="rId16"/>
    <p:sldId id="1556" r:id="rId17"/>
    <p:sldId id="806" r:id="rId18"/>
    <p:sldId id="1399" r:id="rId19"/>
    <p:sldId id="1548" r:id="rId20"/>
    <p:sldId id="848" r:id="rId21"/>
    <p:sldId id="445" r:id="rId22"/>
    <p:sldId id="803" r:id="rId23"/>
    <p:sldId id="807" r:id="rId24"/>
    <p:sldId id="333" r:id="rId25"/>
    <p:sldId id="334" r:id="rId26"/>
    <p:sldId id="812" r:id="rId27"/>
    <p:sldId id="1549" r:id="rId28"/>
    <p:sldId id="752" r:id="rId29"/>
    <p:sldId id="690" r:id="rId30"/>
    <p:sldId id="505" r:id="rId31"/>
    <p:sldId id="344" r:id="rId32"/>
    <p:sldId id="506" r:id="rId33"/>
    <p:sldId id="813" r:id="rId34"/>
    <p:sldId id="814" r:id="rId35"/>
    <p:sldId id="815" r:id="rId36"/>
    <p:sldId id="816" r:id="rId37"/>
    <p:sldId id="347" r:id="rId38"/>
    <p:sldId id="756" r:id="rId39"/>
    <p:sldId id="496" r:id="rId40"/>
    <p:sldId id="905" r:id="rId41"/>
    <p:sldId id="695" r:id="rId42"/>
    <p:sldId id="922" r:id="rId43"/>
    <p:sldId id="697" r:id="rId44"/>
    <p:sldId id="698" r:id="rId45"/>
    <p:sldId id="699" r:id="rId46"/>
    <p:sldId id="694" r:id="rId47"/>
    <p:sldId id="696" r:id="rId48"/>
    <p:sldId id="724" r:id="rId49"/>
    <p:sldId id="725" r:id="rId50"/>
    <p:sldId id="726" r:id="rId51"/>
    <p:sldId id="727" r:id="rId52"/>
    <p:sldId id="431" r:id="rId53"/>
    <p:sldId id="757" r:id="rId54"/>
    <p:sldId id="537" r:id="rId55"/>
    <p:sldId id="849" r:id="rId56"/>
    <p:sldId id="850" r:id="rId57"/>
    <p:sldId id="851" r:id="rId58"/>
    <p:sldId id="861" r:id="rId59"/>
    <p:sldId id="862" r:id="rId60"/>
    <p:sldId id="863" r:id="rId61"/>
    <p:sldId id="864" r:id="rId62"/>
    <p:sldId id="865" r:id="rId63"/>
    <p:sldId id="866" r:id="rId64"/>
    <p:sldId id="867" r:id="rId65"/>
    <p:sldId id="869" r:id="rId66"/>
    <p:sldId id="871" r:id="rId67"/>
    <p:sldId id="874" r:id="rId68"/>
    <p:sldId id="875" r:id="rId69"/>
    <p:sldId id="877" r:id="rId70"/>
    <p:sldId id="988" r:id="rId71"/>
    <p:sldId id="989" r:id="rId72"/>
    <p:sldId id="1557" r:id="rId73"/>
    <p:sldId id="1564" r:id="rId74"/>
    <p:sldId id="878" r:id="rId75"/>
    <p:sldId id="879" r:id="rId76"/>
    <p:sldId id="880" r:id="rId77"/>
    <p:sldId id="881" r:id="rId78"/>
    <p:sldId id="882" r:id="rId79"/>
    <p:sldId id="887" r:id="rId80"/>
    <p:sldId id="700" r:id="rId81"/>
    <p:sldId id="701" r:id="rId82"/>
    <p:sldId id="702" r:id="rId83"/>
    <p:sldId id="1568" r:id="rId84"/>
    <p:sldId id="1569" r:id="rId85"/>
    <p:sldId id="1570" r:id="rId86"/>
    <p:sldId id="1550" r:id="rId87"/>
    <p:sldId id="1559" r:id="rId88"/>
    <p:sldId id="1572" r:id="rId89"/>
    <p:sldId id="1551" r:id="rId90"/>
    <p:sldId id="1552" r:id="rId91"/>
    <p:sldId id="1000" r:id="rId92"/>
    <p:sldId id="946" r:id="rId93"/>
    <p:sldId id="947" r:id="rId94"/>
    <p:sldId id="948" r:id="rId95"/>
    <p:sldId id="1553" r:id="rId96"/>
    <p:sldId id="1554" r:id="rId97"/>
    <p:sldId id="1561" r:id="rId98"/>
    <p:sldId id="1562" r:id="rId99"/>
    <p:sldId id="1563" r:id="rId100"/>
    <p:sldId id="1574" r:id="rId101"/>
    <p:sldId id="786" r:id="rId102"/>
    <p:sldId id="888" r:id="rId103"/>
    <p:sldId id="789" r:id="rId104"/>
    <p:sldId id="790" r:id="rId105"/>
    <p:sldId id="897" r:id="rId106"/>
    <p:sldId id="898" r:id="rId107"/>
    <p:sldId id="791" r:id="rId108"/>
    <p:sldId id="792" r:id="rId109"/>
    <p:sldId id="794" r:id="rId110"/>
    <p:sldId id="796" r:id="rId111"/>
    <p:sldId id="797" r:id="rId112"/>
    <p:sldId id="901" r:id="rId113"/>
    <p:sldId id="798" r:id="rId114"/>
    <p:sldId id="799" r:id="rId115"/>
    <p:sldId id="800" r:id="rId116"/>
    <p:sldId id="591" r:id="rId117"/>
    <p:sldId id="258" r:id="rId118"/>
    <p:sldId id="964" r:id="rId119"/>
    <p:sldId id="927" r:id="rId120"/>
    <p:sldId id="928" r:id="rId121"/>
    <p:sldId id="929" r:id="rId122"/>
    <p:sldId id="910" r:id="rId123"/>
    <p:sldId id="912" r:id="rId124"/>
    <p:sldId id="914" r:id="rId125"/>
    <p:sldId id="915" r:id="rId126"/>
    <p:sldId id="916" r:id="rId127"/>
    <p:sldId id="917" r:id="rId128"/>
    <p:sldId id="918" r:id="rId129"/>
    <p:sldId id="919" r:id="rId130"/>
    <p:sldId id="920" r:id="rId131"/>
    <p:sldId id="921" r:id="rId132"/>
    <p:sldId id="820" r:id="rId133"/>
    <p:sldId id="975" r:id="rId134"/>
    <p:sldId id="821" r:id="rId135"/>
    <p:sldId id="822" r:id="rId136"/>
    <p:sldId id="804" r:id="rId137"/>
    <p:sldId id="634" r:id="rId138"/>
    <p:sldId id="781" r:id="rId139"/>
    <p:sldId id="899" r:id="rId140"/>
  </p:sldIdLst>
  <p:sldSz cx="12192000" cy="6858000"/>
  <p:notesSz cx="7104063" cy="10234613"/>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93004" autoAdjust="0"/>
  </p:normalViewPr>
  <p:slideViewPr>
    <p:cSldViewPr>
      <p:cViewPr varScale="1">
        <p:scale>
          <a:sx n="118" d="100"/>
          <a:sy n="118" d="100"/>
        </p:scale>
        <p:origin x="216" y="192"/>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16422"/>
    </p:cViewPr>
  </p:sorterViewPr>
  <p:notesViewPr>
    <p:cSldViewPr>
      <p:cViewPr varScale="1">
        <p:scale>
          <a:sx n="78" d="100"/>
          <a:sy n="78" d="100"/>
        </p:scale>
        <p:origin x="-3966"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dirty="0">
              <a:latin typeface="標楷體" pitchFamily="65" charset="-120"/>
              <a:ea typeface="標楷體" pitchFamily="65" charset="-120"/>
            </a:rPr>
            <a:t>112</a:t>
          </a:r>
          <a:r>
            <a:rPr lang="zh-TW" altLang="en-US" sz="28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-79</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2375</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473</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-79</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2375</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473</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112</a:t>
          </a:r>
          <a:r>
            <a:rPr lang="zh-TW" altLang="en-US" sz="2800" kern="1200" dirty="0">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3079202" cy="512304"/>
          </a:xfrm>
          <a:prstGeom prst="rect">
            <a:avLst/>
          </a:prstGeom>
          <a:noFill/>
          <a:ln w="9525">
            <a:noFill/>
            <a:miter lim="800000"/>
            <a:headEnd/>
            <a:tailEnd/>
          </a:ln>
        </p:spPr>
        <p:txBody>
          <a:bodyPr vert="horz" wrap="square" lIns="94771" tIns="47385" rIns="94771" bIns="47385" numCol="1" anchor="t" anchorCtr="0" compatLnSpc="1">
            <a:prstTxWarp prst="textNoShape">
              <a:avLst/>
            </a:prstTxWarp>
          </a:bodyPr>
          <a:lstStyle>
            <a:lvl1pPr defTabSz="913003"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4023203" y="0"/>
            <a:ext cx="3079202" cy="512304"/>
          </a:xfrm>
          <a:prstGeom prst="rect">
            <a:avLst/>
          </a:prstGeom>
          <a:noFill/>
          <a:ln w="9525">
            <a:noFill/>
            <a:miter lim="800000"/>
            <a:headEnd/>
            <a:tailEnd/>
          </a:ln>
        </p:spPr>
        <p:txBody>
          <a:bodyPr vert="horz" wrap="square" lIns="94771" tIns="47385" rIns="94771" bIns="47385" numCol="1" anchor="t" anchorCtr="0" compatLnSpc="1">
            <a:prstTxWarp prst="textNoShape">
              <a:avLst/>
            </a:prstTxWarp>
          </a:bodyPr>
          <a:lstStyle>
            <a:lvl1pPr algn="r" defTabSz="913003"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720673"/>
            <a:ext cx="3079202" cy="512303"/>
          </a:xfrm>
          <a:prstGeom prst="rect">
            <a:avLst/>
          </a:prstGeom>
          <a:noFill/>
          <a:ln w="9525">
            <a:noFill/>
            <a:miter lim="800000"/>
            <a:headEnd/>
            <a:tailEnd/>
          </a:ln>
        </p:spPr>
        <p:txBody>
          <a:bodyPr vert="horz" wrap="square" lIns="94771" tIns="47385" rIns="94771" bIns="47385" numCol="1" anchor="b" anchorCtr="0" compatLnSpc="1">
            <a:prstTxWarp prst="textNoShape">
              <a:avLst/>
            </a:prstTxWarp>
          </a:bodyPr>
          <a:lstStyle>
            <a:lvl1pPr defTabSz="913003"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623804" y="9720673"/>
            <a:ext cx="3079202" cy="512303"/>
          </a:xfrm>
          <a:prstGeom prst="rect">
            <a:avLst/>
          </a:prstGeom>
          <a:noFill/>
          <a:ln w="9525">
            <a:noFill/>
            <a:miter lim="800000"/>
            <a:headEnd/>
            <a:tailEnd/>
          </a:ln>
        </p:spPr>
        <p:txBody>
          <a:bodyPr vert="horz" wrap="square" lIns="94771" tIns="47385" rIns="94771" bIns="47385" numCol="1" anchor="b" anchorCtr="0" compatLnSpc="1">
            <a:prstTxWarp prst="textNoShape">
              <a:avLst/>
            </a:prstTxWarp>
          </a:bodyPr>
          <a:lstStyle>
            <a:lvl1pPr algn="r" defTabSz="911752">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79202" cy="512304"/>
          </a:xfrm>
          <a:prstGeom prst="rect">
            <a:avLst/>
          </a:prstGeom>
          <a:noFill/>
          <a:ln w="9525">
            <a:noFill/>
            <a:miter lim="800000"/>
            <a:headEnd/>
            <a:tailEnd/>
          </a:ln>
        </p:spPr>
        <p:txBody>
          <a:bodyPr vert="horz" wrap="square" lIns="94771" tIns="47385" rIns="94771" bIns="47385" numCol="1" anchor="t" anchorCtr="0" compatLnSpc="1">
            <a:prstTxWarp prst="textNoShape">
              <a:avLst/>
            </a:prstTxWarp>
          </a:bodyPr>
          <a:lstStyle>
            <a:lvl1pPr defTabSz="913003"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4023203" y="0"/>
            <a:ext cx="3079202" cy="512304"/>
          </a:xfrm>
          <a:prstGeom prst="rect">
            <a:avLst/>
          </a:prstGeom>
          <a:noFill/>
          <a:ln w="9525">
            <a:noFill/>
            <a:miter lim="800000"/>
            <a:headEnd/>
            <a:tailEnd/>
          </a:ln>
        </p:spPr>
        <p:txBody>
          <a:bodyPr vert="horz" wrap="square" lIns="94771" tIns="47385" rIns="94771" bIns="47385" numCol="1" anchor="t" anchorCtr="0" compatLnSpc="1">
            <a:prstTxWarp prst="textNoShape">
              <a:avLst/>
            </a:prstTxWarp>
          </a:bodyPr>
          <a:lstStyle>
            <a:lvl1pPr algn="r" defTabSz="913003" eaLnBrk="0" hangingPunct="0">
              <a:defRPr sz="1200">
                <a:latin typeface="Arial" charset="0"/>
                <a:ea typeface="新細明體" charset="-120"/>
              </a:defRPr>
            </a:lvl1pPr>
          </a:lstStyle>
          <a:p>
            <a:pPr>
              <a:defRPr/>
            </a:pPr>
            <a:fld id="{C9730AAF-7B1A-4047-8AF2-47A5B93FFEF1}" type="datetimeFigureOut">
              <a:rPr lang="zh-TW" altLang="en-US"/>
              <a:pPr>
                <a:defRPr/>
              </a:pPr>
              <a:t>2023/2/24</a:t>
            </a:fld>
            <a:endParaRPr lang="en-US" altLang="zh-TW"/>
          </a:p>
        </p:txBody>
      </p:sp>
      <p:sp>
        <p:nvSpPr>
          <p:cNvPr id="2052" name="Rectangle 4"/>
          <p:cNvSpPr>
            <a:spLocks noGrp="1" noRot="1" noChangeAspect="1" noChangeArrowheads="1" noTextEdit="1"/>
          </p:cNvSpPr>
          <p:nvPr>
            <p:ph type="sldImg" idx="2"/>
          </p:nvPr>
        </p:nvSpPr>
        <p:spPr bwMode="auto">
          <a:xfrm>
            <a:off x="142875" y="768350"/>
            <a:ext cx="6821488" cy="3836988"/>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708416" y="4861155"/>
            <a:ext cx="5687232" cy="4605821"/>
          </a:xfrm>
          <a:prstGeom prst="rect">
            <a:avLst/>
          </a:prstGeom>
          <a:noFill/>
          <a:ln w="9525">
            <a:noFill/>
            <a:miter lim="800000"/>
            <a:headEnd/>
            <a:tailEnd/>
          </a:ln>
        </p:spPr>
        <p:txBody>
          <a:bodyPr vert="horz" wrap="square" lIns="94771" tIns="47385" rIns="94771" bIns="47385"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720673"/>
            <a:ext cx="3079202" cy="512303"/>
          </a:xfrm>
          <a:prstGeom prst="rect">
            <a:avLst/>
          </a:prstGeom>
          <a:noFill/>
          <a:ln w="9525">
            <a:noFill/>
            <a:miter lim="800000"/>
            <a:headEnd/>
            <a:tailEnd/>
          </a:ln>
        </p:spPr>
        <p:txBody>
          <a:bodyPr vert="horz" wrap="square" lIns="94771" tIns="47385" rIns="94771" bIns="47385" numCol="1" anchor="b" anchorCtr="0" compatLnSpc="1">
            <a:prstTxWarp prst="textNoShape">
              <a:avLst/>
            </a:prstTxWarp>
          </a:bodyPr>
          <a:lstStyle>
            <a:lvl1pPr defTabSz="913003"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4023203" y="9720673"/>
            <a:ext cx="3079202" cy="512303"/>
          </a:xfrm>
          <a:prstGeom prst="rect">
            <a:avLst/>
          </a:prstGeom>
          <a:noFill/>
          <a:ln w="9525">
            <a:noFill/>
            <a:miter lim="800000"/>
            <a:headEnd/>
            <a:tailEnd/>
          </a:ln>
        </p:spPr>
        <p:txBody>
          <a:bodyPr vert="horz" wrap="square" lIns="94771" tIns="47385" rIns="94771" bIns="47385" numCol="1" anchor="b" anchorCtr="0" compatLnSpc="1">
            <a:prstTxWarp prst="textNoShape">
              <a:avLst/>
            </a:prstTxWarp>
          </a:bodyPr>
          <a:lstStyle>
            <a:lvl1pPr algn="r" defTabSz="911752">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36525" y="763588"/>
            <a:ext cx="6831013" cy="3841750"/>
          </a:xfrm>
          <a:ln/>
        </p:spPr>
      </p:sp>
      <p:sp>
        <p:nvSpPr>
          <p:cNvPr id="6147" name="Rectangle 3"/>
          <p:cNvSpPr>
            <a:spLocks noGrp="1" noChangeArrowheads="1"/>
          </p:cNvSpPr>
          <p:nvPr>
            <p:ph type="body" idx="1"/>
          </p:nvPr>
        </p:nvSpPr>
        <p:spPr>
          <a:xfrm>
            <a:off x="710075" y="4861155"/>
            <a:ext cx="5683914" cy="4607458"/>
          </a:xfrm>
          <a:noFill/>
          <a:ln/>
        </p:spPr>
        <p:txBody>
          <a:bodyPr lIns="91560" tIns="45780" rIns="91560" bIns="45780"/>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142875" y="768350"/>
            <a:ext cx="6821488" cy="3836988"/>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a:fld id="{FD17D719-0DBC-45C6-9B25-46D6A1DD9FCF}" type="slidenum">
              <a:rPr lang="zh-TW" altLang="en-US" sz="1200">
                <a:latin typeface="Arial" pitchFamily="34" charset="0"/>
              </a:rPr>
              <a:pPr algn="r" defTabSz="946313"/>
              <a:t>15</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814638" y="525463"/>
            <a:ext cx="4675187" cy="2628900"/>
          </a:xfrm>
          <a:noFill/>
          <a:ln>
            <a:solidFill>
              <a:srgbClr val="000000"/>
            </a:solidFill>
            <a:miter lim="800000"/>
            <a:headEnd/>
            <a:tailEnd/>
          </a:ln>
        </p:spPr>
      </p:sp>
      <p:sp>
        <p:nvSpPr>
          <p:cNvPr id="105474" name="備忘稿版面配置區 2"/>
          <p:cNvSpPr>
            <a:spLocks noGrp="1"/>
          </p:cNvSpPr>
          <p:nvPr>
            <p:ph type="body" idx="1"/>
          </p:nvPr>
        </p:nvSpPr>
        <p:spPr bwMode="auto">
          <a:xfrm>
            <a:off x="1026954" y="3329155"/>
            <a:ext cx="8247150" cy="3154022"/>
          </a:xfrm>
          <a:noFill/>
        </p:spPr>
        <p:txBody>
          <a:bodyPr wrap="square" lIns="98228" tIns="49115" rIns="98228" bIns="49115"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834888" y="6656673"/>
            <a:ext cx="4464510" cy="350265"/>
          </a:xfrm>
          <a:prstGeom prst="rect">
            <a:avLst/>
          </a:prstGeom>
          <a:noFill/>
          <a:ln w="9525">
            <a:noFill/>
            <a:miter lim="800000"/>
            <a:headEnd/>
            <a:tailEnd/>
          </a:ln>
        </p:spPr>
        <p:txBody>
          <a:bodyPr lIns="98228" tIns="49115" rIns="98228" bIns="49115" anchor="b"/>
          <a:lstStyle/>
          <a:p>
            <a:pPr algn="r" defTabSz="946313"/>
            <a:fld id="{9D2968D5-B14B-4375-98A9-0CE34B13824A}" type="slidenum">
              <a:rPr lang="zh-TW" altLang="en-US" sz="1200"/>
              <a:pPr algn="r" defTabSz="946313"/>
              <a:t>16</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138113" y="763588"/>
            <a:ext cx="6831012" cy="3841750"/>
          </a:xfrm>
          <a:ln/>
        </p:spPr>
      </p:sp>
      <p:sp>
        <p:nvSpPr>
          <p:cNvPr id="30723" name="備忘稿版面配置區 2"/>
          <p:cNvSpPr>
            <a:spLocks noGrp="1"/>
          </p:cNvSpPr>
          <p:nvPr>
            <p:ph type="body" idx="1"/>
          </p:nvPr>
        </p:nvSpPr>
        <p:spPr>
          <a:xfrm>
            <a:off x="708416" y="4861155"/>
            <a:ext cx="5687232" cy="4607458"/>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4771" tIns="47385" rIns="94771" bIns="47385" anchor="b"/>
          <a:lstStyle/>
          <a:p>
            <a:pPr algn="r" defTabSz="946313"/>
            <a:fld id="{9B578F30-3DA6-4D12-801A-450160911C63}" type="slidenum">
              <a:rPr lang="zh-TW" altLang="en-US" sz="1200">
                <a:latin typeface="Arial" pitchFamily="34" charset="0"/>
              </a:rPr>
              <a:pPr algn="r" defTabSz="946313"/>
              <a:t>17</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138113" y="763588"/>
            <a:ext cx="6831012" cy="3841750"/>
          </a:xfrm>
          <a:ln/>
        </p:spPr>
      </p:sp>
      <p:sp>
        <p:nvSpPr>
          <p:cNvPr id="32771" name="備忘稿版面配置區 2"/>
          <p:cNvSpPr>
            <a:spLocks noGrp="1"/>
          </p:cNvSpPr>
          <p:nvPr>
            <p:ph type="body" idx="1"/>
          </p:nvPr>
        </p:nvSpPr>
        <p:spPr>
          <a:xfrm>
            <a:off x="708416" y="4861155"/>
            <a:ext cx="5687232" cy="4607458"/>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4771" tIns="47385" rIns="94771" bIns="47385" anchor="b"/>
          <a:lstStyle/>
          <a:p>
            <a:pPr algn="r" defTabSz="946313"/>
            <a:fld id="{62D396ED-FD39-4573-9CE0-15843B641005}" type="slidenum">
              <a:rPr lang="zh-TW" altLang="en-US" sz="1200">
                <a:latin typeface="Arial" pitchFamily="34" charset="0"/>
              </a:rPr>
              <a:pPr algn="r" defTabSz="946313"/>
              <a:t>20</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142875" y="768350"/>
            <a:ext cx="6821488" cy="3836988"/>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21</a:t>
            </a:fld>
            <a:endParaRPr lang="en-US"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142875" y="768350"/>
            <a:ext cx="6821488" cy="3836988"/>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eaLnBrk="1" hangingPunct="1"/>
            <a:fld id="{305BFFDD-810B-4A47-9CEF-CDF0816B7C1C}" type="slidenum">
              <a:rPr lang="zh-TW" altLang="en-US" sz="1200">
                <a:latin typeface="Arial" pitchFamily="34" charset="0"/>
              </a:rPr>
              <a:pPr algn="r" defTabSz="946313" eaLnBrk="1" hangingPunct="1"/>
              <a:t>23</a:t>
            </a:fld>
            <a:endParaRPr lang="en-US" altLang="zh-TW" sz="12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24</a:t>
            </a:fld>
            <a:endParaRPr lang="en-US" altLang="zh-TW"/>
          </a:p>
        </p:txBody>
      </p:sp>
      <p:sp>
        <p:nvSpPr>
          <p:cNvPr id="41987" name="Rectangle 7"/>
          <p:cNvSpPr txBox="1">
            <a:spLocks noGrp="1" noChangeArrowheads="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defTabSz="946313" eaLnBrk="1" hangingPunct="1"/>
            <a:fld id="{6A38B06E-0BDE-4B8A-9CC5-60B9E3AE4E46}" type="slidenum">
              <a:rPr kumimoji="0" lang="zh-TW" altLang="en-US" sz="1200"/>
              <a:pPr defTabSz="946313" eaLnBrk="1" hangingPunct="1"/>
              <a:t>24</a:t>
            </a:fld>
            <a:endParaRPr kumimoji="0" lang="en-US" altLang="zh-TW" sz="1200"/>
          </a:p>
        </p:txBody>
      </p:sp>
      <p:sp>
        <p:nvSpPr>
          <p:cNvPr id="41988" name="投影片圖像版面配置區 1"/>
          <p:cNvSpPr>
            <a:spLocks noGrp="1" noRot="1" noChangeAspect="1" noChangeArrowheads="1" noTextEdit="1"/>
          </p:cNvSpPr>
          <p:nvPr>
            <p:ph type="sldImg"/>
          </p:nvPr>
        </p:nvSpPr>
        <p:spPr>
          <a:xfrm>
            <a:off x="139700" y="768350"/>
            <a:ext cx="6824663" cy="38385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4023203" y="9722309"/>
            <a:ext cx="3079202" cy="510667"/>
          </a:xfrm>
          <a:prstGeom prst="rect">
            <a:avLst/>
          </a:prstGeom>
          <a:noFill/>
          <a:ln w="9525">
            <a:noFill/>
            <a:miter lim="800000"/>
            <a:headEnd/>
            <a:tailEnd/>
          </a:ln>
        </p:spPr>
        <p:txBody>
          <a:bodyPr lIns="94771" tIns="47385" rIns="94771" bIns="47385" anchor="b"/>
          <a:lstStyle/>
          <a:p>
            <a:pPr defTabSz="946313" eaLnBrk="1" hangingPunct="1"/>
            <a:fld id="{B903C1A3-046C-4904-AA9C-9FE325744509}" type="slidenum">
              <a:rPr kumimoji="0" lang="zh-TW" altLang="en-US" sz="1200"/>
              <a:pPr defTabSz="946313" eaLnBrk="1" hangingPunct="1"/>
              <a:t>24</a:t>
            </a:fld>
            <a:endParaRPr kumimoji="0" lang="en-US" altLang="zh-TW"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25</a:t>
            </a:fld>
            <a:endParaRPr lang="en-US" altLang="zh-TW"/>
          </a:p>
        </p:txBody>
      </p:sp>
      <p:sp>
        <p:nvSpPr>
          <p:cNvPr id="44035" name="Rectangle 7"/>
          <p:cNvSpPr txBox="1">
            <a:spLocks noGrp="1" noChangeArrowheads="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defTabSz="946313" eaLnBrk="1" hangingPunct="1"/>
            <a:fld id="{CDE7AB27-ECA1-4C89-9DD9-93B4246EF7F6}" type="slidenum">
              <a:rPr kumimoji="0" lang="zh-TW" altLang="en-US" sz="1200"/>
              <a:pPr defTabSz="946313" eaLnBrk="1" hangingPunct="1"/>
              <a:t>25</a:t>
            </a:fld>
            <a:endParaRPr kumimoji="0" lang="en-US" altLang="zh-TW" sz="1200"/>
          </a:p>
        </p:txBody>
      </p:sp>
      <p:sp>
        <p:nvSpPr>
          <p:cNvPr id="44036" name="投影片圖像版面配置區 1"/>
          <p:cNvSpPr>
            <a:spLocks noGrp="1" noRot="1" noChangeAspect="1" noChangeArrowheads="1" noTextEdit="1"/>
          </p:cNvSpPr>
          <p:nvPr>
            <p:ph type="sldImg"/>
          </p:nvPr>
        </p:nvSpPr>
        <p:spPr>
          <a:xfrm>
            <a:off x="139700" y="768350"/>
            <a:ext cx="6824663" cy="38385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4023203" y="9722309"/>
            <a:ext cx="3079202" cy="510667"/>
          </a:xfrm>
          <a:prstGeom prst="rect">
            <a:avLst/>
          </a:prstGeom>
          <a:noFill/>
          <a:ln w="9525">
            <a:noFill/>
            <a:miter lim="800000"/>
            <a:headEnd/>
            <a:tailEnd/>
          </a:ln>
        </p:spPr>
        <p:txBody>
          <a:bodyPr lIns="94771" tIns="47385" rIns="94771" bIns="47385" anchor="b"/>
          <a:lstStyle/>
          <a:p>
            <a:pPr defTabSz="946313" eaLnBrk="1" hangingPunct="1"/>
            <a:fld id="{80A6ED9F-5665-4312-9E39-F6D8AC2B9BCF}" type="slidenum">
              <a:rPr kumimoji="0" lang="zh-TW" altLang="en-US" sz="1200"/>
              <a:pPr defTabSz="946313" eaLnBrk="1" hangingPunct="1"/>
              <a:t>25</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142875" y="768350"/>
            <a:ext cx="6821488" cy="3836988"/>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a:fld id="{C281BA09-F2C6-431C-9D49-8E27F351DA82}" type="slidenum">
              <a:rPr lang="zh-TW" altLang="en-US" sz="1200">
                <a:latin typeface="Arial" pitchFamily="34" charset="0"/>
              </a:rPr>
              <a:pPr algn="r" defTabSz="946313"/>
              <a:t>26</a:t>
            </a:fld>
            <a:endParaRPr lang="en-US" altLang="zh-TW" sz="12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834888" y="6656673"/>
            <a:ext cx="4464510"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136525" y="763588"/>
            <a:ext cx="6831013" cy="3841750"/>
          </a:xfrm>
          <a:ln/>
        </p:spPr>
      </p:sp>
      <p:sp>
        <p:nvSpPr>
          <p:cNvPr id="8195" name="Rectangle 3"/>
          <p:cNvSpPr>
            <a:spLocks noGrp="1" noChangeArrowheads="1"/>
          </p:cNvSpPr>
          <p:nvPr>
            <p:ph type="body" idx="1"/>
          </p:nvPr>
        </p:nvSpPr>
        <p:spPr>
          <a:xfrm>
            <a:off x="710075" y="4861155"/>
            <a:ext cx="5683914" cy="4607458"/>
          </a:xfrm>
          <a:noFill/>
          <a:ln/>
        </p:spPr>
        <p:txBody>
          <a:bodyPr lIns="91560" tIns="45780" rIns="91560" bIns="45780"/>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136525" y="763588"/>
            <a:ext cx="6831013" cy="3841750"/>
          </a:xfrm>
          <a:ln/>
        </p:spPr>
      </p:sp>
      <p:sp>
        <p:nvSpPr>
          <p:cNvPr id="48131"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C973E4E8-FEE0-4D61-BB5B-857114A05AE5}" type="slidenum">
              <a:rPr kumimoji="0" lang="zh-TW" altLang="en-US" sz="1200"/>
              <a:pPr algn="r" eaLnBrk="1" hangingPunct="1"/>
              <a:t>28</a:t>
            </a:fld>
            <a:endParaRPr kumimoji="0" lang="zh-TW"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142875" y="768350"/>
            <a:ext cx="6821488" cy="3836988"/>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a:fld id="{22F72B90-BBE0-4F99-884D-D61B27146D4F}" type="slidenum">
              <a:rPr lang="zh-TW" altLang="en-US" sz="1200">
                <a:latin typeface="Arial" pitchFamily="34" charset="0"/>
              </a:rPr>
              <a:pPr algn="r" defTabSz="946313"/>
              <a:t>29</a:t>
            </a:fld>
            <a:endParaRPr lang="en-US" altLang="zh-TW" sz="12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142875" y="768350"/>
            <a:ext cx="6821488" cy="3836988"/>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30</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142875" y="768350"/>
            <a:ext cx="6821488" cy="3836988"/>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31</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142875" y="768350"/>
            <a:ext cx="6821488" cy="3836988"/>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32</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136525" y="763588"/>
            <a:ext cx="6831013" cy="3841750"/>
          </a:xfrm>
          <a:ln/>
        </p:spPr>
      </p:sp>
      <p:sp>
        <p:nvSpPr>
          <p:cNvPr id="58371"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D737E3AE-AB21-4229-84DF-08607C4D43EF}" type="slidenum">
              <a:rPr kumimoji="0" lang="zh-TW" altLang="en-US" sz="1200"/>
              <a:pPr algn="r" eaLnBrk="1" hangingPunct="1"/>
              <a:t>33</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136525" y="763588"/>
            <a:ext cx="6831013" cy="3841750"/>
          </a:xfrm>
          <a:ln/>
        </p:spPr>
      </p:sp>
      <p:sp>
        <p:nvSpPr>
          <p:cNvPr id="60419"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525C97DD-BF9D-4E7E-A3F9-ECEE92DD167A}" type="slidenum">
              <a:rPr kumimoji="0" lang="zh-TW" altLang="en-US" sz="1200"/>
              <a:pPr algn="r" eaLnBrk="1" hangingPunct="1"/>
              <a:t>34</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136525" y="763588"/>
            <a:ext cx="6831013" cy="3841750"/>
          </a:xfrm>
          <a:ln/>
        </p:spPr>
      </p:sp>
      <p:sp>
        <p:nvSpPr>
          <p:cNvPr id="62467"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1FA734F4-5D9B-4A43-A3DF-CF20EF516EE7}" type="slidenum">
              <a:rPr kumimoji="0" lang="zh-TW" altLang="en-US" sz="1200"/>
              <a:pPr algn="r" eaLnBrk="1" hangingPunct="1"/>
              <a:t>35</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136525" y="763588"/>
            <a:ext cx="6831013" cy="3841750"/>
          </a:xfrm>
          <a:ln/>
        </p:spPr>
      </p:sp>
      <p:sp>
        <p:nvSpPr>
          <p:cNvPr id="64515"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8C1C0325-DD73-4440-8982-768594360882}" type="slidenum">
              <a:rPr kumimoji="0" lang="zh-TW" altLang="en-US" sz="1200"/>
              <a:pPr algn="r" eaLnBrk="1" hangingPunct="1"/>
              <a:t>36</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142875" y="768350"/>
            <a:ext cx="6821488" cy="3836988"/>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37</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710075" y="4861155"/>
            <a:ext cx="5683914" cy="4605821"/>
          </a:xfrm>
          <a:noFill/>
          <a:ln/>
        </p:spPr>
        <p:txBody>
          <a:bodyPr lIns="99053" tIns="99053" rIns="99053" bIns="99053"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141288" y="768350"/>
            <a:ext cx="6821487" cy="38369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136525" y="763588"/>
            <a:ext cx="6831013" cy="3841750"/>
          </a:xfrm>
          <a:ln/>
        </p:spPr>
      </p:sp>
      <p:sp>
        <p:nvSpPr>
          <p:cNvPr id="74755"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20608435-62CE-4773-B52B-38A30636E8FA}" type="slidenum">
              <a:rPr kumimoji="0" lang="zh-TW" altLang="en-US" sz="1200"/>
              <a:pPr algn="r" eaLnBrk="1" hangingPunct="1"/>
              <a:t>38</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142875" y="768350"/>
            <a:ext cx="6821488" cy="3836988"/>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40</a:t>
            </a:fld>
            <a:endParaRPr lang="en-US" alt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41</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136525" y="763588"/>
            <a:ext cx="6831013" cy="3841750"/>
          </a:xfrm>
          <a:ln/>
        </p:spPr>
      </p:sp>
      <p:sp>
        <p:nvSpPr>
          <p:cNvPr id="92163" name="備忘稿版面配置區 2"/>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04A69952-C670-4D03-B369-3A64C3664B12}" type="slidenum">
              <a:rPr kumimoji="0" lang="zh-TW" altLang="en-US" sz="1200"/>
              <a:pPr algn="r" eaLnBrk="1" hangingPunct="1"/>
              <a:t>53</a:t>
            </a:fld>
            <a:endParaRPr kumimoji="0" lang="zh-TW"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36525" y="763588"/>
            <a:ext cx="6831013" cy="3841750"/>
          </a:xfrm>
          <a:ln/>
        </p:spPr>
      </p:sp>
      <p:sp>
        <p:nvSpPr>
          <p:cNvPr id="98307" name="Rectangle 3"/>
          <p:cNvSpPr>
            <a:spLocks noGrp="1"/>
          </p:cNvSpPr>
          <p:nvPr>
            <p:ph type="body" idx="1"/>
          </p:nvPr>
        </p:nvSpPr>
        <p:spPr>
          <a:xfrm>
            <a:off x="710075" y="4861155"/>
            <a:ext cx="5683914" cy="4607458"/>
          </a:xfrm>
          <a:noFill/>
          <a:ln/>
        </p:spPr>
        <p:txBody>
          <a:bodyPr lIns="91459" tIns="45730" rIns="91459" bIns="45730"/>
          <a:lstStyle/>
          <a:p>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813050" y="525463"/>
            <a:ext cx="4675188"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833229" y="6656673"/>
            <a:ext cx="4466169"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80</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6">
            <a:extLst>
              <a:ext uri="{FF2B5EF4-FFF2-40B4-BE49-F238E27FC236}">
                <a16:creationId xmlns:a16="http://schemas.microsoft.com/office/drawing/2014/main" id="{6491B4DC-1C75-4BFB-B0B0-9140A07D60C9}"/>
              </a:ext>
            </a:extLst>
          </p:cNvPr>
          <p:cNvSpPr txBox="1">
            <a:spLocks noGrp="1"/>
          </p:cNvSpPr>
          <p:nvPr/>
        </p:nvSpPr>
        <p:spPr bwMode="auto">
          <a:xfrm>
            <a:off x="5836548" y="6656673"/>
            <a:ext cx="4462851"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2" tIns="47337" rIns="94672" bIns="47337"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0A0FFB-E406-4A4E-9252-67A16120C2C4}" type="slidenum">
              <a:rPr kumimoji="0" lang="zh-TW" altLang="en-US" sz="1200">
                <a:latin typeface="Calibri" panose="020F0502020204030204" pitchFamily="34" charset="0"/>
              </a:rPr>
              <a:pPr algn="r" eaLnBrk="1" hangingPunct="1"/>
              <a:t>81</a:t>
            </a:fld>
            <a:endParaRPr kumimoji="0" lang="en-US" altLang="zh-TW" sz="1200">
              <a:latin typeface="Calibri" panose="020F0502020204030204" pitchFamily="34" charset="0"/>
            </a:endParaRPr>
          </a:p>
        </p:txBody>
      </p:sp>
      <p:sp>
        <p:nvSpPr>
          <p:cNvPr id="17411" name="投影片圖像版面配置區 1">
            <a:extLst>
              <a:ext uri="{FF2B5EF4-FFF2-40B4-BE49-F238E27FC236}">
                <a16:creationId xmlns:a16="http://schemas.microsoft.com/office/drawing/2014/main" id="{75DC4AD9-9B3D-4071-BF22-0C7BE05C3E2C}"/>
              </a:ext>
            </a:extLst>
          </p:cNvPr>
          <p:cNvSpPr>
            <a:spLocks noGrp="1" noRot="1" noChangeAspect="1" noTextEdit="1"/>
          </p:cNvSpPr>
          <p:nvPr>
            <p:ph type="sldImg"/>
          </p:nvPr>
        </p:nvSpPr>
        <p:spPr bwMode="auto">
          <a:xfrm>
            <a:off x="2813050" y="525463"/>
            <a:ext cx="4675188"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備忘稿版面配置區 2">
            <a:extLst>
              <a:ext uri="{FF2B5EF4-FFF2-40B4-BE49-F238E27FC236}">
                <a16:creationId xmlns:a16="http://schemas.microsoft.com/office/drawing/2014/main" id="{C3067E39-C0DE-44CC-9B5E-65312EBA0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17413" name="投影片編號版面配置區 3">
            <a:extLst>
              <a:ext uri="{FF2B5EF4-FFF2-40B4-BE49-F238E27FC236}">
                <a16:creationId xmlns:a16="http://schemas.microsoft.com/office/drawing/2014/main" id="{FC2F8905-3747-42E5-8865-2A5611E44FA4}"/>
              </a:ext>
            </a:extLst>
          </p:cNvPr>
          <p:cNvSpPr txBox="1">
            <a:spLocks noGrp="1"/>
          </p:cNvSpPr>
          <p:nvPr/>
        </p:nvSpPr>
        <p:spPr bwMode="auto">
          <a:xfrm>
            <a:off x="5836548" y="6656673"/>
            <a:ext cx="4462851"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2" tIns="47337" rIns="94672" bIns="47337"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2EFA974-04BB-4B14-B0A4-01E5A91066D4}" type="slidenum">
              <a:rPr kumimoji="0" lang="en-US" altLang="zh-TW" sz="1200">
                <a:latin typeface="Calibri" panose="020F0502020204030204" pitchFamily="34" charset="0"/>
              </a:rPr>
              <a:pPr algn="r" eaLnBrk="1" hangingPunct="1"/>
              <a:t>81</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813050" y="525463"/>
            <a:ext cx="4675188"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833229" y="6656673"/>
            <a:ext cx="4466169"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82</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833229" y="6656673"/>
            <a:ext cx="4466169" cy="3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136525" y="763588"/>
            <a:ext cx="6831013" cy="384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710075" y="4861155"/>
            <a:ext cx="5683914" cy="46074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9" tIns="45730" rIns="91459" bIns="45730"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4021543" y="9720673"/>
            <a:ext cx="3080861" cy="5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90</a:t>
            </a:fld>
            <a:endParaRPr kumimoji="0" lang="en-US" altLang="zh-TW"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710075" y="4861155"/>
            <a:ext cx="5683914" cy="4605821"/>
          </a:xfrm>
          <a:noFill/>
          <a:ln/>
        </p:spPr>
        <p:txBody>
          <a:bodyPr lIns="99053" tIns="99053" rIns="99053" bIns="99053"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141288" y="768350"/>
            <a:ext cx="6821487" cy="38369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編號版面配置區 6"/>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eaLnBrk="1" hangingPunct="1"/>
            <a:fld id="{1834DC59-F89F-467A-87E3-021DE4C009C9}" type="slidenum">
              <a:rPr lang="zh-TW" altLang="en-US" sz="1200">
                <a:latin typeface="Arial" pitchFamily="34" charset="0"/>
              </a:rPr>
              <a:pPr algn="r" defTabSz="946313" eaLnBrk="1" hangingPunct="1"/>
              <a:t>101</a:t>
            </a:fld>
            <a:endParaRPr lang="en-US" altLang="zh-TW" sz="1200">
              <a:latin typeface="Arial" pitchFamily="34" charset="0"/>
            </a:endParaRPr>
          </a:p>
        </p:txBody>
      </p:sp>
      <p:sp>
        <p:nvSpPr>
          <p:cNvPr id="146435" name="投影片圖像版面配置區 1"/>
          <p:cNvSpPr>
            <a:spLocks noGrp="1" noRot="1" noChangeAspect="1" noChangeArrowheads="1" noTextEdit="1"/>
          </p:cNvSpPr>
          <p:nvPr>
            <p:ph type="sldImg"/>
          </p:nvPr>
        </p:nvSpPr>
        <p:spPr>
          <a:xfrm>
            <a:off x="142875" y="768350"/>
            <a:ext cx="6821488" cy="3836988"/>
          </a:xfrm>
          <a:ln/>
        </p:spPr>
      </p:sp>
      <p:sp>
        <p:nvSpPr>
          <p:cNvPr id="146436" name="備忘稿版面配置區 2"/>
          <p:cNvSpPr>
            <a:spLocks noGrp="1"/>
          </p:cNvSpPr>
          <p:nvPr>
            <p:ph type="body" idx="1"/>
          </p:nvPr>
        </p:nvSpPr>
        <p:spPr>
          <a:noFill/>
          <a:ln/>
        </p:spPr>
        <p:txBody>
          <a:bodyPr/>
          <a:lstStyle/>
          <a:p>
            <a:endParaRPr lang="zh-TW" altLang="en-US">
              <a:latin typeface="Arial" pitchFamily="34" charset="0"/>
            </a:endParaRPr>
          </a:p>
        </p:txBody>
      </p:sp>
      <p:sp>
        <p:nvSpPr>
          <p:cNvPr id="146437"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8" tIns="47389" rIns="94778" bIns="47389" anchor="b"/>
          <a:lstStyle/>
          <a:p>
            <a:pPr algn="r" defTabSz="944667" eaLnBrk="1" hangingPunct="1"/>
            <a:fld id="{2B1065ED-6C92-4F6E-B054-020D7CD153A9}" type="slidenum">
              <a:rPr lang="en-US" altLang="zh-TW" sz="1200">
                <a:latin typeface="Arial" pitchFamily="34" charset="0"/>
              </a:rPr>
              <a:pPr algn="r" defTabSz="944667" eaLnBrk="1" hangingPunct="1"/>
              <a:t>101</a:t>
            </a:fld>
            <a:endParaRPr lang="en-US" altLang="zh-TW" sz="12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41288" y="768350"/>
            <a:ext cx="6821487" cy="3836988"/>
          </a:xfrm>
          <a:ln/>
        </p:spPr>
      </p:sp>
      <p:sp>
        <p:nvSpPr>
          <p:cNvPr id="153603" name="Rectangle 3"/>
          <p:cNvSpPr>
            <a:spLocks noGrp="1" noChangeArrowheads="1"/>
          </p:cNvSpPr>
          <p:nvPr>
            <p:ph type="body" idx="1"/>
          </p:nvPr>
        </p:nvSpPr>
        <p:spPr>
          <a:xfrm>
            <a:off x="711734" y="4861155"/>
            <a:ext cx="5680596" cy="4605821"/>
          </a:xfrm>
          <a:noFill/>
          <a:ln/>
        </p:spPr>
        <p:txBody>
          <a:bodyPr lIns="94774" tIns="47387" rIns="94774" bIns="47387"/>
          <a:lstStyle/>
          <a:p>
            <a:pPr eaLnBrk="1" hangingPunct="1"/>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80874" eaLnBrk="1" hangingPunct="1"/>
            <a:fld id="{094EB6A5-F5CE-42C2-B342-4CB5B36674C5}" type="slidenum">
              <a:rPr lang="zh-TW" altLang="en-US" sz="1200">
                <a:latin typeface="Arial" pitchFamily="34" charset="0"/>
              </a:rPr>
              <a:pPr algn="r" defTabSz="980874" eaLnBrk="1" hangingPunct="1"/>
              <a:t>111</a:t>
            </a:fld>
            <a:endParaRPr lang="en-US" altLang="zh-TW" sz="12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80874" eaLnBrk="1" hangingPunct="1"/>
            <a:fld id="{11EB6DDB-28E7-4CE6-813B-EB098644F616}" type="slidenum">
              <a:rPr lang="zh-TW" altLang="en-US" sz="1200">
                <a:latin typeface="Arial" pitchFamily="34" charset="0"/>
              </a:rPr>
              <a:pPr algn="r" defTabSz="980874" eaLnBrk="1" hangingPunct="1"/>
              <a:t>114</a:t>
            </a:fld>
            <a:endParaRPr lang="en-US" altLang="zh-TW"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141288" y="763588"/>
            <a:ext cx="6826250" cy="3840162"/>
          </a:xfrm>
          <a:ln/>
        </p:spPr>
      </p:sp>
      <p:sp>
        <p:nvSpPr>
          <p:cNvPr id="164867" name="備忘稿版面配置區 2"/>
          <p:cNvSpPr>
            <a:spLocks noGrp="1"/>
          </p:cNvSpPr>
          <p:nvPr>
            <p:ph type="body" idx="1"/>
          </p:nvPr>
        </p:nvSpPr>
        <p:spPr>
          <a:xfrm>
            <a:off x="708416" y="4862792"/>
            <a:ext cx="5687232" cy="4605821"/>
          </a:xfrm>
          <a:noFill/>
          <a:ln/>
        </p:spPr>
        <p:txBody>
          <a:bodyPr lIns="98606" tIns="49303" rIns="98606" bIns="49303"/>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8606" tIns="49303" rIns="98606" bIns="49303" anchor="b"/>
          <a:lstStyle/>
          <a:p>
            <a:pPr algn="r" defTabSz="1005561" eaLnBrk="1" hangingPunct="1"/>
            <a:fld id="{8032D4D3-6BF3-4093-AC0E-A7723551DE85}" type="slidenum">
              <a:rPr lang="zh-TW" altLang="en-US" sz="1200"/>
              <a:pPr algn="r" defTabSz="1005561" eaLnBrk="1" hangingPunct="1"/>
              <a:t>115</a:t>
            </a:fld>
            <a:endParaRPr lang="en-US" altLang="zh-TW"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FC0DD76-2BC7-4EF2-B122-70B4CBF1162D}" type="slidenum">
              <a:rPr lang="zh-CN" altLang="en-US" smtClean="0"/>
              <a:t>116</a:t>
            </a:fld>
            <a:endParaRPr lang="zh-CN" altLang="en-US"/>
          </a:p>
        </p:txBody>
      </p:sp>
    </p:spTree>
    <p:extLst>
      <p:ext uri="{BB962C8B-B14F-4D97-AF65-F5344CB8AC3E}">
        <p14:creationId xmlns:p14="http://schemas.microsoft.com/office/powerpoint/2010/main" val="2586089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FC0DD76-2BC7-4EF2-B122-70B4CBF1162D}" type="slidenum">
              <a:rPr lang="zh-CN" altLang="en-US" smtClean="0"/>
              <a:t>117</a:t>
            </a:fld>
            <a:endParaRPr lang="zh-CN" altLang="en-US"/>
          </a:p>
        </p:txBody>
      </p:sp>
    </p:spTree>
    <p:extLst>
      <p:ext uri="{BB962C8B-B14F-4D97-AF65-F5344CB8AC3E}">
        <p14:creationId xmlns:p14="http://schemas.microsoft.com/office/powerpoint/2010/main" val="3038057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816225" y="525463"/>
            <a:ext cx="4675188"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1026954" y="3329155"/>
            <a:ext cx="8247150" cy="31540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228" tIns="49115" rIns="98228" bIns="49115"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136525" y="763588"/>
            <a:ext cx="6831013" cy="3841750"/>
          </a:xfrm>
          <a:ln/>
        </p:spPr>
      </p:sp>
      <p:sp>
        <p:nvSpPr>
          <p:cNvPr id="191491" name="備忘稿版面配置區 2"/>
          <p:cNvSpPr>
            <a:spLocks noGrp="1"/>
          </p:cNvSpPr>
          <p:nvPr>
            <p:ph type="body" idx="1"/>
          </p:nvPr>
        </p:nvSpPr>
        <p:spPr>
          <a:xfrm>
            <a:off x="710075" y="4861155"/>
            <a:ext cx="5683914" cy="4607458"/>
          </a:xfrm>
          <a:noFill/>
          <a:ln/>
        </p:spPr>
        <p:txBody>
          <a:bodyPr lIns="91459" tIns="45730" rIns="91459" bIns="45730"/>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59" tIns="45730" rIns="91459" bIns="45730" anchor="b"/>
          <a:lstStyle/>
          <a:p>
            <a:pPr algn="r" eaLnBrk="1" hangingPunct="1"/>
            <a:fld id="{C0FBEC63-D9ED-4A19-8068-A0E01217CDE0}" type="slidenum">
              <a:rPr kumimoji="0" lang="zh-TW" altLang="en-US" sz="1200"/>
              <a:pPr algn="r" eaLnBrk="1" hangingPunct="1"/>
              <a:t>137</a:t>
            </a:fld>
            <a:endParaRPr kumimoji="0" lang="en-US" altLang="zh-TW"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4023203" y="9720673"/>
            <a:ext cx="3079202" cy="510667"/>
          </a:xfrm>
          <a:prstGeom prst="rect">
            <a:avLst/>
          </a:prstGeom>
          <a:noFill/>
          <a:ln w="9525">
            <a:noFill/>
            <a:miter lim="800000"/>
            <a:headEnd/>
            <a:tailEnd/>
          </a:ln>
        </p:spPr>
        <p:txBody>
          <a:bodyPr lIns="91560" tIns="45780" rIns="91560" bIns="45780" anchor="b"/>
          <a:lstStyle/>
          <a:p>
            <a:pPr algn="r" eaLnBrk="1" hangingPunct="1"/>
            <a:fld id="{549133A7-DADE-478E-A5FE-1407FF3DFE57}" type="slidenum">
              <a:rPr lang="zh-TW" altLang="en-US" sz="1200">
                <a:latin typeface="Arial" pitchFamily="34" charset="0"/>
              </a:rPr>
              <a:pPr algn="r" eaLnBrk="1" hangingPunct="1"/>
              <a:t>138</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136525" y="763588"/>
            <a:ext cx="6831013" cy="3841750"/>
          </a:xfrm>
          <a:ln/>
        </p:spPr>
      </p:sp>
      <p:sp>
        <p:nvSpPr>
          <p:cNvPr id="193540" name="備忘稿版面配置區 2"/>
          <p:cNvSpPr>
            <a:spLocks noGrp="1"/>
          </p:cNvSpPr>
          <p:nvPr>
            <p:ph type="body" idx="1"/>
          </p:nvPr>
        </p:nvSpPr>
        <p:spPr>
          <a:xfrm>
            <a:off x="710075" y="4861155"/>
            <a:ext cx="5683914" cy="4607458"/>
          </a:xfrm>
          <a:noFill/>
          <a:ln/>
        </p:spPr>
        <p:txBody>
          <a:bodyPr lIns="91560" tIns="45780" rIns="91560" bIns="45780"/>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4023203" y="9720673"/>
            <a:ext cx="3079202" cy="510667"/>
          </a:xfrm>
          <a:prstGeom prst="rect">
            <a:avLst/>
          </a:prstGeom>
          <a:noFill/>
          <a:ln w="9525">
            <a:noFill/>
            <a:miter lim="800000"/>
            <a:headEnd/>
            <a:tailEnd/>
          </a:ln>
        </p:spPr>
        <p:txBody>
          <a:bodyPr lIns="91440" tIns="45721" rIns="91440" bIns="45721" anchor="b"/>
          <a:lstStyle/>
          <a:p>
            <a:pPr algn="r" defTabSz="946313" eaLnBrk="1" hangingPunct="1"/>
            <a:fld id="{A63B1124-1833-4DB8-BF9B-2C3A73440A50}" type="slidenum">
              <a:rPr lang="en-US" altLang="zh-TW" sz="1200">
                <a:latin typeface="Arial" pitchFamily="34" charset="0"/>
              </a:rPr>
              <a:pPr algn="r" defTabSz="946313" eaLnBrk="1" hangingPunct="1"/>
              <a:t>138</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710075" y="4861155"/>
            <a:ext cx="5683914" cy="4605821"/>
          </a:xfrm>
          <a:noFill/>
          <a:ln/>
        </p:spPr>
        <p:txBody>
          <a:bodyPr lIns="99053" tIns="99053" rIns="99053" bIns="99053"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141288" y="768350"/>
            <a:ext cx="6821487" cy="38369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38113" y="763588"/>
            <a:ext cx="6831012" cy="3841750"/>
          </a:xfrm>
          <a:ln/>
        </p:spPr>
      </p:sp>
      <p:sp>
        <p:nvSpPr>
          <p:cNvPr id="18435" name="Rectangle 3"/>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38113" y="763588"/>
            <a:ext cx="6831012" cy="3841750"/>
          </a:xfrm>
          <a:ln/>
        </p:spPr>
      </p:sp>
      <p:sp>
        <p:nvSpPr>
          <p:cNvPr id="20483" name="Rectangle 3"/>
          <p:cNvSpPr>
            <a:spLocks noGrp="1"/>
          </p:cNvSpPr>
          <p:nvPr>
            <p:ph type="body" idx="1"/>
          </p:nvPr>
        </p:nvSpPr>
        <p:spPr>
          <a:xfrm>
            <a:off x="710075" y="4861155"/>
            <a:ext cx="5683914" cy="4607458"/>
          </a:xfrm>
          <a:noFill/>
          <a:ln/>
        </p:spPr>
        <p:txBody>
          <a:bodyPr lIns="91459" tIns="45730" rIns="91459" bIns="45730"/>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142875" y="768350"/>
            <a:ext cx="6821488" cy="3836988"/>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a:fld id="{6DA0FA14-5320-4F7A-8A74-CCEDCA5E6E46}" type="slidenum">
              <a:rPr lang="zh-TW" altLang="en-US" sz="1200">
                <a:latin typeface="Arial" pitchFamily="34" charset="0"/>
              </a:rPr>
              <a:pPr algn="r" defTabSz="9463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142875" y="768350"/>
            <a:ext cx="6821488" cy="3836988"/>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algn="r" defTabSz="946313"/>
            <a:fld id="{117BB977-6948-4E47-9EF3-B424D203A7A2}" type="slidenum">
              <a:rPr lang="zh-TW" altLang="en-US" sz="1200">
                <a:latin typeface="Arial" pitchFamily="34" charset="0"/>
              </a:rPr>
              <a:pPr algn="r" defTabSz="946313"/>
              <a:t>14</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2023/2/24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2023/2/24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2023/2/24</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2023/2/24</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01.xml.rels><?xml version="1.0" encoding="UTF-8" standalone="yes"?>
<Relationships xmlns="http://schemas.openxmlformats.org/package/2006/relationships"><Relationship Id="rId3" Type="http://schemas.openxmlformats.org/officeDocument/2006/relationships/hyperlink" Target="http://12basic.edu.tw/Detail.php?LevelNo=229"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fif"/></Relationships>
</file>

<file path=ppt/slides/_rels/slide11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46.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7.xml"/><Relationship Id="rId7"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24.png"/><Relationship Id="rId5" Type="http://schemas.openxmlformats.org/officeDocument/2006/relationships/image" Target="../media/image92.png"/><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image" Target="../media/image6.png"/><Relationship Id="rId7" Type="http://schemas.openxmlformats.org/officeDocument/2006/relationships/slide" Target="slide55.xml"/><Relationship Id="rId12" Type="http://schemas.openxmlformats.org/officeDocument/2006/relationships/slide" Target="slide139.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2.xml"/><Relationship Id="rId5" Type="http://schemas.openxmlformats.org/officeDocument/2006/relationships/slide" Target="slide7.xml"/><Relationship Id="rId10" Type="http://schemas.openxmlformats.org/officeDocument/2006/relationships/slide" Target="slide118.xml"/><Relationship Id="rId4" Type="http://schemas.openxmlformats.org/officeDocument/2006/relationships/slide" Target="slide3.xml"/><Relationship Id="rId9" Type="http://schemas.openxmlformats.org/officeDocument/2006/relationships/slide" Target="slide10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flipedu.parenting.com.tw/article/007627?utm_source=Flipedu-EDM.website&amp;utm_medium=EDM&amp;utm_campaign=cp-e3-media-%E7%BF%BB%E8%BD%89%E9%9B%BB%E5%AD%90%E5%A0%B10914-220914"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1.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92.png"/><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5400675" cy="1371600"/>
          </a:xfrm>
          <a:prstGeom prst="rect">
            <a:avLst/>
          </a:prstGeom>
          <a:noFill/>
          <a:ln w="9525">
            <a:noFill/>
            <a:miter lim="800000"/>
            <a:headEnd/>
            <a:tailEnd/>
          </a:ln>
        </p:spPr>
        <p:txBody>
          <a:bodyPr>
            <a:spAutoFit/>
          </a:bodyPr>
          <a:lstStyle/>
          <a:p>
            <a:pPr algn="ctr"/>
            <a:r>
              <a:rPr lang="zh-TW" altLang="en-US" sz="4200" b="1" dirty="0">
                <a:solidFill>
                  <a:schemeClr val="hlink"/>
                </a:solidFill>
                <a:latin typeface="標楷體" pitchFamily="65" charset="-120"/>
                <a:ea typeface="標楷體" pitchFamily="65" charset="-120"/>
              </a:rPr>
              <a:t>如何協助孩子進入心目中理想的第一志願</a:t>
            </a:r>
          </a:p>
        </p:txBody>
      </p:sp>
      <p:pic>
        <p:nvPicPr>
          <p:cNvPr id="2" name="圖片 1"/>
          <p:cNvPicPr>
            <a:picLocks noChangeAspect="1"/>
          </p:cNvPicPr>
          <p:nvPr/>
        </p:nvPicPr>
        <p:blipFill>
          <a:blip r:embed="rId3"/>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4"/>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5"/>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159896" y="3671888"/>
            <a:ext cx="5400675" cy="579438"/>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劉裕仁</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111</a:t>
            </a:r>
            <a:r>
              <a:rPr lang="zh-TW" altLang="en-US" dirty="0">
                <a:latin typeface="標楷體" pitchFamily="65" charset="-120"/>
                <a:ea typeface="標楷體" pitchFamily="65" charset="-120"/>
              </a:rPr>
              <a:t>年  月  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600201"/>
            <a:ext cx="11103024" cy="5121275"/>
          </a:xfrm>
        </p:spPr>
        <p:txBody>
          <a:bodyPr/>
          <a:lstStyle/>
          <a:p>
            <a:pPr marL="1200150" lvl="1" indent="-742950">
              <a:buFont typeface="+mj-lt"/>
              <a:buAutoNum type="arabicPeriod"/>
            </a:pPr>
            <a:r>
              <a:rPr lang="zh-TW" altLang="en-US" sz="3600" dirty="0">
                <a:solidFill>
                  <a:srgbClr val="FF0000"/>
                </a:solidFill>
                <a:latin typeface="標楷體" panose="03000509000000000000" pitchFamily="65" charset="-120"/>
                <a:ea typeface="標楷體" panose="03000509000000000000" pitchFamily="65" charset="-120"/>
              </a:rPr>
              <a:t>合作學校：</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學院營運，與瑞士阿爾特多夫國際學校、聯合國世界旅遊組織瑞士國際中心三方合作簽訂臺瑞雙聯學制合作備忘錄。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提供學生觀光或商業課程的選擇。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暑期需赴瑞士參加</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週飯店管理課程及國際企業參訪行程。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a:t>
            </a:r>
            <a:r>
              <a:rPr lang="en-US" altLang="zh-TW" sz="3600" dirty="0">
                <a:latin typeface="標楷體" panose="03000509000000000000" pitchFamily="65" charset="-120"/>
                <a:ea typeface="標楷體" panose="03000509000000000000" pitchFamily="65" charset="-120"/>
              </a:rPr>
              <a:t>UNWTO Academy</a:t>
            </a:r>
            <a:r>
              <a:rPr lang="zh-TW" altLang="en-US" sz="3600" dirty="0">
                <a:latin typeface="標楷體" panose="03000509000000000000" pitchFamily="65" charset="-120"/>
                <a:ea typeface="標楷體" panose="03000509000000000000" pitchFamily="65" charset="-120"/>
              </a:rPr>
              <a:t>認證所頒證書。</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21723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24001" y="2208213"/>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p>
            <a:pPr eaLnBrk="1" hangingPunct="1"/>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8359776" y="1652589"/>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24001" y="32273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p>
            <a:pPr eaLnBrk="1" hangingPunct="1"/>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8594726" y="2825750"/>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a:solidFill>
                  <a:srgbClr val="FF0000"/>
                </a:solidFill>
                <a:latin typeface="微軟正黑體" pitchFamily="34" charset="-120"/>
                <a:ea typeface="微軟正黑體" pitchFamily="34" charset="-120"/>
              </a:rPr>
              <a:t>超額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en-US" sz="2800" b="1">
                <a:solidFill>
                  <a:srgbClr val="FF0000"/>
                </a:solidFill>
                <a:latin typeface="微軟正黑體" pitchFamily="34" charset="-120"/>
                <a:ea typeface="微軟正黑體" pitchFamily="34" charset="-120"/>
              </a:rPr>
              <a:t>比序</a:t>
            </a:r>
          </a:p>
        </p:txBody>
      </p:sp>
      <p:sp>
        <p:nvSpPr>
          <p:cNvPr id="145414" name="矩形 31"/>
          <p:cNvSpPr>
            <a:spLocks noChangeArrowheads="1"/>
          </p:cNvSpPr>
          <p:nvPr/>
        </p:nvSpPr>
        <p:spPr bwMode="auto">
          <a:xfrm>
            <a:off x="1493838" y="658814"/>
            <a:ext cx="9144001"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sz="3600" b="1" dirty="0">
                <a:solidFill>
                  <a:srgbClr val="C00000"/>
                </a:solidFill>
                <a:latin typeface="微軟正黑體" pitchFamily="34" charset="-120"/>
                <a:ea typeface="微軟正黑體" pitchFamily="34" charset="-120"/>
                <a:sym typeface="Wingdings" pitchFamily="2" charset="2"/>
              </a:rPr>
              <a:t></a:t>
            </a:r>
            <a:r>
              <a:rPr lang="zh-TW" altLang="en-US" sz="3600" b="1" dirty="0">
                <a:latin typeface="微軟正黑體" pitchFamily="34" charset="-120"/>
                <a:ea typeface="微軟正黑體" pitchFamily="34" charset="-120"/>
                <a:sym typeface="Wingdings" pitchFamily="2" charset="2"/>
              </a:rPr>
              <a:t>適性入學方式</a:t>
            </a:r>
            <a:r>
              <a:rPr lang="en-US" altLang="zh-TW" sz="3600" b="1" dirty="0">
                <a:latin typeface="微軟正黑體" pitchFamily="34" charset="-120"/>
                <a:ea typeface="微軟正黑體" pitchFamily="34" charset="-120"/>
                <a:sym typeface="Wingdings" pitchFamily="2" charset="2"/>
              </a:rPr>
              <a:t>-</a:t>
            </a:r>
            <a:r>
              <a:rPr lang="zh-TW" altLang="en-US" sz="3600" b="1" dirty="0">
                <a:latin typeface="微軟正黑體" pitchFamily="34" charset="-120"/>
                <a:ea typeface="微軟正黑體" pitchFamily="34" charset="-120"/>
                <a:sym typeface="Wingdings" pitchFamily="2" charset="2"/>
              </a:rPr>
              <a:t>免試入學</a:t>
            </a:r>
            <a:endParaRPr lang="zh-TW" altLang="zh-TW" sz="3600" b="1" dirty="0">
              <a:latin typeface="微軟正黑體" pitchFamily="34" charset="-120"/>
              <a:ea typeface="微軟正黑體" pitchFamily="34" charset="-120"/>
            </a:endParaRPr>
          </a:p>
        </p:txBody>
      </p:sp>
      <p:sp>
        <p:nvSpPr>
          <p:cNvPr id="3" name="文字方塊 2"/>
          <p:cNvSpPr txBox="1"/>
          <p:nvPr/>
        </p:nvSpPr>
        <p:spPr>
          <a:xfrm>
            <a:off x="1493838" y="4205289"/>
            <a:ext cx="9174163" cy="2308225"/>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eaLnBrk="1" hangingPunct="1">
              <a:defRPr/>
            </a:pPr>
            <a:r>
              <a:rPr lang="en-US" altLang="zh-TW" dirty="0">
                <a:latin typeface="微軟正黑體" pitchFamily="34" charset="-120"/>
                <a:ea typeface="微軟正黑體" pitchFamily="34" charset="-120"/>
              </a:rPr>
              <a:t>112</a:t>
            </a:r>
            <a:r>
              <a:rPr lang="zh-TW" altLang="zh-TW" dirty="0">
                <a:latin typeface="微軟正黑體" pitchFamily="34" charset="-120"/>
                <a:ea typeface="微軟正黑體" pitchFamily="34" charset="-120"/>
              </a:rPr>
              <a:t>年全國約有</a:t>
            </a:r>
            <a:r>
              <a:rPr lang="en-US" altLang="zh-TW" dirty="0">
                <a:latin typeface="微軟正黑體" pitchFamily="34" charset="-120"/>
                <a:ea typeface="微軟正黑體" pitchFamily="34" charset="-120"/>
              </a:rPr>
              <a:t>20</a:t>
            </a:r>
            <a:r>
              <a:rPr lang="zh-TW" altLang="zh-TW" dirty="0">
                <a:latin typeface="微軟正黑體" pitchFamily="34" charset="-120"/>
                <a:ea typeface="微軟正黑體" pitchFamily="34" charset="-120"/>
              </a:rPr>
              <a:t>萬名國中畢業生</a:t>
            </a:r>
          </a:p>
          <a:p>
            <a:pPr eaLnBrk="1" hangingPunct="1">
              <a:defRPr/>
            </a:pPr>
            <a:r>
              <a:rPr lang="zh-TW" altLang="zh-TW" dirty="0">
                <a:latin typeface="微軟正黑體" pitchFamily="34" charset="-120"/>
                <a:ea typeface="微軟正黑體" pitchFamily="34" charset="-120"/>
              </a:rPr>
              <a:t>高中、高職及五專總招生名額約有</a:t>
            </a:r>
            <a:r>
              <a:rPr lang="en-US" altLang="zh-TW" dirty="0">
                <a:latin typeface="微軟正黑體" pitchFamily="34" charset="-120"/>
                <a:ea typeface="微軟正黑體" pitchFamily="34" charset="-120"/>
              </a:rPr>
              <a:t>30</a:t>
            </a:r>
            <a:r>
              <a:rPr lang="zh-TW" altLang="zh-TW" dirty="0">
                <a:latin typeface="微軟正黑體" pitchFamily="34" charset="-120"/>
                <a:ea typeface="微軟正黑體" pitchFamily="34" charset="-120"/>
              </a:rPr>
              <a:t>萬</a:t>
            </a:r>
            <a:endParaRPr lang="en-US" altLang="zh-TW" dirty="0">
              <a:latin typeface="微軟正黑體" pitchFamily="34" charset="-120"/>
              <a:ea typeface="微軟正黑體" pitchFamily="34" charset="-120"/>
            </a:endParaRPr>
          </a:p>
          <a:p>
            <a:pPr eaLnBrk="1" hangingPunct="1">
              <a:defRPr/>
            </a:pPr>
            <a:r>
              <a:rPr lang="zh-TW" altLang="en-US" b="1" dirty="0">
                <a:solidFill>
                  <a:srgbClr val="FF0000"/>
                </a:solidFill>
                <a:latin typeface="微軟正黑體" pitchFamily="34" charset="-120"/>
                <a:ea typeface="微軟正黑體" pitchFamily="34" charset="-120"/>
              </a:rPr>
              <a:t>高中職五專招生名額 ＞</a:t>
            </a:r>
            <a:r>
              <a:rPr lang="en-US" altLang="zh-TW" b="1" dirty="0">
                <a:solidFill>
                  <a:srgbClr val="FF0000"/>
                </a:solidFill>
                <a:latin typeface="微軟正黑體" pitchFamily="34" charset="-120"/>
                <a:ea typeface="微軟正黑體" pitchFamily="34" charset="-120"/>
              </a:rPr>
              <a:t> </a:t>
            </a:r>
            <a:r>
              <a:rPr lang="zh-TW" altLang="en-US" b="1" dirty="0">
                <a:solidFill>
                  <a:srgbClr val="FF0000"/>
                </a:solidFill>
                <a:latin typeface="微軟正黑體" pitchFamily="34" charset="-120"/>
                <a:ea typeface="微軟正黑體" pitchFamily="34" charset="-120"/>
              </a:rPr>
              <a:t>國中畢業生人數</a:t>
            </a:r>
            <a:endParaRPr lang="zh-TW" altLang="zh-TW" b="1" dirty="0">
              <a:solidFill>
                <a:srgbClr val="FF0000"/>
              </a:solidFill>
              <a:latin typeface="微軟正黑體" pitchFamily="34" charset="-120"/>
              <a:ea typeface="微軟正黑體" pitchFamily="34" charset="-120"/>
            </a:endParaRPr>
          </a:p>
          <a:p>
            <a:pPr eaLnBrk="1" hangingPunct="1">
              <a:defRPr/>
            </a:pPr>
            <a:r>
              <a:rPr lang="zh-TW" altLang="zh-TW" sz="2400" dirty="0">
                <a:latin typeface="微軟正黑體" pitchFamily="34" charset="-120"/>
                <a:ea typeface="微軟正黑體" pitchFamily="34" charset="-120"/>
              </a:rPr>
              <a:t>資料來源</a:t>
            </a:r>
            <a:r>
              <a:rPr lang="en-US" altLang="zh-TW" sz="2400" dirty="0">
                <a:latin typeface="微軟正黑體" pitchFamily="34" charset="-120"/>
                <a:ea typeface="微軟正黑體" pitchFamily="34" charset="-120"/>
              </a:rPr>
              <a:t>:</a:t>
            </a:r>
            <a:r>
              <a:rPr lang="zh-TW" altLang="zh-TW" sz="2400" dirty="0">
                <a:latin typeface="微軟正黑體" pitchFamily="34" charset="-120"/>
                <a:ea typeface="微軟正黑體" pitchFamily="34" charset="-120"/>
              </a:rPr>
              <a:t>十二年國民基本教育資訊網 </a:t>
            </a:r>
            <a:r>
              <a:rPr lang="en-US" altLang="zh-TW" sz="2400" u="sng" dirty="0">
                <a:latin typeface="微軟正黑體" pitchFamily="34" charset="-120"/>
                <a:ea typeface="微軟正黑體" pitchFamily="34" charset="-120"/>
                <a:hlinkClick r:id="rId3"/>
              </a:rPr>
              <a:t>http://12basic.edu.tw/Detail.php?LevelNo=229</a:t>
            </a:r>
            <a:endParaRPr lang="zh-TW" altLang="en-US" sz="2400" dirty="0">
              <a:latin typeface="微軟正黑體" pitchFamily="34" charset="-120"/>
              <a:ea typeface="微軟正黑體" pitchFamily="34" charset="-120"/>
            </a:endParaRPr>
          </a:p>
        </p:txBody>
      </p:sp>
      <p:sp>
        <p:nvSpPr>
          <p:cNvPr id="11" name="流程圖: 替代處理程序 10"/>
          <p:cNvSpPr>
            <a:spLocks noChangeArrowheads="1"/>
          </p:cNvSpPr>
          <p:nvPr/>
        </p:nvSpPr>
        <p:spPr bwMode="auto">
          <a:xfrm>
            <a:off x="1524001" y="1516063"/>
            <a:ext cx="6640513" cy="652462"/>
          </a:xfrm>
          <a:prstGeom prst="flowChartAlternateProcess">
            <a:avLst/>
          </a:prstGeom>
          <a:solidFill>
            <a:srgbClr val="FFFF99"/>
          </a:solidFill>
          <a:ln w="25400" algn="ctr">
            <a:solidFill>
              <a:srgbClr val="FFC000"/>
            </a:solidFill>
            <a:round/>
            <a:headEnd/>
            <a:tailEnd/>
          </a:ln>
        </p:spPr>
        <p:txBody>
          <a:bodyPr/>
          <a:lstStyle/>
          <a:p>
            <a:pPr eaLnBrk="1" hangingPunct="1"/>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145417" name="圖片 5"/>
          <p:cNvPicPr>
            <a:picLocks noChangeAspect="1"/>
          </p:cNvPicPr>
          <p:nvPr/>
        </p:nvPicPr>
        <p:blipFill>
          <a:blip r:embed="rId4"/>
          <a:srcRect/>
          <a:stretch>
            <a:fillRect/>
          </a:stretch>
        </p:blipFill>
        <p:spPr bwMode="auto">
          <a:xfrm>
            <a:off x="9480551" y="5149850"/>
            <a:ext cx="1044575" cy="173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106</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9" name="框架 8"/>
          <p:cNvSpPr/>
          <p:nvPr/>
        </p:nvSpPr>
        <p:spPr>
          <a:xfrm>
            <a:off x="9452692" y="338431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5" name="框架 14">
            <a:extLst>
              <a:ext uri="{FF2B5EF4-FFF2-40B4-BE49-F238E27FC236}">
                <a16:creationId xmlns:a16="http://schemas.microsoft.com/office/drawing/2014/main" id="{32451139-6046-4450-BE81-72C15C288263}"/>
              </a:ext>
            </a:extLst>
          </p:cNvPr>
          <p:cNvSpPr/>
          <p:nvPr/>
        </p:nvSpPr>
        <p:spPr>
          <a:xfrm>
            <a:off x="10585649" y="336248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625600" y="1389928"/>
            <a:ext cx="9438952" cy="2831160"/>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107</a:t>
            </a:r>
            <a:r>
              <a:rPr lang="zh-TW" altLang="en-US" dirty="0">
                <a:latin typeface="標楷體" pitchFamily="65" charset="-120"/>
                <a:ea typeface="標楷體" pitchFamily="65" charset="-120"/>
              </a:rPr>
              <a:t>學年度以前入學：基本條件為國中健體、藝文、綜合領域五學期平均成績達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112</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5E10BF2-AF74-4348-8466-B85030978680}"/>
              </a:ext>
            </a:extLst>
          </p:cNvPr>
          <p:cNvPicPr>
            <a:picLocks noChangeAspect="1"/>
          </p:cNvPicPr>
          <p:nvPr/>
        </p:nvPicPr>
        <p:blipFill>
          <a:blip r:embed="rId4"/>
          <a:stretch>
            <a:fillRect/>
          </a:stretch>
        </p:blipFill>
        <p:spPr>
          <a:xfrm>
            <a:off x="469926" y="1749010"/>
            <a:ext cx="3955972" cy="2640091"/>
          </a:xfrm>
          <a:prstGeom prst="rect">
            <a:avLst/>
          </a:prstGeom>
        </p:spPr>
      </p:pic>
      <p:sp>
        <p:nvSpPr>
          <p:cNvPr id="4" name="文字方塊 3">
            <a:extLst>
              <a:ext uri="{FF2B5EF4-FFF2-40B4-BE49-F238E27FC236}">
                <a16:creationId xmlns:a16="http://schemas.microsoft.com/office/drawing/2014/main" id="{D0BF1CFD-6F63-4120-AC3C-67E9BF93AAE6}"/>
              </a:ext>
            </a:extLst>
          </p:cNvPr>
          <p:cNvSpPr txBox="1"/>
          <p:nvPr/>
        </p:nvSpPr>
        <p:spPr>
          <a:xfrm>
            <a:off x="-744760" y="4626269"/>
            <a:ext cx="6385344" cy="1898084"/>
          </a:xfrm>
          <a:prstGeom prst="rect">
            <a:avLst/>
          </a:prstGeom>
          <a:noFill/>
        </p:spPr>
        <p:txBody>
          <a:bodyPr wrap="square">
            <a:spAutoFit/>
          </a:bodyPr>
          <a:lstStyle/>
          <a:p>
            <a:pPr algn="ctr" defTabSz="609585" eaLnBrk="1" fontAlgn="auto" hangingPunct="1">
              <a:spcBef>
                <a:spcPts val="0"/>
              </a:spcBef>
              <a:spcAft>
                <a:spcPts val="0"/>
              </a:spcAft>
              <a:defRPr/>
            </a:pPr>
            <a:r>
              <a:rPr kumimoji="0" lang="zh-TW" altLang="en-US" sz="5867" dirty="0">
                <a:solidFill>
                  <a:srgbClr val="0000FF"/>
                </a:solidFill>
                <a:latin typeface="微軟正黑體" panose="020B0604030504040204" pitchFamily="34" charset="-120"/>
                <a:ea typeface="微軟正黑體" panose="020B0604030504040204" pitchFamily="34" charset="-120"/>
              </a:rPr>
              <a:t>生醫學院</a:t>
            </a:r>
            <a:r>
              <a:rPr kumimoji="0" lang="zh-TW" altLang="en-US" sz="5867" dirty="0">
                <a:solidFill>
                  <a:srgbClr val="C00000"/>
                </a:solidFill>
                <a:latin typeface="微軟正黑體" panose="020B0604030504040204" pitchFamily="34" charset="-120"/>
                <a:ea typeface="微軟正黑體" panose="020B0604030504040204" pitchFamily="34" charset="-120"/>
              </a:rPr>
              <a:t>之</a:t>
            </a:r>
            <a:endParaRPr kumimoji="0" lang="en-US" altLang="zh-TW" sz="5867" dirty="0">
              <a:solidFill>
                <a:srgbClr val="C00000"/>
              </a:solidFill>
              <a:latin typeface="微軟正黑體" panose="020B0604030504040204" pitchFamily="34" charset="-120"/>
              <a:ea typeface="微軟正黑體" panose="020B0604030504040204" pitchFamily="34" charset="-120"/>
            </a:endParaRPr>
          </a:p>
          <a:p>
            <a:pPr algn="ctr" defTabSz="609585" eaLnBrk="1" fontAlgn="auto" hangingPunct="1">
              <a:spcBef>
                <a:spcPts val="0"/>
              </a:spcBef>
              <a:spcAft>
                <a:spcPts val="0"/>
              </a:spcAft>
              <a:defRPr/>
            </a:pPr>
            <a:r>
              <a:rPr kumimoji="0" lang="zh-TW" altLang="en-US" sz="5867" dirty="0">
                <a:solidFill>
                  <a:srgbClr val="0000FF"/>
                </a:solidFill>
                <a:latin typeface="微軟正黑體" panose="020B0604030504040204" pitchFamily="34" charset="-120"/>
                <a:ea typeface="微軟正黑體" panose="020B0604030504040204" pitchFamily="34" charset="-120"/>
              </a:rPr>
              <a:t>搖籃</a:t>
            </a:r>
            <a:endParaRPr kumimoji="0" lang="en-US" altLang="zh-TW" sz="5867" dirty="0">
              <a:solidFill>
                <a:srgbClr val="0000FF"/>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49AEEA10-3084-4A86-8E6D-AFD2B4ECF63F}"/>
              </a:ext>
            </a:extLst>
          </p:cNvPr>
          <p:cNvSpPr txBox="1"/>
          <p:nvPr/>
        </p:nvSpPr>
        <p:spPr>
          <a:xfrm>
            <a:off x="335360" y="540689"/>
            <a:ext cx="15421555" cy="913007"/>
          </a:xfrm>
          <a:prstGeom prst="rect">
            <a:avLst/>
          </a:prstGeom>
          <a:noFill/>
        </p:spPr>
        <p:txBody>
          <a:bodyPr wrap="square">
            <a:spAutoFit/>
          </a:bodyPr>
          <a:lstStyle/>
          <a:p>
            <a:pPr defTabSz="609585" eaLnBrk="1" fontAlgn="auto" hangingPunct="1">
              <a:spcBef>
                <a:spcPts val="0"/>
              </a:spcBef>
              <a:spcAft>
                <a:spcPts val="0"/>
              </a:spcAft>
              <a:defRPr/>
            </a:pPr>
            <a:r>
              <a:rPr lang="zh-TW" altLang="en-US" sz="5333" b="1" dirty="0">
                <a:solidFill>
                  <a:prstClr val="black"/>
                </a:solidFill>
                <a:latin typeface="微軟正黑體" panose="020B0604030504040204" pitchFamily="34" charset="-120"/>
                <a:ea typeface="微軟正黑體" panose="020B0604030504040204" pitchFamily="34" charset="-120"/>
              </a:rPr>
              <a:t>桃園市立經國高中</a:t>
            </a:r>
            <a:r>
              <a:rPr lang="en-US" altLang="zh-TW" sz="5333" b="1" dirty="0">
                <a:solidFill>
                  <a:prstClr val="black"/>
                </a:solidFill>
                <a:latin typeface="微軟正黑體" panose="020B0604030504040204" pitchFamily="34" charset="-120"/>
                <a:ea typeface="微軟正黑體" panose="020B0604030504040204" pitchFamily="34" charset="-120"/>
              </a:rPr>
              <a:t>~</a:t>
            </a:r>
            <a:r>
              <a:rPr lang="zh-TW" altLang="en-US" sz="5333" b="1" dirty="0">
                <a:solidFill>
                  <a:srgbClr val="002060"/>
                </a:solidFill>
                <a:latin typeface="微軟正黑體" panose="020B0604030504040204" pitchFamily="34" charset="-120"/>
                <a:ea typeface="微軟正黑體" panose="020B0604030504040204" pitchFamily="34" charset="-120"/>
              </a:rPr>
              <a:t>雙語創造力實驗班</a:t>
            </a:r>
            <a:endParaRPr kumimoji="0" lang="zh-TW" altLang="en-US" sz="5333" b="1" dirty="0">
              <a:solidFill>
                <a:srgbClr val="002060"/>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5A72A1B8-E856-49C4-BC05-5F3F0909E1A0}"/>
              </a:ext>
            </a:extLst>
          </p:cNvPr>
          <p:cNvSpPr txBox="1"/>
          <p:nvPr/>
        </p:nvSpPr>
        <p:spPr>
          <a:xfrm>
            <a:off x="4760259" y="1376417"/>
            <a:ext cx="7567207" cy="666786"/>
          </a:xfrm>
          <a:prstGeom prst="rect">
            <a:avLst/>
          </a:prstGeom>
          <a:noFill/>
        </p:spPr>
        <p:txBody>
          <a:bodyPr wrap="square">
            <a:spAutoFit/>
          </a:bodyPr>
          <a:lstStyle/>
          <a:p>
            <a:pPr defTabSz="609585" eaLnBrk="1" fontAlgn="auto" hangingPunct="1">
              <a:spcBef>
                <a:spcPts val="0"/>
              </a:spcBef>
              <a:spcAft>
                <a:spcPts val="0"/>
              </a:spcAft>
              <a:defRPr/>
            </a:pPr>
            <a:r>
              <a:rPr kumimoji="0" lang="zh-TW" altLang="en-US" sz="3733" dirty="0">
                <a:solidFill>
                  <a:srgbClr val="009900"/>
                </a:solidFill>
                <a:latin typeface="微軟正黑體" panose="020B0604030504040204" pitchFamily="34" charset="-120"/>
                <a:ea typeface="微軟正黑體" panose="020B0604030504040204" pitchFamily="34" charset="-120"/>
              </a:rPr>
              <a:t>素養實作、創造力校本特色課程</a:t>
            </a:r>
            <a:endParaRPr kumimoji="0" lang="en-US" altLang="zh-TW" sz="3733" dirty="0">
              <a:solidFill>
                <a:srgbClr val="009900"/>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EEC6E0-BBC0-4AF5-A527-E970BB7295BF}"/>
              </a:ext>
            </a:extLst>
          </p:cNvPr>
          <p:cNvSpPr txBox="1"/>
          <p:nvPr/>
        </p:nvSpPr>
        <p:spPr>
          <a:xfrm>
            <a:off x="6158753" y="2166032"/>
            <a:ext cx="6463388" cy="666786"/>
          </a:xfrm>
          <a:prstGeom prst="rect">
            <a:avLst/>
          </a:prstGeom>
          <a:noFill/>
        </p:spPr>
        <p:txBody>
          <a:bodyPr wrap="square">
            <a:spAutoFit/>
          </a:bodyPr>
          <a:lstStyle/>
          <a:p>
            <a:r>
              <a:rPr kumimoji="0" lang="zh-TW" altLang="en-US" sz="3733" dirty="0">
                <a:solidFill>
                  <a:srgbClr val="C00000"/>
                </a:solidFill>
                <a:latin typeface="微軟正黑體" panose="020B0604030504040204" pitchFamily="34" charset="-120"/>
                <a:ea typeface="微軟正黑體" panose="020B0604030504040204" pitchFamily="34" charset="-120"/>
              </a:rPr>
              <a:t>雙語、國際教育</a:t>
            </a:r>
            <a:endParaRPr lang="zh-TW" altLang="en-US" sz="3733"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3005A61B-1E22-4F40-823F-FB6E0D8D679D}"/>
              </a:ext>
            </a:extLst>
          </p:cNvPr>
          <p:cNvSpPr txBox="1"/>
          <p:nvPr/>
        </p:nvSpPr>
        <p:spPr>
          <a:xfrm>
            <a:off x="5074024" y="3033918"/>
            <a:ext cx="6764797" cy="666786"/>
          </a:xfrm>
          <a:prstGeom prst="rect">
            <a:avLst/>
          </a:prstGeom>
          <a:noFill/>
        </p:spPr>
        <p:txBody>
          <a:bodyPr wrap="square">
            <a:spAutoFit/>
          </a:bodyPr>
          <a:lstStyle/>
          <a:p>
            <a:pPr defTabSz="609585" eaLnBrk="1" fontAlgn="auto" hangingPunct="1">
              <a:spcBef>
                <a:spcPts val="0"/>
              </a:spcBef>
              <a:spcAft>
                <a:spcPts val="0"/>
              </a:spcAft>
              <a:defRPr/>
            </a:pPr>
            <a:r>
              <a:rPr kumimoji="0" lang="zh-TW" altLang="en-US" sz="3733" dirty="0">
                <a:solidFill>
                  <a:srgbClr val="CC00FF"/>
                </a:solidFill>
                <a:latin typeface="微軟正黑體" panose="020B0604030504040204" pitchFamily="34" charset="-120"/>
                <a:ea typeface="微軟正黑體" panose="020B0604030504040204" pitchFamily="34" charset="-120"/>
              </a:rPr>
              <a:t>物理化學群、醫學生物群</a:t>
            </a:r>
            <a:endParaRPr kumimoji="0" lang="en-US" altLang="zh-TW" sz="3733" dirty="0">
              <a:solidFill>
                <a:srgbClr val="CC00FF"/>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B4DB1B41-95AF-4469-81A3-A145F658FD10}"/>
              </a:ext>
            </a:extLst>
          </p:cNvPr>
          <p:cNvSpPr txBox="1"/>
          <p:nvPr/>
        </p:nvSpPr>
        <p:spPr>
          <a:xfrm>
            <a:off x="5530228" y="3671488"/>
            <a:ext cx="5148853" cy="1815882"/>
          </a:xfrm>
          <a:prstGeom prst="rect">
            <a:avLst/>
          </a:prstGeom>
          <a:noFill/>
        </p:spPr>
        <p:txBody>
          <a:bodyPr wrap="square">
            <a:spAutoFit/>
          </a:bodyPr>
          <a:lstStyle/>
          <a:p>
            <a:pPr algn="ctr" defTabSz="609585" eaLnBrk="1" fontAlgn="auto" hangingPunct="1">
              <a:spcBef>
                <a:spcPts val="0"/>
              </a:spcBef>
              <a:spcAft>
                <a:spcPts val="0"/>
              </a:spcAft>
              <a:defRPr/>
            </a:pPr>
            <a:r>
              <a:rPr lang="zh-TW" altLang="en-US" sz="6400" dirty="0">
                <a:solidFill>
                  <a:srgbClr val="FF0000"/>
                </a:solidFill>
                <a:latin typeface="微軟正黑體" panose="020B0604030504040204" pitchFamily="34" charset="-120"/>
                <a:ea typeface="微軟正黑體" panose="020B0604030504040204" pitchFamily="34" charset="-120"/>
              </a:rPr>
              <a:t> </a:t>
            </a:r>
            <a:r>
              <a:rPr lang="zh-TW" altLang="en-US" sz="4800" dirty="0">
                <a:solidFill>
                  <a:srgbClr val="FF0000"/>
                </a:solidFill>
                <a:latin typeface="微軟正黑體" panose="020B0604030504040204" pitchFamily="34" charset="-120"/>
                <a:ea typeface="微軟正黑體" panose="020B0604030504040204" pitchFamily="34" charset="-120"/>
              </a:rPr>
              <a:t>免試入學招收</a:t>
            </a:r>
            <a:endParaRPr lang="en-US" altLang="zh-TW" sz="4800" dirty="0">
              <a:solidFill>
                <a:srgbClr val="FF0000"/>
              </a:solidFill>
              <a:latin typeface="微軟正黑體" panose="020B0604030504040204" pitchFamily="34" charset="-120"/>
              <a:ea typeface="微軟正黑體" panose="020B0604030504040204" pitchFamily="34" charset="-120"/>
            </a:endParaRPr>
          </a:p>
          <a:p>
            <a:pPr algn="ctr" defTabSz="609585" eaLnBrk="1" fontAlgn="auto" hangingPunct="1">
              <a:spcBef>
                <a:spcPts val="0"/>
              </a:spcBef>
              <a:spcAft>
                <a:spcPts val="0"/>
              </a:spcAft>
              <a:defRPr/>
            </a:pPr>
            <a:r>
              <a:rPr lang="zh-TW" altLang="en-US" sz="4800" dirty="0">
                <a:solidFill>
                  <a:srgbClr val="FF0000"/>
                </a:solidFill>
                <a:latin typeface="微軟正黑體" panose="020B0604030504040204" pitchFamily="34" charset="-120"/>
                <a:ea typeface="微軟正黑體" panose="020B0604030504040204" pitchFamily="34" charset="-120"/>
              </a:rPr>
              <a:t>自然組</a:t>
            </a:r>
            <a:r>
              <a:rPr lang="en-US" altLang="zh-TW" sz="4800" dirty="0">
                <a:solidFill>
                  <a:srgbClr val="FF0000"/>
                </a:solidFill>
                <a:latin typeface="微軟正黑體" panose="020B0604030504040204" pitchFamily="34" charset="-120"/>
                <a:ea typeface="微軟正黑體" panose="020B0604030504040204" pitchFamily="34" charset="-120"/>
              </a:rPr>
              <a:t>(2</a:t>
            </a:r>
            <a:r>
              <a:rPr lang="zh-TW" altLang="en-US" sz="4800" dirty="0">
                <a:solidFill>
                  <a:srgbClr val="FF0000"/>
                </a:solidFill>
                <a:latin typeface="微軟正黑體" panose="020B0604030504040204" pitchFamily="34" charset="-120"/>
                <a:ea typeface="微軟正黑體" panose="020B0604030504040204" pitchFamily="34" charset="-120"/>
              </a:rPr>
              <a:t>班</a:t>
            </a:r>
            <a:r>
              <a:rPr lang="en-US" altLang="zh-TW" sz="4800" dirty="0">
                <a:solidFill>
                  <a:srgbClr val="FF0000"/>
                </a:solidFill>
                <a:latin typeface="微軟正黑體" panose="020B0604030504040204" pitchFamily="34" charset="-120"/>
                <a:ea typeface="微軟正黑體" panose="020B0604030504040204" pitchFamily="34" charset="-120"/>
              </a:rPr>
              <a:t>70</a:t>
            </a:r>
            <a:r>
              <a:rPr lang="zh-TW" altLang="en-US" sz="4800" dirty="0">
                <a:solidFill>
                  <a:srgbClr val="FF0000"/>
                </a:solidFill>
                <a:latin typeface="微軟正黑體" panose="020B0604030504040204" pitchFamily="34" charset="-120"/>
                <a:ea typeface="微軟正黑體" panose="020B0604030504040204" pitchFamily="34" charset="-120"/>
              </a:rPr>
              <a:t>人</a:t>
            </a:r>
            <a:r>
              <a:rPr lang="en-US" altLang="zh-TW" sz="4800" dirty="0">
                <a:solidFill>
                  <a:srgbClr val="FF0000"/>
                </a:solidFill>
                <a:latin typeface="微軟正黑體" panose="020B0604030504040204" pitchFamily="34" charset="-120"/>
                <a:ea typeface="微軟正黑體" panose="020B0604030504040204" pitchFamily="34" charset="-120"/>
              </a:rPr>
              <a:t>)</a:t>
            </a:r>
            <a:endParaRPr kumimoji="0" lang="en-US" altLang="zh-TW" sz="4800" dirty="0">
              <a:solidFill>
                <a:srgbClr val="FF0000"/>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FC2C6C62-8752-4C1C-8B24-752DEC2AAF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7997" y="4250617"/>
            <a:ext cx="1488575" cy="2232863"/>
          </a:xfrm>
          <a:prstGeom prst="rect">
            <a:avLst/>
          </a:prstGeom>
        </p:spPr>
      </p:pic>
      <p:pic>
        <p:nvPicPr>
          <p:cNvPr id="16" name="圖片 15">
            <a:extLst>
              <a:ext uri="{FF2B5EF4-FFF2-40B4-BE49-F238E27FC236}">
                <a16:creationId xmlns:a16="http://schemas.microsoft.com/office/drawing/2014/main" id="{697B332C-E458-4037-A08B-32D19636C74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4389" y="4389101"/>
            <a:ext cx="1488575" cy="2232863"/>
          </a:xfrm>
          <a:prstGeom prst="rect">
            <a:avLst/>
          </a:prstGeom>
        </p:spPr>
      </p:pic>
    </p:spTree>
    <p:custDataLst>
      <p:tags r:id="rId1"/>
    </p:custDataLst>
    <p:extLst>
      <p:ext uri="{BB962C8B-B14F-4D97-AF65-F5344CB8AC3E}">
        <p14:creationId xmlns:p14="http://schemas.microsoft.com/office/powerpoint/2010/main" val="36664888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 92"/>
          <p:cNvGrpSpPr/>
          <p:nvPr/>
        </p:nvGrpSpPr>
        <p:grpSpPr>
          <a:xfrm>
            <a:off x="9481204" y="444789"/>
            <a:ext cx="6192000" cy="6192000"/>
            <a:chOff x="942673" y="622206"/>
            <a:chExt cx="2065543" cy="2065543"/>
          </a:xfrm>
          <a:effectLst/>
        </p:grpSpPr>
        <p:sp>
          <p:nvSpPr>
            <p:cNvPr id="94" name="Freeform 5"/>
            <p:cNvSpPr>
              <a:spLocks/>
            </p:cNvSpPr>
            <p:nvPr/>
          </p:nvSpPr>
          <p:spPr bwMode="auto">
            <a:xfrm>
              <a:off x="942673" y="622206"/>
              <a:ext cx="2065543" cy="2065543"/>
            </a:xfrm>
            <a:custGeom>
              <a:avLst/>
              <a:gdLst>
                <a:gd name="T0" fmla="*/ 1580 w 1582"/>
                <a:gd name="T1" fmla="*/ 832 h 1582"/>
                <a:gd name="T2" fmla="*/ 1566 w 1582"/>
                <a:gd name="T3" fmla="*/ 952 h 1582"/>
                <a:gd name="T4" fmla="*/ 1534 w 1582"/>
                <a:gd name="T5" fmla="*/ 1064 h 1582"/>
                <a:gd name="T6" fmla="*/ 1486 w 1582"/>
                <a:gd name="T7" fmla="*/ 1168 h 1582"/>
                <a:gd name="T8" fmla="*/ 1424 w 1582"/>
                <a:gd name="T9" fmla="*/ 1266 h 1582"/>
                <a:gd name="T10" fmla="*/ 1350 w 1582"/>
                <a:gd name="T11" fmla="*/ 1352 h 1582"/>
                <a:gd name="T12" fmla="*/ 1264 w 1582"/>
                <a:gd name="T13" fmla="*/ 1426 h 1582"/>
                <a:gd name="T14" fmla="*/ 1168 w 1582"/>
                <a:gd name="T15" fmla="*/ 1488 h 1582"/>
                <a:gd name="T16" fmla="*/ 1062 w 1582"/>
                <a:gd name="T17" fmla="*/ 1534 h 1582"/>
                <a:gd name="T18" fmla="*/ 950 w 1582"/>
                <a:gd name="T19" fmla="*/ 1566 h 1582"/>
                <a:gd name="T20" fmla="*/ 832 w 1582"/>
                <a:gd name="T21" fmla="*/ 1582 h 1582"/>
                <a:gd name="T22" fmla="*/ 750 w 1582"/>
                <a:gd name="T23" fmla="*/ 1582 h 1582"/>
                <a:gd name="T24" fmla="*/ 632 w 1582"/>
                <a:gd name="T25" fmla="*/ 1566 h 1582"/>
                <a:gd name="T26" fmla="*/ 518 w 1582"/>
                <a:gd name="T27" fmla="*/ 1534 h 1582"/>
                <a:gd name="T28" fmla="*/ 414 w 1582"/>
                <a:gd name="T29" fmla="*/ 1488 h 1582"/>
                <a:gd name="T30" fmla="*/ 318 w 1582"/>
                <a:gd name="T31" fmla="*/ 1426 h 1582"/>
                <a:gd name="T32" fmla="*/ 232 w 1582"/>
                <a:gd name="T33" fmla="*/ 1352 h 1582"/>
                <a:gd name="T34" fmla="*/ 156 w 1582"/>
                <a:gd name="T35" fmla="*/ 1266 h 1582"/>
                <a:gd name="T36" fmla="*/ 96 w 1582"/>
                <a:gd name="T37" fmla="*/ 1168 h 1582"/>
                <a:gd name="T38" fmla="*/ 48 w 1582"/>
                <a:gd name="T39" fmla="*/ 1064 h 1582"/>
                <a:gd name="T40" fmla="*/ 16 w 1582"/>
                <a:gd name="T41" fmla="*/ 952 h 1582"/>
                <a:gd name="T42" fmla="*/ 0 w 1582"/>
                <a:gd name="T43" fmla="*/ 832 h 1582"/>
                <a:gd name="T44" fmla="*/ 0 w 1582"/>
                <a:gd name="T45" fmla="*/ 752 h 1582"/>
                <a:gd name="T46" fmla="*/ 16 w 1582"/>
                <a:gd name="T47" fmla="*/ 632 h 1582"/>
                <a:gd name="T48" fmla="*/ 48 w 1582"/>
                <a:gd name="T49" fmla="*/ 520 h 1582"/>
                <a:gd name="T50" fmla="*/ 96 w 1582"/>
                <a:gd name="T51" fmla="*/ 414 h 1582"/>
                <a:gd name="T52" fmla="*/ 156 w 1582"/>
                <a:gd name="T53" fmla="*/ 318 h 1582"/>
                <a:gd name="T54" fmla="*/ 232 w 1582"/>
                <a:gd name="T55" fmla="*/ 232 h 1582"/>
                <a:gd name="T56" fmla="*/ 318 w 1582"/>
                <a:gd name="T57" fmla="*/ 158 h 1582"/>
                <a:gd name="T58" fmla="*/ 414 w 1582"/>
                <a:gd name="T59" fmla="*/ 96 h 1582"/>
                <a:gd name="T60" fmla="*/ 518 w 1582"/>
                <a:gd name="T61" fmla="*/ 48 h 1582"/>
                <a:gd name="T62" fmla="*/ 632 w 1582"/>
                <a:gd name="T63" fmla="*/ 16 h 1582"/>
                <a:gd name="T64" fmla="*/ 750 w 1582"/>
                <a:gd name="T65" fmla="*/ 2 h 1582"/>
                <a:gd name="T66" fmla="*/ 832 w 1582"/>
                <a:gd name="T67" fmla="*/ 2 h 1582"/>
                <a:gd name="T68" fmla="*/ 950 w 1582"/>
                <a:gd name="T69" fmla="*/ 16 h 1582"/>
                <a:gd name="T70" fmla="*/ 1062 w 1582"/>
                <a:gd name="T71" fmla="*/ 48 h 1582"/>
                <a:gd name="T72" fmla="*/ 1168 w 1582"/>
                <a:gd name="T73" fmla="*/ 96 h 1582"/>
                <a:gd name="T74" fmla="*/ 1264 w 1582"/>
                <a:gd name="T75" fmla="*/ 158 h 1582"/>
                <a:gd name="T76" fmla="*/ 1350 w 1582"/>
                <a:gd name="T77" fmla="*/ 232 h 1582"/>
                <a:gd name="T78" fmla="*/ 1424 w 1582"/>
                <a:gd name="T79" fmla="*/ 318 h 1582"/>
                <a:gd name="T80" fmla="*/ 1486 w 1582"/>
                <a:gd name="T81" fmla="*/ 414 h 1582"/>
                <a:gd name="T82" fmla="*/ 1534 w 1582"/>
                <a:gd name="T83" fmla="*/ 520 h 1582"/>
                <a:gd name="T84" fmla="*/ 1566 w 1582"/>
                <a:gd name="T85" fmla="*/ 632 h 1582"/>
                <a:gd name="T86" fmla="*/ 1580 w 1582"/>
                <a:gd name="T87" fmla="*/ 752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2" h="1582">
                  <a:moveTo>
                    <a:pt x="1582" y="792"/>
                  </a:moveTo>
                  <a:lnTo>
                    <a:pt x="1582" y="792"/>
                  </a:lnTo>
                  <a:lnTo>
                    <a:pt x="1580" y="832"/>
                  </a:lnTo>
                  <a:lnTo>
                    <a:pt x="1578" y="872"/>
                  </a:lnTo>
                  <a:lnTo>
                    <a:pt x="1572" y="912"/>
                  </a:lnTo>
                  <a:lnTo>
                    <a:pt x="1566" y="952"/>
                  </a:lnTo>
                  <a:lnTo>
                    <a:pt x="1556" y="990"/>
                  </a:lnTo>
                  <a:lnTo>
                    <a:pt x="1546" y="1028"/>
                  </a:lnTo>
                  <a:lnTo>
                    <a:pt x="1534" y="1064"/>
                  </a:lnTo>
                  <a:lnTo>
                    <a:pt x="1520" y="1100"/>
                  </a:lnTo>
                  <a:lnTo>
                    <a:pt x="1504" y="1134"/>
                  </a:lnTo>
                  <a:lnTo>
                    <a:pt x="1486" y="1168"/>
                  </a:lnTo>
                  <a:lnTo>
                    <a:pt x="1468" y="1202"/>
                  </a:lnTo>
                  <a:lnTo>
                    <a:pt x="1446" y="1234"/>
                  </a:lnTo>
                  <a:lnTo>
                    <a:pt x="1424" y="1266"/>
                  </a:lnTo>
                  <a:lnTo>
                    <a:pt x="1402" y="1294"/>
                  </a:lnTo>
                  <a:lnTo>
                    <a:pt x="1376" y="1324"/>
                  </a:lnTo>
                  <a:lnTo>
                    <a:pt x="1350" y="1352"/>
                  </a:lnTo>
                  <a:lnTo>
                    <a:pt x="1322" y="1378"/>
                  </a:lnTo>
                  <a:lnTo>
                    <a:pt x="1294" y="1402"/>
                  </a:lnTo>
                  <a:lnTo>
                    <a:pt x="1264" y="1426"/>
                  </a:lnTo>
                  <a:lnTo>
                    <a:pt x="1234" y="1448"/>
                  </a:lnTo>
                  <a:lnTo>
                    <a:pt x="1200" y="1468"/>
                  </a:lnTo>
                  <a:lnTo>
                    <a:pt x="1168" y="1488"/>
                  </a:lnTo>
                  <a:lnTo>
                    <a:pt x="1134" y="1504"/>
                  </a:lnTo>
                  <a:lnTo>
                    <a:pt x="1098" y="1520"/>
                  </a:lnTo>
                  <a:lnTo>
                    <a:pt x="1062" y="1534"/>
                  </a:lnTo>
                  <a:lnTo>
                    <a:pt x="1026" y="1548"/>
                  </a:lnTo>
                  <a:lnTo>
                    <a:pt x="988" y="1558"/>
                  </a:lnTo>
                  <a:lnTo>
                    <a:pt x="950" y="1566"/>
                  </a:lnTo>
                  <a:lnTo>
                    <a:pt x="912" y="1574"/>
                  </a:lnTo>
                  <a:lnTo>
                    <a:pt x="872" y="1578"/>
                  </a:lnTo>
                  <a:lnTo>
                    <a:pt x="832" y="1582"/>
                  </a:lnTo>
                  <a:lnTo>
                    <a:pt x="790" y="1582"/>
                  </a:lnTo>
                  <a:lnTo>
                    <a:pt x="790" y="1582"/>
                  </a:lnTo>
                  <a:lnTo>
                    <a:pt x="750" y="1582"/>
                  </a:lnTo>
                  <a:lnTo>
                    <a:pt x="710" y="1578"/>
                  </a:lnTo>
                  <a:lnTo>
                    <a:pt x="670" y="1574"/>
                  </a:lnTo>
                  <a:lnTo>
                    <a:pt x="632" y="1566"/>
                  </a:lnTo>
                  <a:lnTo>
                    <a:pt x="594" y="1558"/>
                  </a:lnTo>
                  <a:lnTo>
                    <a:pt x="556" y="1548"/>
                  </a:lnTo>
                  <a:lnTo>
                    <a:pt x="518" y="1534"/>
                  </a:lnTo>
                  <a:lnTo>
                    <a:pt x="482" y="1520"/>
                  </a:lnTo>
                  <a:lnTo>
                    <a:pt x="448" y="1504"/>
                  </a:lnTo>
                  <a:lnTo>
                    <a:pt x="414" y="1488"/>
                  </a:lnTo>
                  <a:lnTo>
                    <a:pt x="380" y="1468"/>
                  </a:lnTo>
                  <a:lnTo>
                    <a:pt x="348" y="1448"/>
                  </a:lnTo>
                  <a:lnTo>
                    <a:pt x="318" y="1426"/>
                  </a:lnTo>
                  <a:lnTo>
                    <a:pt x="288" y="1402"/>
                  </a:lnTo>
                  <a:lnTo>
                    <a:pt x="258" y="1378"/>
                  </a:lnTo>
                  <a:lnTo>
                    <a:pt x="232" y="1352"/>
                  </a:lnTo>
                  <a:lnTo>
                    <a:pt x="206" y="1324"/>
                  </a:lnTo>
                  <a:lnTo>
                    <a:pt x="180" y="1294"/>
                  </a:lnTo>
                  <a:lnTo>
                    <a:pt x="156" y="1266"/>
                  </a:lnTo>
                  <a:lnTo>
                    <a:pt x="134" y="1234"/>
                  </a:lnTo>
                  <a:lnTo>
                    <a:pt x="114" y="1202"/>
                  </a:lnTo>
                  <a:lnTo>
                    <a:pt x="96" y="1168"/>
                  </a:lnTo>
                  <a:lnTo>
                    <a:pt x="78" y="1134"/>
                  </a:lnTo>
                  <a:lnTo>
                    <a:pt x="62" y="1100"/>
                  </a:lnTo>
                  <a:lnTo>
                    <a:pt x="48" y="1064"/>
                  </a:lnTo>
                  <a:lnTo>
                    <a:pt x="36" y="1028"/>
                  </a:lnTo>
                  <a:lnTo>
                    <a:pt x="24" y="990"/>
                  </a:lnTo>
                  <a:lnTo>
                    <a:pt x="16" y="952"/>
                  </a:lnTo>
                  <a:lnTo>
                    <a:pt x="8" y="912"/>
                  </a:lnTo>
                  <a:lnTo>
                    <a:pt x="4" y="872"/>
                  </a:lnTo>
                  <a:lnTo>
                    <a:pt x="0" y="832"/>
                  </a:lnTo>
                  <a:lnTo>
                    <a:pt x="0" y="792"/>
                  </a:lnTo>
                  <a:lnTo>
                    <a:pt x="0" y="792"/>
                  </a:lnTo>
                  <a:lnTo>
                    <a:pt x="0" y="752"/>
                  </a:lnTo>
                  <a:lnTo>
                    <a:pt x="4" y="710"/>
                  </a:lnTo>
                  <a:lnTo>
                    <a:pt x="8" y="672"/>
                  </a:lnTo>
                  <a:lnTo>
                    <a:pt x="16" y="632"/>
                  </a:lnTo>
                  <a:lnTo>
                    <a:pt x="24" y="594"/>
                  </a:lnTo>
                  <a:lnTo>
                    <a:pt x="36" y="556"/>
                  </a:lnTo>
                  <a:lnTo>
                    <a:pt x="48" y="520"/>
                  </a:lnTo>
                  <a:lnTo>
                    <a:pt x="62" y="484"/>
                  </a:lnTo>
                  <a:lnTo>
                    <a:pt x="78" y="448"/>
                  </a:lnTo>
                  <a:lnTo>
                    <a:pt x="96" y="414"/>
                  </a:lnTo>
                  <a:lnTo>
                    <a:pt x="114" y="382"/>
                  </a:lnTo>
                  <a:lnTo>
                    <a:pt x="134" y="350"/>
                  </a:lnTo>
                  <a:lnTo>
                    <a:pt x="156" y="318"/>
                  </a:lnTo>
                  <a:lnTo>
                    <a:pt x="180" y="288"/>
                  </a:lnTo>
                  <a:lnTo>
                    <a:pt x="206" y="260"/>
                  </a:lnTo>
                  <a:lnTo>
                    <a:pt x="232" y="232"/>
                  </a:lnTo>
                  <a:lnTo>
                    <a:pt x="258" y="206"/>
                  </a:lnTo>
                  <a:lnTo>
                    <a:pt x="288" y="182"/>
                  </a:lnTo>
                  <a:lnTo>
                    <a:pt x="318" y="158"/>
                  </a:lnTo>
                  <a:lnTo>
                    <a:pt x="348" y="136"/>
                  </a:lnTo>
                  <a:lnTo>
                    <a:pt x="380" y="116"/>
                  </a:lnTo>
                  <a:lnTo>
                    <a:pt x="414" y="96"/>
                  </a:lnTo>
                  <a:lnTo>
                    <a:pt x="448" y="78"/>
                  </a:lnTo>
                  <a:lnTo>
                    <a:pt x="482" y="62"/>
                  </a:lnTo>
                  <a:lnTo>
                    <a:pt x="518" y="48"/>
                  </a:lnTo>
                  <a:lnTo>
                    <a:pt x="556" y="36"/>
                  </a:lnTo>
                  <a:lnTo>
                    <a:pt x="594" y="26"/>
                  </a:lnTo>
                  <a:lnTo>
                    <a:pt x="632" y="16"/>
                  </a:lnTo>
                  <a:lnTo>
                    <a:pt x="670" y="10"/>
                  </a:lnTo>
                  <a:lnTo>
                    <a:pt x="710" y="4"/>
                  </a:lnTo>
                  <a:lnTo>
                    <a:pt x="750" y="2"/>
                  </a:lnTo>
                  <a:lnTo>
                    <a:pt x="790" y="0"/>
                  </a:lnTo>
                  <a:lnTo>
                    <a:pt x="790" y="0"/>
                  </a:lnTo>
                  <a:lnTo>
                    <a:pt x="832" y="2"/>
                  </a:lnTo>
                  <a:lnTo>
                    <a:pt x="872" y="4"/>
                  </a:lnTo>
                  <a:lnTo>
                    <a:pt x="912" y="10"/>
                  </a:lnTo>
                  <a:lnTo>
                    <a:pt x="950" y="16"/>
                  </a:lnTo>
                  <a:lnTo>
                    <a:pt x="988" y="26"/>
                  </a:lnTo>
                  <a:lnTo>
                    <a:pt x="1026" y="36"/>
                  </a:lnTo>
                  <a:lnTo>
                    <a:pt x="1062" y="48"/>
                  </a:lnTo>
                  <a:lnTo>
                    <a:pt x="1098" y="62"/>
                  </a:lnTo>
                  <a:lnTo>
                    <a:pt x="1134" y="78"/>
                  </a:lnTo>
                  <a:lnTo>
                    <a:pt x="1168" y="96"/>
                  </a:lnTo>
                  <a:lnTo>
                    <a:pt x="1200" y="116"/>
                  </a:lnTo>
                  <a:lnTo>
                    <a:pt x="1234" y="136"/>
                  </a:lnTo>
                  <a:lnTo>
                    <a:pt x="1264" y="158"/>
                  </a:lnTo>
                  <a:lnTo>
                    <a:pt x="1294" y="182"/>
                  </a:lnTo>
                  <a:lnTo>
                    <a:pt x="1322" y="206"/>
                  </a:lnTo>
                  <a:lnTo>
                    <a:pt x="1350" y="232"/>
                  </a:lnTo>
                  <a:lnTo>
                    <a:pt x="1376" y="260"/>
                  </a:lnTo>
                  <a:lnTo>
                    <a:pt x="1402" y="288"/>
                  </a:lnTo>
                  <a:lnTo>
                    <a:pt x="1424" y="318"/>
                  </a:lnTo>
                  <a:lnTo>
                    <a:pt x="1446" y="350"/>
                  </a:lnTo>
                  <a:lnTo>
                    <a:pt x="1468" y="382"/>
                  </a:lnTo>
                  <a:lnTo>
                    <a:pt x="1486" y="414"/>
                  </a:lnTo>
                  <a:lnTo>
                    <a:pt x="1504" y="448"/>
                  </a:lnTo>
                  <a:lnTo>
                    <a:pt x="1520" y="484"/>
                  </a:lnTo>
                  <a:lnTo>
                    <a:pt x="1534" y="520"/>
                  </a:lnTo>
                  <a:lnTo>
                    <a:pt x="1546" y="556"/>
                  </a:lnTo>
                  <a:lnTo>
                    <a:pt x="1556" y="594"/>
                  </a:lnTo>
                  <a:lnTo>
                    <a:pt x="1566" y="632"/>
                  </a:lnTo>
                  <a:lnTo>
                    <a:pt x="1572" y="672"/>
                  </a:lnTo>
                  <a:lnTo>
                    <a:pt x="1578" y="710"/>
                  </a:lnTo>
                  <a:lnTo>
                    <a:pt x="1580" y="752"/>
                  </a:lnTo>
                  <a:lnTo>
                    <a:pt x="1582" y="792"/>
                  </a:lnTo>
                  <a:lnTo>
                    <a:pt x="1582" y="792"/>
                  </a:lnTo>
                  <a:close/>
                </a:path>
              </a:pathLst>
            </a:custGeom>
            <a:solidFill>
              <a:srgbClr val="007EA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4267">
                <a:latin typeface="微軟正黑體" panose="020B0604030504040204" pitchFamily="34" charset="-120"/>
                <a:ea typeface="微軟正黑體" panose="020B0604030504040204" pitchFamily="34" charset="-120"/>
              </a:endParaRPr>
            </a:p>
          </p:txBody>
        </p:sp>
        <p:sp>
          <p:nvSpPr>
            <p:cNvPr id="95" name="Freeform 6"/>
            <p:cNvSpPr>
              <a:spLocks/>
            </p:cNvSpPr>
            <p:nvPr/>
          </p:nvSpPr>
          <p:spPr bwMode="auto">
            <a:xfrm>
              <a:off x="1305645" y="776273"/>
              <a:ext cx="1415328" cy="1856638"/>
            </a:xfrm>
            <a:custGeom>
              <a:avLst/>
              <a:gdLst>
                <a:gd name="T0" fmla="*/ 1024 w 1084"/>
                <a:gd name="T1" fmla="*/ 902 h 1422"/>
                <a:gd name="T2" fmla="*/ 868 w 1084"/>
                <a:gd name="T3" fmla="*/ 822 h 1422"/>
                <a:gd name="T4" fmla="*/ 764 w 1084"/>
                <a:gd name="T5" fmla="*/ 854 h 1422"/>
                <a:gd name="T6" fmla="*/ 710 w 1084"/>
                <a:gd name="T7" fmla="*/ 788 h 1422"/>
                <a:gd name="T8" fmla="*/ 664 w 1084"/>
                <a:gd name="T9" fmla="*/ 788 h 1422"/>
                <a:gd name="T10" fmla="*/ 634 w 1084"/>
                <a:gd name="T11" fmla="*/ 712 h 1422"/>
                <a:gd name="T12" fmla="*/ 576 w 1084"/>
                <a:gd name="T13" fmla="*/ 724 h 1422"/>
                <a:gd name="T14" fmla="*/ 576 w 1084"/>
                <a:gd name="T15" fmla="*/ 626 h 1422"/>
                <a:gd name="T16" fmla="*/ 724 w 1084"/>
                <a:gd name="T17" fmla="*/ 682 h 1422"/>
                <a:gd name="T18" fmla="*/ 762 w 1084"/>
                <a:gd name="T19" fmla="*/ 600 h 1422"/>
                <a:gd name="T20" fmla="*/ 806 w 1084"/>
                <a:gd name="T21" fmla="*/ 504 h 1422"/>
                <a:gd name="T22" fmla="*/ 926 w 1084"/>
                <a:gd name="T23" fmla="*/ 238 h 1422"/>
                <a:gd name="T24" fmla="*/ 844 w 1084"/>
                <a:gd name="T25" fmla="*/ 144 h 1422"/>
                <a:gd name="T26" fmla="*/ 800 w 1084"/>
                <a:gd name="T27" fmla="*/ 286 h 1422"/>
                <a:gd name="T28" fmla="*/ 628 w 1084"/>
                <a:gd name="T29" fmla="*/ 182 h 1422"/>
                <a:gd name="T30" fmla="*/ 752 w 1084"/>
                <a:gd name="T31" fmla="*/ 114 h 1422"/>
                <a:gd name="T32" fmla="*/ 714 w 1084"/>
                <a:gd name="T33" fmla="*/ 20 h 1422"/>
                <a:gd name="T34" fmla="*/ 440 w 1084"/>
                <a:gd name="T35" fmla="*/ 42 h 1422"/>
                <a:gd name="T36" fmla="*/ 272 w 1084"/>
                <a:gd name="T37" fmla="*/ 42 h 1422"/>
                <a:gd name="T38" fmla="*/ 48 w 1084"/>
                <a:gd name="T39" fmla="*/ 58 h 1422"/>
                <a:gd name="T40" fmla="*/ 28 w 1084"/>
                <a:gd name="T41" fmla="*/ 92 h 1422"/>
                <a:gd name="T42" fmla="*/ 60 w 1084"/>
                <a:gd name="T43" fmla="*/ 134 h 1422"/>
                <a:gd name="T44" fmla="*/ 22 w 1084"/>
                <a:gd name="T45" fmla="*/ 204 h 1422"/>
                <a:gd name="T46" fmla="*/ 32 w 1084"/>
                <a:gd name="T47" fmla="*/ 290 h 1422"/>
                <a:gd name="T48" fmla="*/ 136 w 1084"/>
                <a:gd name="T49" fmla="*/ 184 h 1422"/>
                <a:gd name="T50" fmla="*/ 308 w 1084"/>
                <a:gd name="T51" fmla="*/ 320 h 1422"/>
                <a:gd name="T52" fmla="*/ 370 w 1084"/>
                <a:gd name="T53" fmla="*/ 604 h 1422"/>
                <a:gd name="T54" fmla="*/ 534 w 1084"/>
                <a:gd name="T55" fmla="*/ 762 h 1422"/>
                <a:gd name="T56" fmla="*/ 698 w 1084"/>
                <a:gd name="T57" fmla="*/ 882 h 1422"/>
                <a:gd name="T58" fmla="*/ 740 w 1084"/>
                <a:gd name="T59" fmla="*/ 890 h 1422"/>
                <a:gd name="T60" fmla="*/ 742 w 1084"/>
                <a:gd name="T61" fmla="*/ 1056 h 1422"/>
                <a:gd name="T62" fmla="*/ 784 w 1084"/>
                <a:gd name="T63" fmla="*/ 1158 h 1422"/>
                <a:gd name="T64" fmla="*/ 694 w 1084"/>
                <a:gd name="T65" fmla="*/ 1422 h 1422"/>
                <a:gd name="T66" fmla="*/ 958 w 1084"/>
                <a:gd name="T67" fmla="*/ 1244 h 1422"/>
                <a:gd name="T68" fmla="*/ 1046 w 1084"/>
                <a:gd name="T69" fmla="*/ 1164 h 1422"/>
                <a:gd name="T70" fmla="*/ 1024 w 1084"/>
                <a:gd name="T71" fmla="*/ 96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1422">
                  <a:moveTo>
                    <a:pt x="1024" y="962"/>
                  </a:moveTo>
                  <a:lnTo>
                    <a:pt x="1024" y="902"/>
                  </a:lnTo>
                  <a:lnTo>
                    <a:pt x="968" y="854"/>
                  </a:lnTo>
                  <a:lnTo>
                    <a:pt x="868" y="822"/>
                  </a:lnTo>
                  <a:lnTo>
                    <a:pt x="784" y="822"/>
                  </a:lnTo>
                  <a:lnTo>
                    <a:pt x="764" y="854"/>
                  </a:lnTo>
                  <a:lnTo>
                    <a:pt x="730" y="834"/>
                  </a:lnTo>
                  <a:lnTo>
                    <a:pt x="710" y="788"/>
                  </a:lnTo>
                  <a:lnTo>
                    <a:pt x="664" y="788"/>
                  </a:lnTo>
                  <a:lnTo>
                    <a:pt x="664" y="788"/>
                  </a:lnTo>
                  <a:lnTo>
                    <a:pt x="688" y="712"/>
                  </a:lnTo>
                  <a:lnTo>
                    <a:pt x="634" y="712"/>
                  </a:lnTo>
                  <a:lnTo>
                    <a:pt x="604" y="744"/>
                  </a:lnTo>
                  <a:lnTo>
                    <a:pt x="576" y="724"/>
                  </a:lnTo>
                  <a:lnTo>
                    <a:pt x="576" y="682"/>
                  </a:lnTo>
                  <a:lnTo>
                    <a:pt x="576" y="626"/>
                  </a:lnTo>
                  <a:lnTo>
                    <a:pt x="700" y="596"/>
                  </a:lnTo>
                  <a:lnTo>
                    <a:pt x="724" y="682"/>
                  </a:lnTo>
                  <a:lnTo>
                    <a:pt x="762" y="654"/>
                  </a:lnTo>
                  <a:lnTo>
                    <a:pt x="762" y="600"/>
                  </a:lnTo>
                  <a:lnTo>
                    <a:pt x="784" y="578"/>
                  </a:lnTo>
                  <a:lnTo>
                    <a:pt x="806" y="504"/>
                  </a:lnTo>
                  <a:lnTo>
                    <a:pt x="1014" y="432"/>
                  </a:lnTo>
                  <a:lnTo>
                    <a:pt x="926" y="238"/>
                  </a:lnTo>
                  <a:lnTo>
                    <a:pt x="888" y="228"/>
                  </a:lnTo>
                  <a:lnTo>
                    <a:pt x="844" y="144"/>
                  </a:lnTo>
                  <a:lnTo>
                    <a:pt x="776" y="144"/>
                  </a:lnTo>
                  <a:lnTo>
                    <a:pt x="800" y="286"/>
                  </a:lnTo>
                  <a:lnTo>
                    <a:pt x="752" y="286"/>
                  </a:lnTo>
                  <a:lnTo>
                    <a:pt x="628" y="182"/>
                  </a:lnTo>
                  <a:lnTo>
                    <a:pt x="650" y="134"/>
                  </a:lnTo>
                  <a:lnTo>
                    <a:pt x="752" y="114"/>
                  </a:lnTo>
                  <a:lnTo>
                    <a:pt x="752" y="42"/>
                  </a:lnTo>
                  <a:lnTo>
                    <a:pt x="714" y="20"/>
                  </a:lnTo>
                  <a:lnTo>
                    <a:pt x="542" y="42"/>
                  </a:lnTo>
                  <a:lnTo>
                    <a:pt x="440" y="42"/>
                  </a:lnTo>
                  <a:lnTo>
                    <a:pt x="362" y="20"/>
                  </a:lnTo>
                  <a:lnTo>
                    <a:pt x="272" y="42"/>
                  </a:lnTo>
                  <a:lnTo>
                    <a:pt x="136" y="0"/>
                  </a:lnTo>
                  <a:lnTo>
                    <a:pt x="48" y="58"/>
                  </a:lnTo>
                  <a:lnTo>
                    <a:pt x="72" y="92"/>
                  </a:lnTo>
                  <a:lnTo>
                    <a:pt x="28" y="92"/>
                  </a:lnTo>
                  <a:lnTo>
                    <a:pt x="28" y="134"/>
                  </a:lnTo>
                  <a:lnTo>
                    <a:pt x="60" y="134"/>
                  </a:lnTo>
                  <a:lnTo>
                    <a:pt x="0" y="168"/>
                  </a:lnTo>
                  <a:lnTo>
                    <a:pt x="22" y="204"/>
                  </a:lnTo>
                  <a:lnTo>
                    <a:pt x="54" y="204"/>
                  </a:lnTo>
                  <a:lnTo>
                    <a:pt x="32" y="290"/>
                  </a:lnTo>
                  <a:lnTo>
                    <a:pt x="68" y="258"/>
                  </a:lnTo>
                  <a:lnTo>
                    <a:pt x="136" y="184"/>
                  </a:lnTo>
                  <a:lnTo>
                    <a:pt x="240" y="212"/>
                  </a:lnTo>
                  <a:lnTo>
                    <a:pt x="308" y="320"/>
                  </a:lnTo>
                  <a:lnTo>
                    <a:pt x="294" y="486"/>
                  </a:lnTo>
                  <a:lnTo>
                    <a:pt x="370" y="604"/>
                  </a:lnTo>
                  <a:lnTo>
                    <a:pt x="416" y="724"/>
                  </a:lnTo>
                  <a:lnTo>
                    <a:pt x="534" y="762"/>
                  </a:lnTo>
                  <a:lnTo>
                    <a:pt x="606" y="800"/>
                  </a:lnTo>
                  <a:lnTo>
                    <a:pt x="698" y="882"/>
                  </a:lnTo>
                  <a:lnTo>
                    <a:pt x="730" y="882"/>
                  </a:lnTo>
                  <a:lnTo>
                    <a:pt x="740" y="890"/>
                  </a:lnTo>
                  <a:lnTo>
                    <a:pt x="720" y="948"/>
                  </a:lnTo>
                  <a:lnTo>
                    <a:pt x="742" y="1056"/>
                  </a:lnTo>
                  <a:lnTo>
                    <a:pt x="720" y="1110"/>
                  </a:lnTo>
                  <a:lnTo>
                    <a:pt x="784" y="1158"/>
                  </a:lnTo>
                  <a:lnTo>
                    <a:pt x="808" y="1194"/>
                  </a:lnTo>
                  <a:lnTo>
                    <a:pt x="694" y="1422"/>
                  </a:lnTo>
                  <a:lnTo>
                    <a:pt x="850" y="1370"/>
                  </a:lnTo>
                  <a:lnTo>
                    <a:pt x="958" y="1244"/>
                  </a:lnTo>
                  <a:lnTo>
                    <a:pt x="980" y="1172"/>
                  </a:lnTo>
                  <a:lnTo>
                    <a:pt x="1046" y="1164"/>
                  </a:lnTo>
                  <a:lnTo>
                    <a:pt x="1084" y="996"/>
                  </a:lnTo>
                  <a:lnTo>
                    <a:pt x="1024" y="962"/>
                  </a:lnTo>
                  <a:close/>
                </a:path>
              </a:pathLst>
            </a:custGeom>
            <a:solidFill>
              <a:srgbClr val="91D0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4267">
                <a:latin typeface="微軟正黑體" panose="020B0604030504040204" pitchFamily="34" charset="-120"/>
                <a:ea typeface="微軟正黑體" panose="020B0604030504040204" pitchFamily="34" charset="-120"/>
              </a:endParaRPr>
            </a:p>
          </p:txBody>
        </p:sp>
      </p:grpSp>
      <p:sp>
        <p:nvSpPr>
          <p:cNvPr id="96" name="文本框 95"/>
          <p:cNvSpPr txBox="1"/>
          <p:nvPr/>
        </p:nvSpPr>
        <p:spPr>
          <a:xfrm rot="21158846">
            <a:off x="3153583" y="264523"/>
            <a:ext cx="10979852" cy="5355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檢定</a:t>
            </a:r>
            <a:r>
              <a:rPr lang="en-US" altLang="zh-TW"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a:t>
            </a:r>
            <a:r>
              <a:rPr lang="zh-TW"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創意樣樣行</a:t>
            </a:r>
            <a:endParaRPr lang="zh-CN" altLang="en-US"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grpSp>
        <p:nvGrpSpPr>
          <p:cNvPr id="7" name="群組 6">
            <a:extLst>
              <a:ext uri="{FF2B5EF4-FFF2-40B4-BE49-F238E27FC236}">
                <a16:creationId xmlns:a16="http://schemas.microsoft.com/office/drawing/2014/main" id="{566DC13B-556F-43BF-B833-017CA9495484}"/>
              </a:ext>
            </a:extLst>
          </p:cNvPr>
          <p:cNvGrpSpPr/>
          <p:nvPr/>
        </p:nvGrpSpPr>
        <p:grpSpPr>
          <a:xfrm flipH="1">
            <a:off x="-4462193" y="4602760"/>
            <a:ext cx="9050795" cy="599278"/>
            <a:chOff x="1707166" y="3418733"/>
            <a:chExt cx="6788096" cy="569355"/>
          </a:xfrm>
        </p:grpSpPr>
        <p:sp>
          <p:nvSpPr>
            <p:cNvPr id="193" name="五边形 420">
              <a:extLst>
                <a:ext uri="{FF2B5EF4-FFF2-40B4-BE49-F238E27FC236}">
                  <a16:creationId xmlns:a16="http://schemas.microsoft.com/office/drawing/2014/main" id="{F8254EFC-E432-40D8-B7F4-53FCFC2EA2C3}"/>
                </a:ext>
              </a:extLst>
            </p:cNvPr>
            <p:cNvSpPr/>
            <p:nvPr/>
          </p:nvSpPr>
          <p:spPr>
            <a:xfrm flipH="1">
              <a:off x="1707166" y="3418733"/>
              <a:ext cx="6788096" cy="569355"/>
            </a:xfrm>
            <a:prstGeom prst="homePlate">
              <a:avLst/>
            </a:prstGeom>
            <a:solidFill>
              <a:srgbClr val="FCA82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6" name="群組 205">
              <a:extLst>
                <a:ext uri="{FF2B5EF4-FFF2-40B4-BE49-F238E27FC236}">
                  <a16:creationId xmlns:a16="http://schemas.microsoft.com/office/drawing/2014/main" id="{6BA3D662-8312-46FC-89F3-D46427D599EB}"/>
                </a:ext>
              </a:extLst>
            </p:cNvPr>
            <p:cNvGrpSpPr/>
            <p:nvPr/>
          </p:nvGrpSpPr>
          <p:grpSpPr>
            <a:xfrm>
              <a:off x="2159489" y="3521063"/>
              <a:ext cx="287999" cy="399565"/>
              <a:chOff x="3162084" y="3629761"/>
              <a:chExt cx="449662" cy="625936"/>
            </a:xfrm>
          </p:grpSpPr>
          <p:sp>
            <p:nvSpPr>
              <p:cNvPr id="207" name="椭圆 445">
                <a:extLst>
                  <a:ext uri="{FF2B5EF4-FFF2-40B4-BE49-F238E27FC236}">
                    <a16:creationId xmlns:a16="http://schemas.microsoft.com/office/drawing/2014/main" id="{9EE12A1A-9D66-4183-AE75-7A9329350778}"/>
                  </a:ext>
                </a:extLst>
              </p:cNvPr>
              <p:cNvSpPr/>
              <p:nvPr/>
            </p:nvSpPr>
            <p:spPr>
              <a:xfrm>
                <a:off x="3162084" y="3666376"/>
                <a:ext cx="449662" cy="571515"/>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8" name="矩形 207">
                <a:extLst>
                  <a:ext uri="{FF2B5EF4-FFF2-40B4-BE49-F238E27FC236}">
                    <a16:creationId xmlns:a16="http://schemas.microsoft.com/office/drawing/2014/main" id="{FBD2509F-F181-460B-8C0D-50C048E72491}"/>
                  </a:ext>
                </a:extLst>
              </p:cNvPr>
              <p:cNvSpPr/>
              <p:nvPr/>
            </p:nvSpPr>
            <p:spPr>
              <a:xfrm>
                <a:off x="3189889" y="3629761"/>
                <a:ext cx="377675" cy="625936"/>
              </a:xfrm>
              <a:prstGeom prst="rect">
                <a:avLst/>
              </a:prstGeom>
            </p:spPr>
            <p:txBody>
              <a:bodyPr wrap="none">
                <a:spAutoFit/>
              </a:bodyPr>
              <a:lstStyle/>
              <a:p>
                <a:pPr lvl="0" algn="ctr"/>
                <a:r>
                  <a:rPr lang="en-US" altLang="zh-CN" sz="2133" b="1" dirty="0">
                    <a:solidFill>
                      <a:srgbClr val="FCA826"/>
                    </a:solidFill>
                    <a:effectLst>
                      <a:outerShdw blurRad="50800" dist="38100" dir="5400000" algn="t" rotWithShape="0">
                        <a:prstClr val="black">
                          <a:alpha val="40000"/>
                        </a:prstClr>
                      </a:outerShdw>
                    </a:effectLst>
                  </a:rPr>
                  <a:t>3</a:t>
                </a:r>
                <a:endParaRPr lang="zh-CN" altLang="en-US" sz="2133" b="1" dirty="0">
                  <a:solidFill>
                    <a:srgbClr val="FCA826"/>
                  </a:solidFill>
                  <a:effectLst>
                    <a:outerShdw blurRad="50800" dist="38100" dir="5400000" algn="t" rotWithShape="0">
                      <a:prstClr val="black">
                        <a:alpha val="40000"/>
                      </a:prstClr>
                    </a:outerShdw>
                  </a:effectLst>
                </a:endParaRPr>
              </a:p>
            </p:txBody>
          </p:sp>
        </p:grpSp>
        <p:sp>
          <p:nvSpPr>
            <p:cNvPr id="209" name="矩形 208">
              <a:extLst>
                <a:ext uri="{FF2B5EF4-FFF2-40B4-BE49-F238E27FC236}">
                  <a16:creationId xmlns:a16="http://schemas.microsoft.com/office/drawing/2014/main" id="{EEE9AE7C-68BF-4E0B-A957-343719D16AB9}"/>
                </a:ext>
              </a:extLst>
            </p:cNvPr>
            <p:cNvSpPr/>
            <p:nvPr/>
          </p:nvSpPr>
          <p:spPr>
            <a:xfrm>
              <a:off x="2534301" y="3460548"/>
              <a:ext cx="1215718" cy="497095"/>
            </a:xfrm>
            <a:prstGeom prst="rect">
              <a:avLst/>
            </a:prstGeom>
          </p:spPr>
          <p:txBody>
            <a:bodyPr wrap="none">
              <a:spAutoFit/>
            </a:bodyPr>
            <a:lstStyle/>
            <a:p>
              <a:pPr lvl="0" algn="r"/>
              <a:r>
                <a:rPr lang="zh-TW" altLang="en-US" sz="2800" b="1" dirty="0">
                  <a:solidFill>
                    <a:schemeClr val="bg1"/>
                  </a:solidFill>
                  <a:latin typeface="微軟正黑體" panose="020B0604030504040204" pitchFamily="34" charset="-120"/>
                  <a:ea typeface="微軟正黑體" panose="020B0604030504040204" pitchFamily="34" charset="-120"/>
                </a:rPr>
                <a:t>競賽規劃</a:t>
              </a:r>
              <a:endParaRPr lang="en-US" altLang="zh-CN" sz="2800" b="1" dirty="0">
                <a:solidFill>
                  <a:schemeClr val="bg1"/>
                </a:solidFill>
                <a:latin typeface="微軟正黑體" panose="020B0604030504040204" pitchFamily="34" charset="-120"/>
                <a:ea typeface="微軟正黑體" panose="020B0604030504040204" pitchFamily="34" charset="-120"/>
              </a:endParaRPr>
            </a:p>
          </p:txBody>
        </p:sp>
      </p:grpSp>
      <p:grpSp>
        <p:nvGrpSpPr>
          <p:cNvPr id="5" name="群組 4">
            <a:extLst>
              <a:ext uri="{FF2B5EF4-FFF2-40B4-BE49-F238E27FC236}">
                <a16:creationId xmlns:a16="http://schemas.microsoft.com/office/drawing/2014/main" id="{05A34324-1B65-4911-9F3F-96636C773BA2}"/>
              </a:ext>
            </a:extLst>
          </p:cNvPr>
          <p:cNvGrpSpPr/>
          <p:nvPr/>
        </p:nvGrpSpPr>
        <p:grpSpPr>
          <a:xfrm flipH="1">
            <a:off x="-4030628" y="1513034"/>
            <a:ext cx="10157024" cy="1239638"/>
            <a:chOff x="711742" y="2286995"/>
            <a:chExt cx="7617768" cy="1177738"/>
          </a:xfrm>
        </p:grpSpPr>
        <p:sp>
          <p:nvSpPr>
            <p:cNvPr id="191" name="五边形 418">
              <a:extLst>
                <a:ext uri="{FF2B5EF4-FFF2-40B4-BE49-F238E27FC236}">
                  <a16:creationId xmlns:a16="http://schemas.microsoft.com/office/drawing/2014/main" id="{11CB080F-85A2-4C9A-B238-3672570AEF91}"/>
                </a:ext>
              </a:extLst>
            </p:cNvPr>
            <p:cNvSpPr/>
            <p:nvPr/>
          </p:nvSpPr>
          <p:spPr>
            <a:xfrm flipH="1">
              <a:off x="711742" y="2286995"/>
              <a:ext cx="7617768" cy="569355"/>
            </a:xfrm>
            <a:prstGeom prst="homePlate">
              <a:avLst/>
            </a:prstGeom>
            <a:solidFill>
              <a:srgbClr val="82D6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0" name="群組 199">
              <a:extLst>
                <a:ext uri="{FF2B5EF4-FFF2-40B4-BE49-F238E27FC236}">
                  <a16:creationId xmlns:a16="http://schemas.microsoft.com/office/drawing/2014/main" id="{437796D0-1980-4CBB-8A16-0B58C70B0224}"/>
                </a:ext>
              </a:extLst>
            </p:cNvPr>
            <p:cNvGrpSpPr/>
            <p:nvPr/>
          </p:nvGrpSpPr>
          <p:grpSpPr>
            <a:xfrm>
              <a:off x="1344154" y="2373724"/>
              <a:ext cx="288000" cy="399564"/>
              <a:chOff x="1889087" y="1846916"/>
              <a:chExt cx="449665" cy="625934"/>
            </a:xfrm>
          </p:grpSpPr>
          <p:sp>
            <p:nvSpPr>
              <p:cNvPr id="201" name="椭圆 441">
                <a:extLst>
                  <a:ext uri="{FF2B5EF4-FFF2-40B4-BE49-F238E27FC236}">
                    <a16:creationId xmlns:a16="http://schemas.microsoft.com/office/drawing/2014/main" id="{8D454B5C-4D0A-4061-9D67-952700DCC89D}"/>
                  </a:ext>
                </a:extLst>
              </p:cNvPr>
              <p:cNvSpPr/>
              <p:nvPr/>
            </p:nvSpPr>
            <p:spPr>
              <a:xfrm>
                <a:off x="1889087" y="1891095"/>
                <a:ext cx="449665" cy="571514"/>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2" name="矩形 201">
                <a:extLst>
                  <a:ext uri="{FF2B5EF4-FFF2-40B4-BE49-F238E27FC236}">
                    <a16:creationId xmlns:a16="http://schemas.microsoft.com/office/drawing/2014/main" id="{780F436B-B789-4D75-98F0-59D096C67EAC}"/>
                  </a:ext>
                </a:extLst>
              </p:cNvPr>
              <p:cNvSpPr/>
              <p:nvPr/>
            </p:nvSpPr>
            <p:spPr>
              <a:xfrm>
                <a:off x="1932132" y="1846916"/>
                <a:ext cx="377677" cy="625934"/>
              </a:xfrm>
              <a:prstGeom prst="rect">
                <a:avLst/>
              </a:prstGeom>
            </p:spPr>
            <p:txBody>
              <a:bodyPr wrap="none">
                <a:spAutoFit/>
              </a:bodyPr>
              <a:lstStyle/>
              <a:p>
                <a:pPr lvl="0" algn="ctr"/>
                <a:r>
                  <a:rPr lang="en-US" altLang="zh-CN" sz="2133" b="1" dirty="0">
                    <a:solidFill>
                      <a:srgbClr val="82D640"/>
                    </a:solidFill>
                    <a:effectLst>
                      <a:outerShdw blurRad="50800" dist="38100" dir="5400000" algn="t" rotWithShape="0">
                        <a:prstClr val="black">
                          <a:alpha val="40000"/>
                        </a:prstClr>
                      </a:outerShdw>
                    </a:effectLst>
                  </a:rPr>
                  <a:t>1</a:t>
                </a:r>
                <a:endParaRPr lang="zh-CN" altLang="en-US" sz="2133" b="1" dirty="0">
                  <a:solidFill>
                    <a:srgbClr val="82D640"/>
                  </a:solidFill>
                  <a:effectLst>
                    <a:outerShdw blurRad="50800" dist="38100" dir="5400000" algn="t" rotWithShape="0">
                      <a:prstClr val="black">
                        <a:alpha val="40000"/>
                      </a:prstClr>
                    </a:outerShdw>
                  </a:effectLst>
                </a:endParaRPr>
              </a:p>
            </p:txBody>
          </p:sp>
        </p:grpSp>
        <p:sp>
          <p:nvSpPr>
            <p:cNvPr id="210" name="矩形 209">
              <a:extLst>
                <a:ext uri="{FF2B5EF4-FFF2-40B4-BE49-F238E27FC236}">
                  <a16:creationId xmlns:a16="http://schemas.microsoft.com/office/drawing/2014/main" id="{0495C863-F438-4D18-BE8B-FBD2237B5697}"/>
                </a:ext>
              </a:extLst>
            </p:cNvPr>
            <p:cNvSpPr/>
            <p:nvPr/>
          </p:nvSpPr>
          <p:spPr>
            <a:xfrm>
              <a:off x="1357510" y="2343774"/>
              <a:ext cx="1913762" cy="1120959"/>
            </a:xfrm>
            <a:prstGeom prst="rect">
              <a:avLst/>
            </a:prstGeom>
          </p:spPr>
          <p:txBody>
            <a:bodyPr wrap="square">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檢定規劃</a:t>
              </a:r>
              <a:endParaRPr lang="en-US" altLang="zh-CN" sz="2800" b="1" dirty="0">
                <a:solidFill>
                  <a:schemeClr val="bg1"/>
                </a:solidFill>
                <a:latin typeface="微軟正黑體" panose="020B0604030504040204" pitchFamily="34" charset="-120"/>
                <a:ea typeface="微軟正黑體" panose="020B0604030504040204" pitchFamily="34" charset="-120"/>
              </a:endParaRPr>
            </a:p>
            <a:p>
              <a:pPr lvl="0" algn="ctr"/>
              <a:endParaRPr lang="en-US" altLang="zh-CN" sz="4267" b="1" dirty="0">
                <a:solidFill>
                  <a:schemeClr val="bg1"/>
                </a:solidFill>
                <a:latin typeface="微軟正黑體" panose="020B0604030504040204" pitchFamily="34" charset="-120"/>
                <a:ea typeface="微軟正黑體" panose="020B0604030504040204" pitchFamily="34" charset="-120"/>
              </a:endParaRPr>
            </a:p>
          </p:txBody>
        </p:sp>
      </p:grpSp>
      <p:grpSp>
        <p:nvGrpSpPr>
          <p:cNvPr id="6" name="群組 5">
            <a:extLst>
              <a:ext uri="{FF2B5EF4-FFF2-40B4-BE49-F238E27FC236}">
                <a16:creationId xmlns:a16="http://schemas.microsoft.com/office/drawing/2014/main" id="{608ACD0B-13BC-4E7D-9C99-68FE3CC8FC7D}"/>
              </a:ext>
            </a:extLst>
          </p:cNvPr>
          <p:cNvGrpSpPr/>
          <p:nvPr/>
        </p:nvGrpSpPr>
        <p:grpSpPr>
          <a:xfrm>
            <a:off x="6261609" y="3520881"/>
            <a:ext cx="9486781" cy="599279"/>
            <a:chOff x="1374103" y="2877515"/>
            <a:chExt cx="7115085" cy="569355"/>
          </a:xfrm>
        </p:grpSpPr>
        <p:sp>
          <p:nvSpPr>
            <p:cNvPr id="192" name="五边形 419">
              <a:extLst>
                <a:ext uri="{FF2B5EF4-FFF2-40B4-BE49-F238E27FC236}">
                  <a16:creationId xmlns:a16="http://schemas.microsoft.com/office/drawing/2014/main" id="{76C4F283-516A-4736-8761-787076344188}"/>
                </a:ext>
              </a:extLst>
            </p:cNvPr>
            <p:cNvSpPr/>
            <p:nvPr/>
          </p:nvSpPr>
          <p:spPr>
            <a:xfrm flipH="1">
              <a:off x="1374103" y="2877515"/>
              <a:ext cx="7115085" cy="569355"/>
            </a:xfrm>
            <a:prstGeom prst="homePlate">
              <a:avLst/>
            </a:prstGeom>
            <a:solidFill>
              <a:srgbClr val="17556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p>
          </p:txBody>
        </p:sp>
        <p:grpSp>
          <p:nvGrpSpPr>
            <p:cNvPr id="203" name="群組 202">
              <a:extLst>
                <a:ext uri="{FF2B5EF4-FFF2-40B4-BE49-F238E27FC236}">
                  <a16:creationId xmlns:a16="http://schemas.microsoft.com/office/drawing/2014/main" id="{143A8A68-FF6D-496A-B4E1-356CB8CA7FE8}"/>
                </a:ext>
              </a:extLst>
            </p:cNvPr>
            <p:cNvGrpSpPr/>
            <p:nvPr/>
          </p:nvGrpSpPr>
          <p:grpSpPr>
            <a:xfrm>
              <a:off x="1852616" y="2940828"/>
              <a:ext cx="287999" cy="399564"/>
              <a:chOff x="2595894" y="2720797"/>
              <a:chExt cx="449665" cy="625934"/>
            </a:xfrm>
          </p:grpSpPr>
          <p:sp>
            <p:nvSpPr>
              <p:cNvPr id="204" name="椭圆 443">
                <a:extLst>
                  <a:ext uri="{FF2B5EF4-FFF2-40B4-BE49-F238E27FC236}">
                    <a16:creationId xmlns:a16="http://schemas.microsoft.com/office/drawing/2014/main" id="{ECFBCD83-B916-4818-A3C5-E7E773CAB007}"/>
                  </a:ext>
                </a:extLst>
              </p:cNvPr>
              <p:cNvSpPr/>
              <p:nvPr/>
            </p:nvSpPr>
            <p:spPr>
              <a:xfrm>
                <a:off x="2595894" y="2764975"/>
                <a:ext cx="449665" cy="571513"/>
              </a:xfrm>
              <a:prstGeom prst="ellipse">
                <a:avLst/>
              </a:prstGeom>
              <a:solidFill>
                <a:schemeClr val="bg1"/>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33" b="1" dirty="0"/>
              </a:p>
            </p:txBody>
          </p:sp>
          <p:sp>
            <p:nvSpPr>
              <p:cNvPr id="205" name="矩形 204">
                <a:extLst>
                  <a:ext uri="{FF2B5EF4-FFF2-40B4-BE49-F238E27FC236}">
                    <a16:creationId xmlns:a16="http://schemas.microsoft.com/office/drawing/2014/main" id="{4AA694D5-451F-460B-8336-65E58A020DF7}"/>
                  </a:ext>
                </a:extLst>
              </p:cNvPr>
              <p:cNvSpPr/>
              <p:nvPr/>
            </p:nvSpPr>
            <p:spPr>
              <a:xfrm>
                <a:off x="2643217" y="2720797"/>
                <a:ext cx="377678" cy="625934"/>
              </a:xfrm>
              <a:prstGeom prst="rect">
                <a:avLst/>
              </a:prstGeom>
            </p:spPr>
            <p:txBody>
              <a:bodyPr wrap="none">
                <a:spAutoFit/>
              </a:bodyPr>
              <a:lstStyle/>
              <a:p>
                <a:pPr lvl="0" algn="ctr"/>
                <a:r>
                  <a:rPr lang="en-US" altLang="zh-CN" sz="2133" b="1" dirty="0">
                    <a:solidFill>
                      <a:srgbClr val="175562"/>
                    </a:solidFill>
                    <a:effectLst>
                      <a:outerShdw blurRad="50800" dist="38100" dir="5400000" algn="t" rotWithShape="0">
                        <a:prstClr val="black">
                          <a:alpha val="40000"/>
                        </a:prstClr>
                      </a:outerShdw>
                    </a:effectLst>
                  </a:rPr>
                  <a:t>2</a:t>
                </a:r>
                <a:endParaRPr lang="zh-CN" altLang="en-US" sz="2133" b="1" dirty="0">
                  <a:solidFill>
                    <a:srgbClr val="175562"/>
                  </a:solidFill>
                  <a:effectLst>
                    <a:outerShdw blurRad="50800" dist="38100" dir="5400000" algn="t" rotWithShape="0">
                      <a:prstClr val="black">
                        <a:alpha val="40000"/>
                      </a:prstClr>
                    </a:outerShdw>
                  </a:effectLst>
                </a:endParaRPr>
              </a:p>
            </p:txBody>
          </p:sp>
        </p:grpSp>
        <p:sp>
          <p:nvSpPr>
            <p:cNvPr id="211" name="矩形 210">
              <a:extLst>
                <a:ext uri="{FF2B5EF4-FFF2-40B4-BE49-F238E27FC236}">
                  <a16:creationId xmlns:a16="http://schemas.microsoft.com/office/drawing/2014/main" id="{5853BC12-7D79-4467-B677-D3F5F3134AEE}"/>
                </a:ext>
              </a:extLst>
            </p:cNvPr>
            <p:cNvSpPr/>
            <p:nvPr/>
          </p:nvSpPr>
          <p:spPr>
            <a:xfrm>
              <a:off x="2248576" y="2886127"/>
              <a:ext cx="1754326" cy="497094"/>
            </a:xfrm>
            <a:prstGeom prst="rect">
              <a:avLst/>
            </a:prstGeom>
          </p:spPr>
          <p:txBody>
            <a:bodyPr wrap="none">
              <a:spAutoFit/>
            </a:bodyPr>
            <a:lstStyle/>
            <a:p>
              <a:pPr algn="r">
                <a:tabLst>
                  <a:tab pos="529153" algn="l"/>
                </a:tabLst>
              </a:pPr>
              <a:r>
                <a:rPr lang="zh-TW" altLang="en-US" sz="2800" b="1" dirty="0">
                  <a:solidFill>
                    <a:schemeClr val="bg1"/>
                  </a:solidFill>
                  <a:latin typeface="微軟正黑體" panose="020B0604030504040204" pitchFamily="34" charset="-120"/>
                  <a:ea typeface="微軟正黑體" panose="020B0604030504040204" pitchFamily="34" charset="-120"/>
                </a:rPr>
                <a:t>多元學習表現</a:t>
              </a:r>
              <a:endParaRPr lang="en-US" altLang="zh-CN" sz="2800" b="1" dirty="0">
                <a:solidFill>
                  <a:schemeClr val="bg1"/>
                </a:solidFill>
                <a:latin typeface="微軟正黑體" panose="020B0604030504040204" pitchFamily="34" charset="-120"/>
                <a:ea typeface="微軟正黑體" panose="020B0604030504040204" pitchFamily="34" charset="-120"/>
              </a:endParaRPr>
            </a:p>
          </p:txBody>
        </p:sp>
      </p:grpSp>
      <p:sp>
        <p:nvSpPr>
          <p:cNvPr id="99" name="文本框 95">
            <a:extLst>
              <a:ext uri="{FF2B5EF4-FFF2-40B4-BE49-F238E27FC236}">
                <a16:creationId xmlns:a16="http://schemas.microsoft.com/office/drawing/2014/main" id="{D1D446F3-585C-4CC1-82D3-EC57B5E3FBC8}"/>
              </a:ext>
            </a:extLst>
          </p:cNvPr>
          <p:cNvSpPr txBox="1"/>
          <p:nvPr/>
        </p:nvSpPr>
        <p:spPr>
          <a:xfrm rot="21117969">
            <a:off x="4141152" y="665620"/>
            <a:ext cx="12217400" cy="683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邁向</a:t>
            </a:r>
            <a:r>
              <a:rPr lang="zh-TW" altLang="en-US" sz="42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國立</a:t>
            </a:r>
            <a:r>
              <a:rPr lang="zh-TW"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創雙贏</a:t>
            </a:r>
            <a:endParaRPr lang="zh-CN" altLang="en-US" sz="2667" b="1" dirty="0">
              <a:solidFill>
                <a:schemeClr val="accent5">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188" name="標題 1">
            <a:extLst>
              <a:ext uri="{FF2B5EF4-FFF2-40B4-BE49-F238E27FC236}">
                <a16:creationId xmlns:a16="http://schemas.microsoft.com/office/drawing/2014/main" id="{470DD5B0-B949-4880-AB09-84B64CBAB38F}"/>
              </a:ext>
            </a:extLst>
          </p:cNvPr>
          <p:cNvSpPr txBox="1">
            <a:spLocks/>
          </p:cNvSpPr>
          <p:nvPr/>
        </p:nvSpPr>
        <p:spPr>
          <a:xfrm>
            <a:off x="-51168" y="287941"/>
            <a:ext cx="6539845" cy="132715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800"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經國高中</a:t>
            </a:r>
            <a:r>
              <a:rPr lang="en-US" altLang="zh-TW" sz="3733"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3733"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商業與管理群</a:t>
            </a:r>
            <a:endParaRPr lang="zh-TW" altLang="en-US" sz="4800" b="1" dirty="0">
              <a:solidFill>
                <a:schemeClr val="accent5">
                  <a:lumMod val="5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14" name="文字方塊 213">
            <a:extLst>
              <a:ext uri="{FF2B5EF4-FFF2-40B4-BE49-F238E27FC236}">
                <a16:creationId xmlns:a16="http://schemas.microsoft.com/office/drawing/2014/main" id="{D327D1E0-7E0B-46DD-AAB7-E2C9EAD0A29D}"/>
              </a:ext>
            </a:extLst>
          </p:cNvPr>
          <p:cNvSpPr txBox="1"/>
          <p:nvPr/>
        </p:nvSpPr>
        <p:spPr>
          <a:xfrm>
            <a:off x="440207" y="5341643"/>
            <a:ext cx="4505624" cy="1293559"/>
          </a:xfrm>
          <a:prstGeom prst="rect">
            <a:avLst/>
          </a:prstGeom>
          <a:noFill/>
        </p:spPr>
        <p:txBody>
          <a:bodyPr wrap="square">
            <a:spAutoFit/>
          </a:bodyPr>
          <a:lstStyle/>
          <a:p>
            <a:pPr marL="380990" indent="-380990" defTabSz="914377">
              <a:lnSpc>
                <a:spcPts val="2400"/>
              </a:lnSpc>
              <a:buFont typeface="Arial" panose="020B0604020202020204" pitchFamily="34" charset="0"/>
              <a:buChar char="•"/>
            </a:pPr>
            <a:r>
              <a:rPr lang="zh-TW" altLang="zh-TW" sz="1600" b="1" dirty="0">
                <a:solidFill>
                  <a:schemeClr val="accent2"/>
                </a:solidFill>
                <a:latin typeface="微軟正黑體" panose="020B0604030504040204" pitchFamily="34" charset="-120"/>
                <a:ea typeface="微軟正黑體" panose="020B0604030504040204" pitchFamily="34" charset="-120"/>
                <a:cs typeface="+mn-ea"/>
              </a:rPr>
              <a:t>教育部</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 </a:t>
            </a:r>
            <a:r>
              <a:rPr lang="zh-TW" altLang="zh-TW" sz="1600" b="1" dirty="0">
                <a:solidFill>
                  <a:schemeClr val="accent2"/>
                </a:solidFill>
                <a:latin typeface="微軟正黑體" panose="020B0604030504040204" pitchFamily="34" charset="-120"/>
                <a:ea typeface="微軟正黑體" panose="020B0604030504040204" pitchFamily="34" charset="-120"/>
                <a:cs typeface="+mn-ea"/>
              </a:rPr>
              <a:t>全國技藝競賽</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r>
              <a:rPr lang="zh-TW" altLang="zh-TW" sz="1600" b="1" dirty="0">
                <a:solidFill>
                  <a:schemeClr val="accent2"/>
                </a:solidFill>
                <a:latin typeface="微軟正黑體" panose="020B0604030504040204" pitchFamily="34" charset="-120"/>
                <a:ea typeface="微軟正黑體" panose="020B0604030504040204" pitchFamily="34" charset="-120"/>
                <a:cs typeface="+mn-ea"/>
              </a:rPr>
              <a:t>專題製作競賽</a:t>
            </a:r>
            <a:endParaRPr lang="en-US" altLang="zh-TW" sz="1600" b="1" dirty="0">
              <a:solidFill>
                <a:schemeClr val="accent2"/>
              </a:solidFill>
              <a:latin typeface="微軟正黑體" panose="020B0604030504040204" pitchFamily="34" charset="-120"/>
              <a:ea typeface="微軟正黑體" panose="020B0604030504040204" pitchFamily="34" charset="-120"/>
              <a:cs typeface="+mn-ea"/>
            </a:endParaRPr>
          </a:p>
          <a:p>
            <a:pPr marL="380990" indent="-380990" defTabSz="914377">
              <a:lnSpc>
                <a:spcPts val="2400"/>
              </a:lnSpc>
              <a:buFont typeface="Arial" panose="020B0604020202020204" pitchFamily="34" charset="0"/>
              <a:buChar char="•"/>
            </a:pPr>
            <a:r>
              <a:rPr lang="zh-TW" altLang="en-US" sz="1600" b="1" dirty="0">
                <a:solidFill>
                  <a:schemeClr val="accent6"/>
                </a:solidFill>
                <a:latin typeface="微軟正黑體" panose="020B0604030504040204" pitchFamily="34" charset="-120"/>
                <a:ea typeface="微軟正黑體" panose="020B0604030504040204" pitchFamily="34" charset="-120"/>
                <a:cs typeface="+mn-ea"/>
              </a:rPr>
              <a:t>教育部 中學生小論文</a:t>
            </a:r>
            <a:r>
              <a:rPr lang="en-US" altLang="zh-TW" sz="1600" b="1" dirty="0">
                <a:solidFill>
                  <a:schemeClr val="accent6"/>
                </a:solidFill>
                <a:latin typeface="微軟正黑體" panose="020B0604030504040204" pitchFamily="34" charset="-120"/>
                <a:ea typeface="微軟正黑體" panose="020B0604030504040204" pitchFamily="34" charset="-120"/>
                <a:cs typeface="+mn-ea"/>
              </a:rPr>
              <a:t>/</a:t>
            </a:r>
            <a:r>
              <a:rPr lang="zh-TW" altLang="en-US" sz="1600" b="1" dirty="0">
                <a:solidFill>
                  <a:schemeClr val="accent6"/>
                </a:solidFill>
                <a:latin typeface="微軟正黑體" panose="020B0604030504040204" pitchFamily="34" charset="-120"/>
                <a:ea typeface="微軟正黑體" panose="020B0604030504040204" pitchFamily="34" charset="-120"/>
                <a:cs typeface="+mn-ea"/>
              </a:rPr>
              <a:t>閱讀心得</a:t>
            </a:r>
            <a:endParaRPr lang="en-US" altLang="zh-TW" sz="1600" b="1" dirty="0">
              <a:solidFill>
                <a:schemeClr val="accent6"/>
              </a:solidFill>
              <a:latin typeface="微軟正黑體" panose="020B0604030504040204" pitchFamily="34" charset="-120"/>
              <a:ea typeface="微軟正黑體" panose="020B0604030504040204" pitchFamily="34" charset="-120"/>
              <a:cs typeface="+mn-ea"/>
            </a:endParaRPr>
          </a:p>
          <a:p>
            <a:pPr marL="380990" indent="-380990" defTabSz="914377">
              <a:lnSpc>
                <a:spcPts val="2400"/>
              </a:lnSpc>
              <a:buFont typeface="Arial" panose="020B0604020202020204" pitchFamily="34" charset="0"/>
              <a:buChar char="•"/>
            </a:pPr>
            <a:r>
              <a:rPr lang="zh-TW" altLang="en-US" sz="1600" b="1" dirty="0">
                <a:solidFill>
                  <a:schemeClr val="accent2"/>
                </a:solidFill>
                <a:latin typeface="微軟正黑體" panose="020B0604030504040204" pitchFamily="34" charset="-120"/>
                <a:ea typeface="微軟正黑體" panose="020B0604030504040204" pitchFamily="34" charset="-120"/>
                <a:cs typeface="+mn-ea"/>
              </a:rPr>
              <a:t>全國科學探究競賽</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r>
              <a:rPr lang="zh-TW" altLang="en-US" sz="1600" b="1" dirty="0">
                <a:solidFill>
                  <a:schemeClr val="accent2"/>
                </a:solidFill>
                <a:latin typeface="微軟正黑體" panose="020B0604030504040204" pitchFamily="34" charset="-120"/>
                <a:ea typeface="微軟正黑體" panose="020B0604030504040204" pitchFamily="34" charset="-120"/>
                <a:cs typeface="+mn-ea"/>
              </a:rPr>
              <a:t>科展</a:t>
            </a:r>
            <a:r>
              <a:rPr lang="en-US" altLang="zh-TW" sz="1600" b="1" dirty="0">
                <a:solidFill>
                  <a:schemeClr val="accent2"/>
                </a:solidFill>
                <a:latin typeface="微軟正黑體" panose="020B0604030504040204" pitchFamily="34" charset="-120"/>
                <a:ea typeface="微軟正黑體" panose="020B0604030504040204" pitchFamily="34" charset="-120"/>
                <a:cs typeface="+mn-ea"/>
              </a:rPr>
              <a:t>)</a:t>
            </a:r>
          </a:p>
          <a:p>
            <a:pPr marL="380990" indent="-380990" defTabSz="914377">
              <a:lnSpc>
                <a:spcPts val="2400"/>
              </a:lnSpc>
              <a:buFont typeface="Arial" panose="020B0604020202020204" pitchFamily="34" charset="0"/>
              <a:buChar char="•"/>
            </a:pPr>
            <a:r>
              <a:rPr lang="zh-TW" altLang="en-US" sz="1600" b="1" dirty="0">
                <a:solidFill>
                  <a:schemeClr val="accent6"/>
                </a:solidFill>
                <a:latin typeface="微軟正黑體" panose="020B0604030504040204" pitchFamily="34" charset="-120"/>
                <a:ea typeface="微軟正黑體" panose="020B0604030504040204" pitchFamily="34" charset="-120"/>
                <a:cs typeface="+mn-ea"/>
              </a:rPr>
              <a:t>世界青少年發明展</a:t>
            </a:r>
          </a:p>
        </p:txBody>
      </p:sp>
      <p:pic>
        <p:nvPicPr>
          <p:cNvPr id="270" name="圖片 269">
            <a:extLst>
              <a:ext uri="{FF2B5EF4-FFF2-40B4-BE49-F238E27FC236}">
                <a16:creationId xmlns:a16="http://schemas.microsoft.com/office/drawing/2014/main" id="{21AAB2CB-928C-4B14-A924-CEE85BB72502}"/>
              </a:ext>
            </a:extLst>
          </p:cNvPr>
          <p:cNvPicPr>
            <a:picLocks noChangeAspect="1"/>
          </p:cNvPicPr>
          <p:nvPr/>
        </p:nvPicPr>
        <p:blipFill>
          <a:blip r:embed="rId4"/>
          <a:stretch>
            <a:fillRect/>
          </a:stretch>
        </p:blipFill>
        <p:spPr>
          <a:xfrm>
            <a:off x="158849" y="2360404"/>
            <a:ext cx="1840828" cy="2102749"/>
          </a:xfrm>
          <a:prstGeom prst="rect">
            <a:avLst/>
          </a:prstGeom>
        </p:spPr>
      </p:pic>
      <p:pic>
        <p:nvPicPr>
          <p:cNvPr id="271" name="圖片 270">
            <a:extLst>
              <a:ext uri="{FF2B5EF4-FFF2-40B4-BE49-F238E27FC236}">
                <a16:creationId xmlns:a16="http://schemas.microsoft.com/office/drawing/2014/main" id="{28C89CB1-3758-4357-8136-DDC31D23D377}"/>
              </a:ext>
            </a:extLst>
          </p:cNvPr>
          <p:cNvPicPr>
            <a:picLocks noChangeAspect="1"/>
          </p:cNvPicPr>
          <p:nvPr/>
        </p:nvPicPr>
        <p:blipFill>
          <a:blip r:embed="rId5"/>
          <a:stretch>
            <a:fillRect/>
          </a:stretch>
        </p:blipFill>
        <p:spPr>
          <a:xfrm>
            <a:off x="1978401" y="2360404"/>
            <a:ext cx="1840828" cy="2102749"/>
          </a:xfrm>
          <a:prstGeom prst="rect">
            <a:avLst/>
          </a:prstGeom>
        </p:spPr>
      </p:pic>
      <p:pic>
        <p:nvPicPr>
          <p:cNvPr id="272" name="圖片 271">
            <a:extLst>
              <a:ext uri="{FF2B5EF4-FFF2-40B4-BE49-F238E27FC236}">
                <a16:creationId xmlns:a16="http://schemas.microsoft.com/office/drawing/2014/main" id="{A8A66FE7-C79E-44C2-8D24-0B4C0425BF99}"/>
              </a:ext>
            </a:extLst>
          </p:cNvPr>
          <p:cNvPicPr>
            <a:picLocks noChangeAspect="1"/>
          </p:cNvPicPr>
          <p:nvPr/>
        </p:nvPicPr>
        <p:blipFill>
          <a:blip r:embed="rId6"/>
          <a:stretch>
            <a:fillRect/>
          </a:stretch>
        </p:blipFill>
        <p:spPr>
          <a:xfrm>
            <a:off x="3797953" y="2360404"/>
            <a:ext cx="1840828" cy="2102749"/>
          </a:xfrm>
          <a:prstGeom prst="rect">
            <a:avLst/>
          </a:prstGeom>
        </p:spPr>
      </p:pic>
      <p:grpSp>
        <p:nvGrpSpPr>
          <p:cNvPr id="17" name="群組 16">
            <a:extLst>
              <a:ext uri="{FF2B5EF4-FFF2-40B4-BE49-F238E27FC236}">
                <a16:creationId xmlns:a16="http://schemas.microsoft.com/office/drawing/2014/main" id="{F843C57C-3C65-4F91-A00F-048281813D7A}"/>
              </a:ext>
            </a:extLst>
          </p:cNvPr>
          <p:cNvGrpSpPr/>
          <p:nvPr/>
        </p:nvGrpSpPr>
        <p:grpSpPr>
          <a:xfrm>
            <a:off x="6618765" y="4253248"/>
            <a:ext cx="5360711" cy="2314284"/>
            <a:chOff x="4964073" y="3189936"/>
            <a:chExt cx="4020533" cy="1735713"/>
          </a:xfrm>
        </p:grpSpPr>
        <p:grpSp>
          <p:nvGrpSpPr>
            <p:cNvPr id="14" name="群組 13">
              <a:extLst>
                <a:ext uri="{FF2B5EF4-FFF2-40B4-BE49-F238E27FC236}">
                  <a16:creationId xmlns:a16="http://schemas.microsoft.com/office/drawing/2014/main" id="{B8B7CAF3-BD98-485D-87D2-686A9B0CA8B6}"/>
                </a:ext>
              </a:extLst>
            </p:cNvPr>
            <p:cNvGrpSpPr/>
            <p:nvPr/>
          </p:nvGrpSpPr>
          <p:grpSpPr>
            <a:xfrm>
              <a:off x="4964073" y="3189936"/>
              <a:ext cx="4020533" cy="1735713"/>
              <a:chOff x="4714598" y="1514069"/>
              <a:chExt cx="4300245" cy="1735713"/>
            </a:xfrm>
          </p:grpSpPr>
          <p:grpSp>
            <p:nvGrpSpPr>
              <p:cNvPr id="12" name="群組 11">
                <a:extLst>
                  <a:ext uri="{FF2B5EF4-FFF2-40B4-BE49-F238E27FC236}">
                    <a16:creationId xmlns:a16="http://schemas.microsoft.com/office/drawing/2014/main" id="{3AB91F85-652B-44C4-8F04-33F150E594AB}"/>
                  </a:ext>
                </a:extLst>
              </p:cNvPr>
              <p:cNvGrpSpPr/>
              <p:nvPr/>
            </p:nvGrpSpPr>
            <p:grpSpPr>
              <a:xfrm>
                <a:off x="6859049" y="1514069"/>
                <a:ext cx="2155794" cy="1723612"/>
                <a:chOff x="4915640" y="1222320"/>
                <a:chExt cx="3371582" cy="3176959"/>
              </a:xfrm>
            </p:grpSpPr>
            <p:sp>
              <p:nvSpPr>
                <p:cNvPr id="274" name="圆角矩形 50">
                  <a:extLst>
                    <a:ext uri="{FF2B5EF4-FFF2-40B4-BE49-F238E27FC236}">
                      <a16:creationId xmlns:a16="http://schemas.microsoft.com/office/drawing/2014/main" id="{E4F44815-DD75-439A-8A2F-B2CA3A952405}"/>
                    </a:ext>
                  </a:extLst>
                </p:cNvPr>
                <p:cNvSpPr/>
                <p:nvPr/>
              </p:nvSpPr>
              <p:spPr>
                <a:xfrm>
                  <a:off x="4915640" y="1222320"/>
                  <a:ext cx="3371582" cy="3176959"/>
                </a:xfrm>
                <a:prstGeom prst="roundRect">
                  <a:avLst>
                    <a:gd name="adj" fmla="val 5271"/>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dirty="0"/>
                </a:p>
              </p:txBody>
            </p:sp>
            <p:sp>
              <p:nvSpPr>
                <p:cNvPr id="281" name="矩形 280">
                  <a:extLst>
                    <a:ext uri="{FF2B5EF4-FFF2-40B4-BE49-F238E27FC236}">
                      <a16:creationId xmlns:a16="http://schemas.microsoft.com/office/drawing/2014/main" id="{52AE51C2-5469-4DA1-B280-E22847E6A4EC}"/>
                    </a:ext>
                  </a:extLst>
                </p:cNvPr>
                <p:cNvSpPr/>
                <p:nvPr/>
              </p:nvSpPr>
              <p:spPr>
                <a:xfrm>
                  <a:off x="5637585" y="1504197"/>
                  <a:ext cx="1607263" cy="581387"/>
                </a:xfrm>
                <a:prstGeom prst="rect">
                  <a:avLst/>
                </a:prstGeom>
              </p:spPr>
              <p:txBody>
                <a:bodyPr wrap="none">
                  <a:spAutoFit/>
                </a:bodyPr>
                <a:lstStyle/>
                <a:p>
                  <a:r>
                    <a:rPr lang="zh-TW" altLang="en-US" sz="2133" b="1" dirty="0">
                      <a:solidFill>
                        <a:schemeClr val="accent5"/>
                      </a:solidFill>
                      <a:latin typeface="微軟正黑體" panose="020B0604030504040204" pitchFamily="34" charset="-120"/>
                      <a:ea typeface="微軟正黑體" panose="020B0604030504040204" pitchFamily="34" charset="-120"/>
                    </a:rPr>
                    <a:t>多元學習</a:t>
                  </a:r>
                  <a:endParaRPr lang="zh-CN" altLang="en-US" sz="2133" b="1" dirty="0">
                    <a:solidFill>
                      <a:schemeClr val="accent5"/>
                    </a:solidFill>
                    <a:latin typeface="微軟正黑體" panose="020B0604030504040204" pitchFamily="34" charset="-120"/>
                    <a:ea typeface="微軟正黑體" panose="020B0604030504040204" pitchFamily="34" charset="-120"/>
                  </a:endParaRPr>
                </a:p>
              </p:txBody>
            </p:sp>
            <p:sp>
              <p:nvSpPr>
                <p:cNvPr id="288" name="矩形 287">
                  <a:extLst>
                    <a:ext uri="{FF2B5EF4-FFF2-40B4-BE49-F238E27FC236}">
                      <a16:creationId xmlns:a16="http://schemas.microsoft.com/office/drawing/2014/main" id="{DFD36C52-916B-4A5A-B44A-377D242DD434}"/>
                    </a:ext>
                  </a:extLst>
                </p:cNvPr>
                <p:cNvSpPr/>
                <p:nvPr/>
              </p:nvSpPr>
              <p:spPr>
                <a:xfrm>
                  <a:off x="5759449" y="2038098"/>
                  <a:ext cx="2456316" cy="2213685"/>
                </a:xfrm>
                <a:prstGeom prst="rect">
                  <a:avLst/>
                </a:prstGeom>
              </p:spPr>
              <p:txBody>
                <a:bodyPr wrap="square">
                  <a:spAutoFit/>
                </a:bodyPr>
                <a:lstStyle/>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職場體驗</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業師協同教學</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全國技藝競賽</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創意發明</a:t>
                  </a:r>
                  <a:endParaRPr lang="en-US" altLang="zh-TW" sz="1600" dirty="0">
                    <a:solidFill>
                      <a:prstClr val="black"/>
                    </a:solidFill>
                    <a:latin typeface="微軟正黑體" panose="020B0604030504040204" pitchFamily="34" charset="-120"/>
                    <a:ea typeface="微軟正黑體" panose="020B0604030504040204" pitchFamily="34" charset="-120"/>
                  </a:endParaRPr>
                </a:p>
                <a:p>
                  <a:pPr>
                    <a:lnSpc>
                      <a:spcPts val="2400"/>
                    </a:lnSpc>
                  </a:pPr>
                  <a:r>
                    <a:rPr lang="zh-TW" altLang="en-US" sz="1600" dirty="0">
                      <a:solidFill>
                        <a:prstClr val="black"/>
                      </a:solidFill>
                      <a:latin typeface="微軟正黑體" panose="020B0604030504040204" pitchFamily="34" charset="-120"/>
                      <a:ea typeface="微軟正黑體" panose="020B0604030504040204" pitchFamily="34" charset="-120"/>
                    </a:rPr>
                    <a:t>專題製作</a:t>
                  </a:r>
                  <a:r>
                    <a:rPr lang="en-US" altLang="zh-TW" sz="1600" dirty="0">
                      <a:solidFill>
                        <a:prstClr val="black"/>
                      </a:solidFill>
                      <a:latin typeface="微軟正黑體" panose="020B0604030504040204" pitchFamily="34" charset="-120"/>
                      <a:ea typeface="微軟正黑體" panose="020B0604030504040204"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rPr>
                    <a:t>行銷企劃</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grpSp>
          <p:sp>
            <p:nvSpPr>
              <p:cNvPr id="273" name="圆角矩形 46">
                <a:extLst>
                  <a:ext uri="{FF2B5EF4-FFF2-40B4-BE49-F238E27FC236}">
                    <a16:creationId xmlns:a16="http://schemas.microsoft.com/office/drawing/2014/main" id="{F0F54B17-50E2-498D-827F-2AE1B6ABC7F9}"/>
                  </a:ext>
                </a:extLst>
              </p:cNvPr>
              <p:cNvSpPr/>
              <p:nvPr/>
            </p:nvSpPr>
            <p:spPr>
              <a:xfrm>
                <a:off x="4714598" y="1526168"/>
                <a:ext cx="1954168" cy="1723614"/>
              </a:xfrm>
              <a:prstGeom prst="roundRect">
                <a:avLst>
                  <a:gd name="adj" fmla="val 5432"/>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67" b="1">
                  <a:solidFill>
                    <a:schemeClr val="tx1"/>
                  </a:solidFill>
                </a:endParaRPr>
              </a:p>
            </p:txBody>
          </p:sp>
          <p:sp>
            <p:nvSpPr>
              <p:cNvPr id="289" name="矩形 288">
                <a:extLst>
                  <a:ext uri="{FF2B5EF4-FFF2-40B4-BE49-F238E27FC236}">
                    <a16:creationId xmlns:a16="http://schemas.microsoft.com/office/drawing/2014/main" id="{E9337F19-58D7-43FF-8C1B-FBEFF1AF0AEA}"/>
                  </a:ext>
                </a:extLst>
              </p:cNvPr>
              <p:cNvSpPr/>
              <p:nvPr/>
            </p:nvSpPr>
            <p:spPr>
              <a:xfrm>
                <a:off x="5230629" y="1992716"/>
                <a:ext cx="1772347" cy="28190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TW" altLang="en-US" sz="1400" dirty="0">
                    <a:solidFill>
                      <a:prstClr val="black"/>
                    </a:solidFill>
                    <a:latin typeface="微軟正黑體" panose="020B0604030504040204" pitchFamily="34" charset="-120"/>
                    <a:ea typeface="微軟正黑體" panose="020B0604030504040204" pitchFamily="34" charset="-120"/>
                  </a:rPr>
                  <a:t>瑞士飯店管理大學</a:t>
                </a:r>
                <a:endParaRPr lang="zh-CN" altLang="en-US" sz="1400" dirty="0">
                  <a:solidFill>
                    <a:prstClr val="black"/>
                  </a:solidFill>
                  <a:latin typeface="微軟正黑體" panose="020B0604030504040204" pitchFamily="34" charset="-120"/>
                  <a:ea typeface="微軟正黑體" panose="020B0604030504040204" pitchFamily="34" charset="-120"/>
                </a:endParaRPr>
              </a:p>
            </p:txBody>
          </p:sp>
          <p:sp>
            <p:nvSpPr>
              <p:cNvPr id="275" name="矩形 274">
                <a:extLst>
                  <a:ext uri="{FF2B5EF4-FFF2-40B4-BE49-F238E27FC236}">
                    <a16:creationId xmlns:a16="http://schemas.microsoft.com/office/drawing/2014/main" id="{D33E3626-18EF-43EC-AB16-73FA5C12090F}"/>
                  </a:ext>
                </a:extLst>
              </p:cNvPr>
              <p:cNvSpPr/>
              <p:nvPr/>
            </p:nvSpPr>
            <p:spPr>
              <a:xfrm>
                <a:off x="5151826" y="2367696"/>
                <a:ext cx="1027686" cy="315423"/>
              </a:xfrm>
              <a:prstGeom prst="rect">
                <a:avLst/>
              </a:prstGeom>
            </p:spPr>
            <p:txBody>
              <a:bodyPr wrap="none">
                <a:spAutoFit/>
              </a:bodyPr>
              <a:lstStyle/>
              <a:p>
                <a:r>
                  <a:rPr lang="zh-TW" altLang="en-US" sz="2133" b="1" dirty="0">
                    <a:solidFill>
                      <a:schemeClr val="accent6"/>
                    </a:solidFill>
                    <a:latin typeface="微軟正黑體" panose="020B0604030504040204" pitchFamily="34" charset="-120"/>
                    <a:ea typeface="微軟正黑體" panose="020B0604030504040204" pitchFamily="34" charset="-120"/>
                  </a:rPr>
                  <a:t>國際教育</a:t>
                </a:r>
                <a:endParaRPr lang="zh-CN" altLang="en-US" sz="2133" b="1" dirty="0">
                  <a:solidFill>
                    <a:schemeClr val="accent6"/>
                  </a:solidFill>
                  <a:latin typeface="微軟正黑體" panose="020B0604030504040204" pitchFamily="34" charset="-120"/>
                  <a:ea typeface="微軟正黑體" panose="020B0604030504040204" pitchFamily="34" charset="-120"/>
                </a:endParaRPr>
              </a:p>
            </p:txBody>
          </p:sp>
          <p:sp>
            <p:nvSpPr>
              <p:cNvPr id="290" name="矩形 289">
                <a:extLst>
                  <a:ext uri="{FF2B5EF4-FFF2-40B4-BE49-F238E27FC236}">
                    <a16:creationId xmlns:a16="http://schemas.microsoft.com/office/drawing/2014/main" id="{AF7719A5-07D9-4570-899E-3C48AE45C9CC}"/>
                  </a:ext>
                </a:extLst>
              </p:cNvPr>
              <p:cNvSpPr/>
              <p:nvPr/>
            </p:nvSpPr>
            <p:spPr>
              <a:xfrm>
                <a:off x="5142561" y="1713024"/>
                <a:ext cx="1027686" cy="315423"/>
              </a:xfrm>
              <a:prstGeom prst="rect">
                <a:avLst/>
              </a:prstGeom>
            </p:spPr>
            <p:txBody>
              <a:bodyPr wrap="none">
                <a:spAutoFit/>
              </a:bodyPr>
              <a:lstStyle/>
              <a:p>
                <a:r>
                  <a:rPr lang="zh-TW" altLang="en-US" sz="2133" b="1" dirty="0">
                    <a:solidFill>
                      <a:schemeClr val="accent2"/>
                    </a:solidFill>
                    <a:latin typeface="微軟正黑體" panose="020B0604030504040204" pitchFamily="34" charset="-120"/>
                    <a:ea typeface="微軟正黑體" panose="020B0604030504040204" pitchFamily="34" charset="-120"/>
                  </a:rPr>
                  <a:t>雙聯學制</a:t>
                </a:r>
                <a:endParaRPr lang="zh-CN" altLang="en-US" sz="2133" b="1" dirty="0">
                  <a:solidFill>
                    <a:schemeClr val="accent2"/>
                  </a:solidFill>
                  <a:latin typeface="微軟正黑體" panose="020B0604030504040204" pitchFamily="34" charset="-120"/>
                  <a:ea typeface="微軟正黑體" panose="020B0604030504040204" pitchFamily="34" charset="-120"/>
                </a:endParaRPr>
              </a:p>
            </p:txBody>
          </p:sp>
          <p:sp>
            <p:nvSpPr>
              <p:cNvPr id="293" name="矩形 292">
                <a:extLst>
                  <a:ext uri="{FF2B5EF4-FFF2-40B4-BE49-F238E27FC236}">
                    <a16:creationId xmlns:a16="http://schemas.microsoft.com/office/drawing/2014/main" id="{E7D795B5-BDC8-4E8A-AC46-51F45D021D0E}"/>
                  </a:ext>
                </a:extLst>
              </p:cNvPr>
              <p:cNvSpPr/>
              <p:nvPr/>
            </p:nvSpPr>
            <p:spPr>
              <a:xfrm>
                <a:off x="5241212" y="2672482"/>
                <a:ext cx="813390" cy="438581"/>
              </a:xfrm>
              <a:prstGeom prst="rect">
                <a:avLst/>
              </a:prstGeom>
            </p:spPr>
            <p:txBody>
              <a:bodyPr wrap="square">
                <a:spAutoFit/>
              </a:bodyPr>
              <a:lstStyle/>
              <a:p>
                <a:r>
                  <a:rPr lang="zh-TW" altLang="en-US" sz="1600" dirty="0">
                    <a:solidFill>
                      <a:prstClr val="black"/>
                    </a:solidFill>
                    <a:latin typeface="微軟正黑體" panose="020B0604030504040204" pitchFamily="34" charset="-120"/>
                    <a:ea typeface="微軟正黑體" panose="020B0604030504040204" pitchFamily="34" charset="-120"/>
                  </a:rPr>
                  <a:t>美國</a:t>
                </a:r>
                <a:endParaRPr lang="en-US" altLang="zh-TW" sz="1600" dirty="0">
                  <a:solidFill>
                    <a:prstClr val="black"/>
                  </a:solidFill>
                  <a:latin typeface="微軟正黑體" panose="020B0604030504040204" pitchFamily="34" charset="-120"/>
                  <a:ea typeface="微軟正黑體" panose="020B0604030504040204" pitchFamily="34" charset="-120"/>
                </a:endParaRPr>
              </a:p>
              <a:p>
                <a:r>
                  <a:rPr lang="zh-TW" altLang="en-US" sz="1600" dirty="0">
                    <a:solidFill>
                      <a:prstClr val="black"/>
                    </a:solidFill>
                    <a:latin typeface="微軟正黑體" panose="020B0604030504040204" pitchFamily="34" charset="-120"/>
                    <a:ea typeface="微軟正黑體" panose="020B0604030504040204" pitchFamily="34" charset="-120"/>
                  </a:rPr>
                  <a:t>澳洲</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294" name="矩形 293">
                <a:extLst>
                  <a:ext uri="{FF2B5EF4-FFF2-40B4-BE49-F238E27FC236}">
                    <a16:creationId xmlns:a16="http://schemas.microsoft.com/office/drawing/2014/main" id="{94821890-C387-4CE9-92C4-14785410D5F9}"/>
                  </a:ext>
                </a:extLst>
              </p:cNvPr>
              <p:cNvSpPr/>
              <p:nvPr/>
            </p:nvSpPr>
            <p:spPr>
              <a:xfrm>
                <a:off x="5788671" y="2672482"/>
                <a:ext cx="813390" cy="438581"/>
              </a:xfrm>
              <a:prstGeom prst="rect">
                <a:avLst/>
              </a:prstGeom>
            </p:spPr>
            <p:txBody>
              <a:bodyPr wrap="square">
                <a:spAutoFit/>
              </a:bodyPr>
              <a:lstStyle/>
              <a:p>
                <a:r>
                  <a:rPr lang="zh-TW" altLang="en-US" sz="1600" dirty="0">
                    <a:solidFill>
                      <a:prstClr val="black"/>
                    </a:solidFill>
                    <a:latin typeface="微軟正黑體" panose="020B0604030504040204" pitchFamily="34" charset="-120"/>
                    <a:ea typeface="微軟正黑體" panose="020B0604030504040204" pitchFamily="34" charset="-120"/>
                  </a:rPr>
                  <a:t>英國</a:t>
                </a:r>
                <a:endParaRPr lang="en-US" altLang="zh-TW" sz="1600" dirty="0">
                  <a:solidFill>
                    <a:prstClr val="black"/>
                  </a:solidFill>
                  <a:latin typeface="微軟正黑體" panose="020B0604030504040204" pitchFamily="34" charset="-120"/>
                  <a:ea typeface="微軟正黑體" panose="020B0604030504040204" pitchFamily="34" charset="-120"/>
                </a:endParaRPr>
              </a:p>
              <a:p>
                <a:r>
                  <a:rPr lang="zh-TW" altLang="en-US" sz="1600" dirty="0">
                    <a:solidFill>
                      <a:prstClr val="black"/>
                    </a:solidFill>
                    <a:latin typeface="微軟正黑體" panose="020B0604030504040204" pitchFamily="34" charset="-120"/>
                    <a:ea typeface="微軟正黑體" panose="020B0604030504040204" pitchFamily="34" charset="-120"/>
                  </a:rPr>
                  <a:t>宿霧</a:t>
                </a:r>
                <a:endParaRPr lang="zh-CN" altLang="en-US" sz="1600" dirty="0">
                  <a:solidFill>
                    <a:prstClr val="black"/>
                  </a:solidFill>
                  <a:latin typeface="微軟正黑體" panose="020B0604030504040204" pitchFamily="34" charset="-120"/>
                  <a:ea typeface="微軟正黑體" panose="020B0604030504040204" pitchFamily="34" charset="-120"/>
                </a:endParaRPr>
              </a:p>
            </p:txBody>
          </p:sp>
        </p:grpSp>
        <p:pic>
          <p:nvPicPr>
            <p:cNvPr id="416" name="圖片 415">
              <a:extLst>
                <a:ext uri="{FF2B5EF4-FFF2-40B4-BE49-F238E27FC236}">
                  <a16:creationId xmlns:a16="http://schemas.microsoft.com/office/drawing/2014/main" id="{62A32F3F-0F20-4F73-B991-8674B0E467AD}"/>
                </a:ext>
              </a:extLst>
            </p:cNvPr>
            <p:cNvPicPr>
              <a:picLocks noChangeAspect="1"/>
            </p:cNvPicPr>
            <p:nvPr/>
          </p:nvPicPr>
          <p:blipFill>
            <a:blip r:embed="rId7"/>
            <a:stretch>
              <a:fillRect/>
            </a:stretch>
          </p:blipFill>
          <p:spPr>
            <a:xfrm flipH="1">
              <a:off x="4964872" y="3224979"/>
              <a:ext cx="574517" cy="684000"/>
            </a:xfrm>
            <a:prstGeom prst="rect">
              <a:avLst/>
            </a:prstGeom>
          </p:spPr>
        </p:pic>
        <p:pic>
          <p:nvPicPr>
            <p:cNvPr id="417" name="圖片 416">
              <a:extLst>
                <a:ext uri="{FF2B5EF4-FFF2-40B4-BE49-F238E27FC236}">
                  <a16:creationId xmlns:a16="http://schemas.microsoft.com/office/drawing/2014/main" id="{1B87A689-60CC-451A-AD3A-0BEFD75DFA36}"/>
                </a:ext>
              </a:extLst>
            </p:cNvPr>
            <p:cNvPicPr>
              <a:picLocks noChangeAspect="1"/>
            </p:cNvPicPr>
            <p:nvPr/>
          </p:nvPicPr>
          <p:blipFill>
            <a:blip r:embed="rId8"/>
            <a:stretch>
              <a:fillRect/>
            </a:stretch>
          </p:blipFill>
          <p:spPr>
            <a:xfrm flipH="1">
              <a:off x="7004796" y="3244406"/>
              <a:ext cx="563382" cy="661794"/>
            </a:xfrm>
            <a:prstGeom prst="rect">
              <a:avLst/>
            </a:prstGeom>
          </p:spPr>
        </p:pic>
      </p:grpSp>
      <p:grpSp>
        <p:nvGrpSpPr>
          <p:cNvPr id="16" name="群組 15">
            <a:extLst>
              <a:ext uri="{FF2B5EF4-FFF2-40B4-BE49-F238E27FC236}">
                <a16:creationId xmlns:a16="http://schemas.microsoft.com/office/drawing/2014/main" id="{FA6C37A5-8520-4FC4-BC85-20D4F8C9F765}"/>
              </a:ext>
            </a:extLst>
          </p:cNvPr>
          <p:cNvGrpSpPr/>
          <p:nvPr/>
        </p:nvGrpSpPr>
        <p:grpSpPr>
          <a:xfrm>
            <a:off x="6322114" y="1468169"/>
            <a:ext cx="1166231" cy="885532"/>
            <a:chOff x="4741585" y="1043976"/>
            <a:chExt cx="874673" cy="664149"/>
          </a:xfrm>
        </p:grpSpPr>
        <p:grpSp>
          <p:nvGrpSpPr>
            <p:cNvPr id="418" name="组合 55">
              <a:extLst>
                <a:ext uri="{FF2B5EF4-FFF2-40B4-BE49-F238E27FC236}">
                  <a16:creationId xmlns:a16="http://schemas.microsoft.com/office/drawing/2014/main" id="{2FBEDCB8-3372-48B2-80F0-D1C50D490C91}"/>
                </a:ext>
              </a:extLst>
            </p:cNvPr>
            <p:cNvGrpSpPr/>
            <p:nvPr/>
          </p:nvGrpSpPr>
          <p:grpSpPr>
            <a:xfrm>
              <a:off x="4900614" y="1245950"/>
              <a:ext cx="715644" cy="462175"/>
              <a:chOff x="1281153" y="5632171"/>
              <a:chExt cx="1466266" cy="937662"/>
            </a:xfrm>
          </p:grpSpPr>
          <p:sp>
            <p:nvSpPr>
              <p:cNvPr id="419" name="云形 56">
                <a:extLst>
                  <a:ext uri="{FF2B5EF4-FFF2-40B4-BE49-F238E27FC236}">
                    <a16:creationId xmlns:a16="http://schemas.microsoft.com/office/drawing/2014/main" id="{DFA19CF7-A238-4DB3-B4DE-CBFE573B270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dirty="0">
                  <a:solidFill>
                    <a:srgbClr val="FFC52F"/>
                  </a:solidFill>
                  <a:latin typeface="微軟正黑體" panose="020B0604030504040204" pitchFamily="34" charset="-120"/>
                  <a:ea typeface="微軟正黑體" panose="020B0604030504040204" pitchFamily="34" charset="-120"/>
                </a:endParaRPr>
              </a:p>
            </p:txBody>
          </p:sp>
          <p:sp>
            <p:nvSpPr>
              <p:cNvPr id="420" name="云形 57">
                <a:extLst>
                  <a:ext uri="{FF2B5EF4-FFF2-40B4-BE49-F238E27FC236}">
                    <a16:creationId xmlns:a16="http://schemas.microsoft.com/office/drawing/2014/main" id="{BDC7FD37-0CAB-4A79-820E-1D06EC1206D2}"/>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a:solidFill>
                    <a:srgbClr val="FFC52F"/>
                  </a:solidFill>
                  <a:latin typeface="微軟正黑體" panose="020B0604030504040204" pitchFamily="34" charset="-120"/>
                  <a:ea typeface="微軟正黑體" panose="020B0604030504040204" pitchFamily="34" charset="-120"/>
                </a:endParaRPr>
              </a:p>
            </p:txBody>
          </p:sp>
        </p:grpSp>
        <p:pic>
          <p:nvPicPr>
            <p:cNvPr id="424" name="图片 30">
              <a:extLst>
                <a:ext uri="{FF2B5EF4-FFF2-40B4-BE49-F238E27FC236}">
                  <a16:creationId xmlns:a16="http://schemas.microsoft.com/office/drawing/2014/main" id="{966C75CB-A72B-4A2C-9ACB-35A1A4703F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41585" y="1043976"/>
              <a:ext cx="706716" cy="484901"/>
            </a:xfrm>
            <a:prstGeom prst="rect">
              <a:avLst/>
            </a:prstGeom>
          </p:spPr>
        </p:pic>
      </p:grpSp>
      <p:grpSp>
        <p:nvGrpSpPr>
          <p:cNvPr id="15" name="群組 14">
            <a:extLst>
              <a:ext uri="{FF2B5EF4-FFF2-40B4-BE49-F238E27FC236}">
                <a16:creationId xmlns:a16="http://schemas.microsoft.com/office/drawing/2014/main" id="{F3732337-3505-4C39-93DF-227C4314C611}"/>
              </a:ext>
            </a:extLst>
          </p:cNvPr>
          <p:cNvGrpSpPr/>
          <p:nvPr/>
        </p:nvGrpSpPr>
        <p:grpSpPr>
          <a:xfrm>
            <a:off x="8751204" y="1640297"/>
            <a:ext cx="1278093" cy="813812"/>
            <a:chOff x="6563403" y="1097766"/>
            <a:chExt cx="958570" cy="610359"/>
          </a:xfrm>
        </p:grpSpPr>
        <p:grpSp>
          <p:nvGrpSpPr>
            <p:cNvPr id="421" name="组合 58">
              <a:extLst>
                <a:ext uri="{FF2B5EF4-FFF2-40B4-BE49-F238E27FC236}">
                  <a16:creationId xmlns:a16="http://schemas.microsoft.com/office/drawing/2014/main" id="{13307AA5-65AB-4537-B710-6AE5464247B2}"/>
                </a:ext>
              </a:extLst>
            </p:cNvPr>
            <p:cNvGrpSpPr/>
            <p:nvPr/>
          </p:nvGrpSpPr>
          <p:grpSpPr>
            <a:xfrm>
              <a:off x="6806329" y="1245950"/>
              <a:ext cx="715644" cy="462175"/>
              <a:chOff x="1281153" y="5632171"/>
              <a:chExt cx="1466266" cy="937662"/>
            </a:xfrm>
          </p:grpSpPr>
          <p:sp>
            <p:nvSpPr>
              <p:cNvPr id="422" name="云形 59">
                <a:extLst>
                  <a:ext uri="{FF2B5EF4-FFF2-40B4-BE49-F238E27FC236}">
                    <a16:creationId xmlns:a16="http://schemas.microsoft.com/office/drawing/2014/main" id="{F451893C-AC28-4D7C-95BF-26B2C337B564}"/>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dirty="0">
                  <a:solidFill>
                    <a:srgbClr val="00B9F1"/>
                  </a:solidFill>
                  <a:latin typeface="微軟正黑體" panose="020B0604030504040204" pitchFamily="34" charset="-120"/>
                  <a:ea typeface="微軟正黑體" panose="020B0604030504040204" pitchFamily="34" charset="-120"/>
                </a:endParaRPr>
              </a:p>
            </p:txBody>
          </p:sp>
          <p:sp>
            <p:nvSpPr>
              <p:cNvPr id="423" name="云形 60">
                <a:extLst>
                  <a:ext uri="{FF2B5EF4-FFF2-40B4-BE49-F238E27FC236}">
                    <a16:creationId xmlns:a16="http://schemas.microsoft.com/office/drawing/2014/main" id="{52014764-F8A2-43ED-BB0B-4AC10C744DCC}"/>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b="1">
                  <a:solidFill>
                    <a:srgbClr val="00B9F1"/>
                  </a:solidFill>
                  <a:latin typeface="微軟正黑體" panose="020B0604030504040204" pitchFamily="34" charset="-120"/>
                  <a:ea typeface="微軟正黑體" panose="020B0604030504040204" pitchFamily="34" charset="-120"/>
                </a:endParaRPr>
              </a:p>
            </p:txBody>
          </p:sp>
        </p:grpSp>
        <p:pic>
          <p:nvPicPr>
            <p:cNvPr id="425" name="图片 59">
              <a:extLst>
                <a:ext uri="{FF2B5EF4-FFF2-40B4-BE49-F238E27FC236}">
                  <a16:creationId xmlns:a16="http://schemas.microsoft.com/office/drawing/2014/main" id="{09F1C95C-483E-4EB8-84D4-02A7DFCCADB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63403" y="1097766"/>
              <a:ext cx="727352" cy="470771"/>
            </a:xfrm>
            <a:prstGeom prst="rect">
              <a:avLst/>
            </a:prstGeom>
          </p:spPr>
        </p:pic>
      </p:grpSp>
      <p:sp>
        <p:nvSpPr>
          <p:cNvPr id="426" name="矩形 425">
            <a:extLst>
              <a:ext uri="{FF2B5EF4-FFF2-40B4-BE49-F238E27FC236}">
                <a16:creationId xmlns:a16="http://schemas.microsoft.com/office/drawing/2014/main" id="{04E67C87-8D08-4060-A438-A3AA0E726612}"/>
              </a:ext>
            </a:extLst>
          </p:cNvPr>
          <p:cNvSpPr/>
          <p:nvPr/>
        </p:nvSpPr>
        <p:spPr>
          <a:xfrm>
            <a:off x="9626657" y="2280744"/>
            <a:ext cx="2773303" cy="570990"/>
          </a:xfrm>
          <a:prstGeom prst="rect">
            <a:avLst/>
          </a:prstGeom>
        </p:spPr>
        <p:txBody>
          <a:bodyPr wrap="square">
            <a:spAutoFit/>
          </a:bodyPr>
          <a:lstStyle/>
          <a:p>
            <a:pPr defTabSz="914377">
              <a:lnSpc>
                <a:spcPct val="130000"/>
              </a:lnSpc>
            </a:pPr>
            <a:r>
              <a:rPr lang="zh-TW"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商業經營科</a:t>
            </a:r>
            <a:endParaRPr lang="zh-CN"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7" name="矩形 426">
            <a:extLst>
              <a:ext uri="{FF2B5EF4-FFF2-40B4-BE49-F238E27FC236}">
                <a16:creationId xmlns:a16="http://schemas.microsoft.com/office/drawing/2014/main" id="{DA31D655-0B85-418D-A80C-0C5A10AD23B5}"/>
              </a:ext>
            </a:extLst>
          </p:cNvPr>
          <p:cNvSpPr/>
          <p:nvPr/>
        </p:nvSpPr>
        <p:spPr>
          <a:xfrm>
            <a:off x="6885842" y="2223369"/>
            <a:ext cx="2773303" cy="632609"/>
          </a:xfrm>
          <a:prstGeom prst="rect">
            <a:avLst/>
          </a:prstGeom>
        </p:spPr>
        <p:txBody>
          <a:bodyPr wrap="square">
            <a:spAutoFit/>
          </a:bodyPr>
          <a:lstStyle/>
          <a:p>
            <a:pPr defTabSz="914377">
              <a:lnSpc>
                <a:spcPct val="150000"/>
              </a:lnSpc>
            </a:pPr>
            <a:r>
              <a:rPr lang="zh-TW"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國際貿易科</a:t>
            </a:r>
            <a:endParaRPr lang="zh-CN" altLang="en-US" sz="2667"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8" name="矩形 427">
            <a:extLst>
              <a:ext uri="{FF2B5EF4-FFF2-40B4-BE49-F238E27FC236}">
                <a16:creationId xmlns:a16="http://schemas.microsoft.com/office/drawing/2014/main" id="{DBAC525D-2ECD-431C-85A6-3F9A90DF4BC7}"/>
              </a:ext>
            </a:extLst>
          </p:cNvPr>
          <p:cNvSpPr/>
          <p:nvPr/>
        </p:nvSpPr>
        <p:spPr>
          <a:xfrm>
            <a:off x="7460831" y="2668226"/>
            <a:ext cx="2773303" cy="740524"/>
          </a:xfrm>
          <a:prstGeom prst="rect">
            <a:avLst/>
          </a:prstGeom>
        </p:spPr>
        <p:txBody>
          <a:bodyPr wrap="square">
            <a:spAutoFit/>
          </a:bodyPr>
          <a:lstStyle/>
          <a:p>
            <a:pPr defTabSz="914377">
              <a:lnSpc>
                <a:spcPct val="150000"/>
              </a:lnSpc>
            </a:pP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2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班   </a:t>
            </a: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70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人</a:t>
            </a:r>
            <a:endParaRPr lang="zh-CN"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29" name="矩形 428">
            <a:extLst>
              <a:ext uri="{FF2B5EF4-FFF2-40B4-BE49-F238E27FC236}">
                <a16:creationId xmlns:a16="http://schemas.microsoft.com/office/drawing/2014/main" id="{0A333684-7954-466E-872E-48E3EF6C44A4}"/>
              </a:ext>
            </a:extLst>
          </p:cNvPr>
          <p:cNvSpPr/>
          <p:nvPr/>
        </p:nvSpPr>
        <p:spPr>
          <a:xfrm>
            <a:off x="10178465" y="2639538"/>
            <a:ext cx="2773303" cy="740524"/>
          </a:xfrm>
          <a:prstGeom prst="rect">
            <a:avLst/>
          </a:prstGeom>
        </p:spPr>
        <p:txBody>
          <a:bodyPr wrap="square">
            <a:spAutoFit/>
          </a:bodyPr>
          <a:lstStyle/>
          <a:p>
            <a:pPr defTabSz="914377">
              <a:lnSpc>
                <a:spcPct val="150000"/>
              </a:lnSpc>
            </a:pP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2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班   </a:t>
            </a:r>
            <a:r>
              <a:rPr lang="en-US" altLang="zh-TW"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70 </a:t>
            </a:r>
            <a:r>
              <a:rPr lang="zh-TW"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rPr>
              <a:t>人</a:t>
            </a:r>
            <a:endParaRPr lang="zh-CN" altLang="en-US" sz="2133" b="1"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430" name="文本框 95">
            <a:extLst>
              <a:ext uri="{FF2B5EF4-FFF2-40B4-BE49-F238E27FC236}">
                <a16:creationId xmlns:a16="http://schemas.microsoft.com/office/drawing/2014/main" id="{441D66DA-30FE-403D-BCCD-8957D96D89D6}"/>
              </a:ext>
            </a:extLst>
          </p:cNvPr>
          <p:cNvSpPr txBox="1"/>
          <p:nvPr/>
        </p:nvSpPr>
        <p:spPr>
          <a:xfrm rot="21160021">
            <a:off x="6400902" y="683958"/>
            <a:ext cx="7365193" cy="683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90000"/>
              </a:lnSpc>
            </a:pPr>
            <a:r>
              <a:rPr lang="zh-TW" altLang="en-US" sz="4267" b="1" dirty="0">
                <a:solidFill>
                  <a:schemeClr val="bg1"/>
                </a:solidFill>
                <a:latin typeface="微軟正黑體" panose="020B0604030504040204" pitchFamily="34" charset="-120"/>
                <a:ea typeface="微軟正黑體" panose="020B0604030504040204" pitchFamily="34" charset="-120"/>
                <a:cs typeface="Arial"/>
              </a:rPr>
              <a:t>國立</a:t>
            </a:r>
            <a:endParaRPr lang="zh-CN" altLang="en-US" sz="2667" b="1" dirty="0">
              <a:solidFill>
                <a:schemeClr val="bg1"/>
              </a:solidFill>
              <a:latin typeface="微軟正黑體" panose="020B0604030504040204" pitchFamily="34" charset="-120"/>
              <a:ea typeface="微軟正黑體" panose="020B0604030504040204" pitchFamily="34" charset="-120"/>
              <a:cs typeface="Arial"/>
            </a:endParaRPr>
          </a:p>
        </p:txBody>
      </p:sp>
    </p:spTree>
    <p:custDataLst>
      <p:tags r:id="rId1"/>
    </p:custDataLst>
    <p:extLst>
      <p:ext uri="{BB962C8B-B14F-4D97-AF65-F5344CB8AC3E}">
        <p14:creationId xmlns:p14="http://schemas.microsoft.com/office/powerpoint/2010/main" val="9056166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27"/>
                                        </p:tgtEl>
                                        <p:attrNameLst>
                                          <p:attrName>style.visibility</p:attrName>
                                        </p:attrNameLst>
                                      </p:cBhvr>
                                      <p:to>
                                        <p:strVal val="visible"/>
                                      </p:to>
                                    </p:set>
                                    <p:animEffect transition="in" filter="wipe(left)">
                                      <p:cBhvr>
                                        <p:cTn id="19" dur="500"/>
                                        <p:tgtEl>
                                          <p:spTgt spid="4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8"/>
                                        </p:tgtEl>
                                        <p:attrNameLst>
                                          <p:attrName>style.visibility</p:attrName>
                                        </p:attrNameLst>
                                      </p:cBhvr>
                                      <p:to>
                                        <p:strVal val="visible"/>
                                      </p:to>
                                    </p:set>
                                    <p:anim calcmode="lin" valueType="num">
                                      <p:cBhvr>
                                        <p:cTn id="22" dur="500" fill="hold"/>
                                        <p:tgtEl>
                                          <p:spTgt spid="428"/>
                                        </p:tgtEl>
                                        <p:attrNameLst>
                                          <p:attrName>ppt_w</p:attrName>
                                        </p:attrNameLst>
                                      </p:cBhvr>
                                      <p:tavLst>
                                        <p:tav tm="0">
                                          <p:val>
                                            <p:fltVal val="0"/>
                                          </p:val>
                                        </p:tav>
                                        <p:tav tm="100000">
                                          <p:val>
                                            <p:strVal val="#ppt_w"/>
                                          </p:val>
                                        </p:tav>
                                      </p:tavLst>
                                    </p:anim>
                                    <p:anim calcmode="lin" valueType="num">
                                      <p:cBhvr>
                                        <p:cTn id="23" dur="500" fill="hold"/>
                                        <p:tgtEl>
                                          <p:spTgt spid="428"/>
                                        </p:tgtEl>
                                        <p:attrNameLst>
                                          <p:attrName>ppt_h</p:attrName>
                                        </p:attrNameLst>
                                      </p:cBhvr>
                                      <p:tavLst>
                                        <p:tav tm="0">
                                          <p:val>
                                            <p:fltVal val="0"/>
                                          </p:val>
                                        </p:tav>
                                        <p:tav tm="100000">
                                          <p:val>
                                            <p:strVal val="#ppt_h"/>
                                          </p:val>
                                        </p:tav>
                                      </p:tavLst>
                                    </p:anim>
                                    <p:animEffect transition="in" filter="fade">
                                      <p:cBhvr>
                                        <p:cTn id="24" dur="500"/>
                                        <p:tgtEl>
                                          <p:spTgt spid="42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26"/>
                                        </p:tgtEl>
                                        <p:attrNameLst>
                                          <p:attrName>style.visibility</p:attrName>
                                        </p:attrNameLst>
                                      </p:cBhvr>
                                      <p:to>
                                        <p:strVal val="visible"/>
                                      </p:to>
                                    </p:set>
                                    <p:animEffect transition="in" filter="wipe(left)">
                                      <p:cBhvr>
                                        <p:cTn id="32" dur="500"/>
                                        <p:tgtEl>
                                          <p:spTgt spid="4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29"/>
                                        </p:tgtEl>
                                        <p:attrNameLst>
                                          <p:attrName>style.visibility</p:attrName>
                                        </p:attrNameLst>
                                      </p:cBhvr>
                                      <p:to>
                                        <p:strVal val="visible"/>
                                      </p:to>
                                    </p:set>
                                    <p:anim calcmode="lin" valueType="num">
                                      <p:cBhvr>
                                        <p:cTn id="35" dur="500" fill="hold"/>
                                        <p:tgtEl>
                                          <p:spTgt spid="429"/>
                                        </p:tgtEl>
                                        <p:attrNameLst>
                                          <p:attrName>ppt_w</p:attrName>
                                        </p:attrNameLst>
                                      </p:cBhvr>
                                      <p:tavLst>
                                        <p:tav tm="0">
                                          <p:val>
                                            <p:fltVal val="0"/>
                                          </p:val>
                                        </p:tav>
                                        <p:tav tm="100000">
                                          <p:val>
                                            <p:strVal val="#ppt_w"/>
                                          </p:val>
                                        </p:tav>
                                      </p:tavLst>
                                    </p:anim>
                                    <p:anim calcmode="lin" valueType="num">
                                      <p:cBhvr>
                                        <p:cTn id="36" dur="500" fill="hold"/>
                                        <p:tgtEl>
                                          <p:spTgt spid="429"/>
                                        </p:tgtEl>
                                        <p:attrNameLst>
                                          <p:attrName>ppt_h</p:attrName>
                                        </p:attrNameLst>
                                      </p:cBhvr>
                                      <p:tavLst>
                                        <p:tav tm="0">
                                          <p:val>
                                            <p:fltVal val="0"/>
                                          </p:val>
                                        </p:tav>
                                        <p:tav tm="100000">
                                          <p:val>
                                            <p:strVal val="#ppt_h"/>
                                          </p:val>
                                        </p:tav>
                                      </p:tavLst>
                                    </p:anim>
                                    <p:animEffect transition="in" filter="fade">
                                      <p:cBhvr>
                                        <p:cTn id="37" dur="500"/>
                                        <p:tgtEl>
                                          <p:spTgt spid="429"/>
                                        </p:tgtEl>
                                      </p:cBhvr>
                                    </p:animEffect>
                                  </p:childTnLst>
                                </p:cTn>
                              </p:par>
                            </p:childTnLst>
                          </p:cTn>
                        </p:par>
                        <p:par>
                          <p:cTn id="38" fill="hold">
                            <p:stCondLst>
                              <p:cond delay="3250"/>
                            </p:stCondLst>
                            <p:childTnLst>
                              <p:par>
                                <p:cTn id="39" presetID="22" presetClass="entr" presetSubtype="8"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3750"/>
                            </p:stCondLst>
                            <p:childTnLst>
                              <p:par>
                                <p:cTn id="43" presetID="10" presetClass="entr" presetSubtype="0" fill="hold" nodeType="afterEffect">
                                  <p:stCondLst>
                                    <p:cond delay="0"/>
                                  </p:stCondLst>
                                  <p:childTnLst>
                                    <p:set>
                                      <p:cBhvr>
                                        <p:cTn id="44" dur="1" fill="hold">
                                          <p:stCondLst>
                                            <p:cond delay="0"/>
                                          </p:stCondLst>
                                        </p:cTn>
                                        <p:tgtEl>
                                          <p:spTgt spid="270"/>
                                        </p:tgtEl>
                                        <p:attrNameLst>
                                          <p:attrName>style.visibility</p:attrName>
                                        </p:attrNameLst>
                                      </p:cBhvr>
                                      <p:to>
                                        <p:strVal val="visible"/>
                                      </p:to>
                                    </p:set>
                                    <p:animEffect transition="in" filter="fade">
                                      <p:cBhvr>
                                        <p:cTn id="45" dur="500"/>
                                        <p:tgtEl>
                                          <p:spTgt spid="270"/>
                                        </p:tgtEl>
                                      </p:cBhvr>
                                    </p:animEffect>
                                  </p:childTnLst>
                                </p:cTn>
                              </p:par>
                            </p:childTnLst>
                          </p:cTn>
                        </p:par>
                        <p:par>
                          <p:cTn id="46" fill="hold">
                            <p:stCondLst>
                              <p:cond delay="4250"/>
                            </p:stCondLst>
                            <p:childTnLst>
                              <p:par>
                                <p:cTn id="47" presetID="10" presetClass="entr" presetSubtype="0" fill="hold" nodeType="afterEffect">
                                  <p:stCondLst>
                                    <p:cond delay="0"/>
                                  </p:stCondLst>
                                  <p:childTnLst>
                                    <p:set>
                                      <p:cBhvr>
                                        <p:cTn id="48" dur="1" fill="hold">
                                          <p:stCondLst>
                                            <p:cond delay="0"/>
                                          </p:stCondLst>
                                        </p:cTn>
                                        <p:tgtEl>
                                          <p:spTgt spid="271"/>
                                        </p:tgtEl>
                                        <p:attrNameLst>
                                          <p:attrName>style.visibility</p:attrName>
                                        </p:attrNameLst>
                                      </p:cBhvr>
                                      <p:to>
                                        <p:strVal val="visible"/>
                                      </p:to>
                                    </p:set>
                                    <p:animEffect transition="in" filter="fade">
                                      <p:cBhvr>
                                        <p:cTn id="49" dur="500"/>
                                        <p:tgtEl>
                                          <p:spTgt spid="271"/>
                                        </p:tgtEl>
                                      </p:cBhvr>
                                    </p:animEffect>
                                  </p:childTnLst>
                                </p:cTn>
                              </p:par>
                            </p:childTnLst>
                          </p:cTn>
                        </p:par>
                        <p:par>
                          <p:cTn id="50" fill="hold">
                            <p:stCondLst>
                              <p:cond delay="4750"/>
                            </p:stCondLst>
                            <p:childTnLst>
                              <p:par>
                                <p:cTn id="51" presetID="10" presetClass="entr" presetSubtype="0" fill="hold" nodeType="afterEffect">
                                  <p:stCondLst>
                                    <p:cond delay="0"/>
                                  </p:stCondLst>
                                  <p:childTnLst>
                                    <p:set>
                                      <p:cBhvr>
                                        <p:cTn id="52" dur="1" fill="hold">
                                          <p:stCondLst>
                                            <p:cond delay="0"/>
                                          </p:stCondLst>
                                        </p:cTn>
                                        <p:tgtEl>
                                          <p:spTgt spid="272"/>
                                        </p:tgtEl>
                                        <p:attrNameLst>
                                          <p:attrName>style.visibility</p:attrName>
                                        </p:attrNameLst>
                                      </p:cBhvr>
                                      <p:to>
                                        <p:strVal val="visible"/>
                                      </p:to>
                                    </p:set>
                                    <p:animEffect transition="in" filter="fade">
                                      <p:cBhvr>
                                        <p:cTn id="53" dur="500"/>
                                        <p:tgtEl>
                                          <p:spTgt spid="272"/>
                                        </p:tgtEl>
                                      </p:cBhvr>
                                    </p:animEffect>
                                  </p:childTnLst>
                                </p:cTn>
                              </p:par>
                            </p:childTnLst>
                          </p:cTn>
                        </p:par>
                        <p:par>
                          <p:cTn id="54" fill="hold">
                            <p:stCondLst>
                              <p:cond delay="5250"/>
                            </p:stCondLst>
                            <p:childTnLst>
                              <p:par>
                                <p:cTn id="55" presetID="22" presetClass="entr" presetSubtype="2" fill="hold" nodeType="afterEffect">
                                  <p:stCondLst>
                                    <p:cond delay="25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par>
                          <p:cTn id="58" fill="hold">
                            <p:stCondLst>
                              <p:cond delay="6000"/>
                            </p:stCondLst>
                            <p:childTnLst>
                              <p:par>
                                <p:cTn id="59" presetID="21" presetClass="entr" presetSubtype="1"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heel(1)">
                                      <p:cBhvr>
                                        <p:cTn id="61" dur="1750"/>
                                        <p:tgtEl>
                                          <p:spTgt spid="17"/>
                                        </p:tgtEl>
                                      </p:cBhvr>
                                    </p:animEffect>
                                  </p:childTnLst>
                                </p:cTn>
                              </p:par>
                            </p:childTnLst>
                          </p:cTn>
                        </p:par>
                        <p:par>
                          <p:cTn id="62" fill="hold">
                            <p:stCondLst>
                              <p:cond delay="7750"/>
                            </p:stCondLst>
                            <p:childTnLst>
                              <p:par>
                                <p:cTn id="63" presetID="22" presetClass="entr" presetSubtype="8" fill="hold" nodeType="afterEffect">
                                  <p:stCondLst>
                                    <p:cond delay="25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par>
                          <p:cTn id="66" fill="hold">
                            <p:stCondLst>
                              <p:cond delay="8500"/>
                            </p:stCondLst>
                            <p:childTnLst>
                              <p:par>
                                <p:cTn id="67" presetID="22" presetClass="entr" presetSubtype="8" fill="hold" grpId="0" nodeType="after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wipe(left)">
                                      <p:cBhvr>
                                        <p:cTn id="69" dur="500"/>
                                        <p:tgtEl>
                                          <p:spTgt spid="214"/>
                                        </p:tgtEl>
                                      </p:cBhvr>
                                    </p:animEffect>
                                  </p:childTnLst>
                                </p:cTn>
                              </p:par>
                            </p:childTnLst>
                          </p:cTn>
                        </p:par>
                        <p:par>
                          <p:cTn id="70" fill="hold">
                            <p:stCondLst>
                              <p:cond delay="9000"/>
                            </p:stCondLst>
                            <p:childTnLst>
                              <p:par>
                                <p:cTn id="71" presetID="10" presetClass="entr" presetSubtype="0" fill="hold" grpId="1"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500"/>
                                        <p:tgtEl>
                                          <p:spTgt spid="96"/>
                                        </p:tgtEl>
                                      </p:cBhvr>
                                    </p:animEffect>
                                  </p:childTnLst>
                                </p:cTn>
                              </p:par>
                            </p:childTnLst>
                          </p:cTn>
                        </p:par>
                        <p:par>
                          <p:cTn id="74" fill="hold">
                            <p:stCondLst>
                              <p:cond delay="9500"/>
                            </p:stCondLst>
                            <p:childTnLst>
                              <p:par>
                                <p:cTn id="75" presetID="26" presetClass="emph" presetSubtype="0" fill="hold" grpId="0" nodeType="afterEffect">
                                  <p:stCondLst>
                                    <p:cond delay="0"/>
                                  </p:stCondLst>
                                  <p:childTnLst>
                                    <p:animEffect transition="out" filter="fade">
                                      <p:cBhvr>
                                        <p:cTn id="76" dur="500" tmFilter="0, 0; .2, .5; .8, .5; 1, 0"/>
                                        <p:tgtEl>
                                          <p:spTgt spid="96"/>
                                        </p:tgtEl>
                                      </p:cBhvr>
                                    </p:animEffect>
                                    <p:animScale>
                                      <p:cBhvr>
                                        <p:cTn id="77" dur="250" autoRev="1" fill="hold"/>
                                        <p:tgtEl>
                                          <p:spTgt spid="96"/>
                                        </p:tgtEl>
                                      </p:cBhvr>
                                      <p:by x="105000" y="105000"/>
                                    </p:animScale>
                                  </p:childTnLst>
                                </p:cTn>
                              </p:par>
                            </p:childTnLst>
                          </p:cTn>
                        </p:par>
                        <p:par>
                          <p:cTn id="78" fill="hold">
                            <p:stCondLst>
                              <p:cond delay="10000"/>
                            </p:stCondLst>
                            <p:childTnLst>
                              <p:par>
                                <p:cTn id="79" presetID="22" presetClass="entr" presetSubtype="8" fill="hold" grpId="0" nodeType="afterEffect">
                                  <p:stCondLst>
                                    <p:cond delay="0"/>
                                  </p:stCondLst>
                                  <p:childTnLst>
                                    <p:set>
                                      <p:cBhvr>
                                        <p:cTn id="80" dur="1" fill="hold">
                                          <p:stCondLst>
                                            <p:cond delay="0"/>
                                          </p:stCondLst>
                                        </p:cTn>
                                        <p:tgtEl>
                                          <p:spTgt spid="99"/>
                                        </p:tgtEl>
                                        <p:attrNameLst>
                                          <p:attrName>style.visibility</p:attrName>
                                        </p:attrNameLst>
                                      </p:cBhvr>
                                      <p:to>
                                        <p:strVal val="visible"/>
                                      </p:to>
                                    </p:set>
                                    <p:animEffect transition="in" filter="wipe(left)">
                                      <p:cBhvr>
                                        <p:cTn id="81" dur="500"/>
                                        <p:tgtEl>
                                          <p:spTgt spid="99"/>
                                        </p:tgtEl>
                                      </p:cBhvr>
                                    </p:animEffect>
                                  </p:childTnLst>
                                </p:cTn>
                              </p:par>
                            </p:childTnLst>
                          </p:cTn>
                        </p:par>
                        <p:par>
                          <p:cTn id="82" fill="hold">
                            <p:stCondLst>
                              <p:cond delay="10500"/>
                            </p:stCondLst>
                            <p:childTnLst>
                              <p:par>
                                <p:cTn id="83" presetID="10" presetClass="entr" presetSubtype="0" fill="hold" grpId="1" nodeType="afterEffect">
                                  <p:stCondLst>
                                    <p:cond delay="0"/>
                                  </p:stCondLst>
                                  <p:childTnLst>
                                    <p:set>
                                      <p:cBhvr>
                                        <p:cTn id="84" dur="1" fill="hold">
                                          <p:stCondLst>
                                            <p:cond delay="0"/>
                                          </p:stCondLst>
                                        </p:cTn>
                                        <p:tgtEl>
                                          <p:spTgt spid="430"/>
                                        </p:tgtEl>
                                        <p:attrNameLst>
                                          <p:attrName>style.visibility</p:attrName>
                                        </p:attrNameLst>
                                      </p:cBhvr>
                                      <p:to>
                                        <p:strVal val="visible"/>
                                      </p:to>
                                    </p:set>
                                    <p:animEffect transition="in" filter="fade">
                                      <p:cBhvr>
                                        <p:cTn id="85" dur="250"/>
                                        <p:tgtEl>
                                          <p:spTgt spid="430"/>
                                        </p:tgtEl>
                                      </p:cBhvr>
                                    </p:animEffect>
                                  </p:childTnLst>
                                </p:cTn>
                              </p:par>
                              <p:par>
                                <p:cTn id="86" presetID="26" presetClass="emph" presetSubtype="0" fill="hold" grpId="0" nodeType="withEffect">
                                  <p:stCondLst>
                                    <p:cond delay="0"/>
                                  </p:stCondLst>
                                  <p:childTnLst>
                                    <p:animEffect transition="out" filter="fade">
                                      <p:cBhvr>
                                        <p:cTn id="87" dur="750" tmFilter="0, 0; .2, .5; .8, .5; 1, 0"/>
                                        <p:tgtEl>
                                          <p:spTgt spid="430"/>
                                        </p:tgtEl>
                                      </p:cBhvr>
                                    </p:animEffect>
                                    <p:animScale>
                                      <p:cBhvr>
                                        <p:cTn id="88" dur="375" autoRev="1" fill="hold"/>
                                        <p:tgtEl>
                                          <p:spTgt spid="4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9" grpId="0"/>
      <p:bldP spid="188" grpId="0"/>
      <p:bldP spid="214" grpId="0"/>
      <p:bldP spid="426" grpId="0"/>
      <p:bldP spid="427" grpId="0"/>
      <p:bldP spid="428" grpId="0"/>
      <p:bldP spid="429" grpId="0"/>
      <p:bldP spid="430" grpId="0"/>
      <p:bldP spid="430"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5/22-26</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6/15</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6/19</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6/21-7/3</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7/12</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112</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123</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125</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127</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128</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129</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130</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131</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116865A-E646-44C9-8343-9A5F4317FD22}"/>
              </a:ext>
            </a:extLst>
          </p:cNvPr>
          <p:cNvPicPr>
            <a:picLocks noChangeAspect="1"/>
          </p:cNvPicPr>
          <p:nvPr/>
        </p:nvPicPr>
        <p:blipFill>
          <a:blip r:embed="rId2"/>
          <a:stretch>
            <a:fillRect/>
          </a:stretch>
        </p:blipFill>
        <p:spPr>
          <a:xfrm>
            <a:off x="3215680" y="548680"/>
            <a:ext cx="6048672" cy="6026913"/>
          </a:xfrm>
          <a:prstGeom prst="rect">
            <a:avLst/>
          </a:prstGeom>
        </p:spPr>
      </p:pic>
    </p:spTree>
    <p:extLst>
      <p:ext uri="{BB962C8B-B14F-4D97-AF65-F5344CB8AC3E}">
        <p14:creationId xmlns:p14="http://schemas.microsoft.com/office/powerpoint/2010/main" val="7894069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0116C3D-5515-4C7B-9D05-1D1D834BF621}"/>
              </a:ext>
            </a:extLst>
          </p:cNvPr>
          <p:cNvPicPr>
            <a:picLocks noChangeAspect="1"/>
          </p:cNvPicPr>
          <p:nvPr/>
        </p:nvPicPr>
        <p:blipFill>
          <a:blip r:embed="rId2"/>
          <a:stretch>
            <a:fillRect/>
          </a:stretch>
        </p:blipFill>
        <p:spPr>
          <a:xfrm>
            <a:off x="21210" y="692696"/>
            <a:ext cx="12192000" cy="6165304"/>
          </a:xfrm>
          <a:prstGeom prst="rect">
            <a:avLst/>
          </a:prstGeom>
        </p:spPr>
      </p:pic>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4E029A-3333-4726-A286-01CE4337139E}"/>
              </a:ext>
            </a:extLst>
          </p:cNvPr>
          <p:cNvPicPr>
            <a:picLocks noChangeAspect="1"/>
          </p:cNvPicPr>
          <p:nvPr/>
        </p:nvPicPr>
        <p:blipFill>
          <a:blip r:embed="rId2"/>
          <a:stretch>
            <a:fillRect/>
          </a:stretch>
        </p:blipFill>
        <p:spPr>
          <a:xfrm>
            <a:off x="0" y="1"/>
            <a:ext cx="12192000" cy="6915260"/>
          </a:xfrm>
          <a:prstGeom prst="rect">
            <a:avLst/>
          </a:prstGeom>
        </p:spPr>
      </p:pic>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1524000" y="82550"/>
            <a:ext cx="914400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F84E32FC-4F28-4B8F-A8CA-1EBC1D80982E}"/>
              </a:ext>
            </a:extLst>
          </p:cNvPr>
          <p:cNvPicPr>
            <a:picLocks noChangeAspect="1"/>
          </p:cNvPicPr>
          <p:nvPr/>
        </p:nvPicPr>
        <p:blipFill>
          <a:blip r:embed="rId8"/>
          <a:stretch>
            <a:fillRect/>
          </a:stretch>
        </p:blipFill>
        <p:spPr>
          <a:xfrm>
            <a:off x="227348" y="793940"/>
            <a:ext cx="11737304" cy="61193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94564" name="Picture 3" descr="10">
            <a:hlinkClick r:id="rId2" action="ppaction://hlinkfile"/>
          </p:cNvPr>
          <p:cNvPicPr>
            <a:picLocks noChangeAspect="1" noChangeArrowheads="1"/>
          </p:cNvPicPr>
          <p:nvPr/>
        </p:nvPicPr>
        <p:blipFill>
          <a:blip r:embed="rId3"/>
          <a:srcRect/>
          <a:stretch>
            <a:fillRect/>
          </a:stretch>
        </p:blipFill>
        <p:spPr bwMode="auto">
          <a:xfrm rot="516648">
            <a:off x="8209523" y="1444936"/>
            <a:ext cx="3344229" cy="2432342"/>
          </a:xfrm>
          <a:prstGeom prst="rect">
            <a:avLst/>
          </a:prstGeom>
          <a:noFill/>
          <a:ln w="9525">
            <a:noFill/>
            <a:miter lim="800000"/>
            <a:headEnd/>
            <a:tailEnd/>
          </a:ln>
          <a:effectLst>
            <a:outerShdw dist="155023" dir="3300479" algn="ctr" rotWithShape="0">
              <a:schemeClr val="tx1">
                <a:alpha val="50000"/>
              </a:schemeClr>
            </a:outerShdw>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solidFill>
                <a:srgbClr val="000000"/>
              </a:solidFill>
            </a:endParaRPr>
          </a:p>
        </p:txBody>
      </p:sp>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
        <p:nvSpPr>
          <p:cNvPr id="3" name="文字方塊 2"/>
          <p:cNvSpPr txBox="1"/>
          <p:nvPr/>
        </p:nvSpPr>
        <p:spPr>
          <a:xfrm>
            <a:off x="10632504" y="6444477"/>
            <a:ext cx="1559496" cy="276999"/>
          </a:xfrm>
          <a:prstGeom prst="rect">
            <a:avLst/>
          </a:prstGeom>
          <a:noFill/>
        </p:spPr>
        <p:txBody>
          <a:bodyPr wrap="square" rtlCol="0">
            <a:spAutoFit/>
          </a:bodyPr>
          <a:lstStyle/>
          <a:p>
            <a:r>
              <a:rPr lang="zh-TW" altLang="en-US" sz="1200" b="1" dirty="0">
                <a:solidFill>
                  <a:schemeClr val="accent1"/>
                </a:solidFill>
              </a:rPr>
              <a:t>資料來源：北科附工</a:t>
            </a: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solidFill>
                <a:srgbClr val="000000"/>
              </a:solidFill>
            </a:endParaRPr>
          </a:p>
        </p:txBody>
      </p:sp>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
        <p:nvSpPr>
          <p:cNvPr id="5" name="文字方塊 4"/>
          <p:cNvSpPr txBox="1"/>
          <p:nvPr/>
        </p:nvSpPr>
        <p:spPr>
          <a:xfrm>
            <a:off x="10632504" y="6444477"/>
            <a:ext cx="1559496" cy="276999"/>
          </a:xfrm>
          <a:prstGeom prst="rect">
            <a:avLst/>
          </a:prstGeom>
          <a:noFill/>
        </p:spPr>
        <p:txBody>
          <a:bodyPr wrap="square" rtlCol="0">
            <a:spAutoFit/>
          </a:bodyPr>
          <a:lstStyle/>
          <a:p>
            <a:r>
              <a:rPr lang="zh-TW" altLang="en-US" sz="1200" b="1" dirty="0">
                <a:solidFill>
                  <a:schemeClr val="accent1"/>
                </a:solidFill>
              </a:rPr>
              <a:t>資料來源：育達高中</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22</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22</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國中學生生涯輔導紀錄手冊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C87784EE-29EB-4C90-AE79-135D2EB39386}"/>
              </a:ext>
            </a:extLst>
          </p:cNvPr>
          <p:cNvPicPr>
            <a:picLocks noChangeAspect="1"/>
          </p:cNvPicPr>
          <p:nvPr/>
        </p:nvPicPr>
        <p:blipFill rotWithShape="1">
          <a:blip r:embed="rId3"/>
          <a:srcRect l="51271" t="15158" r="19127" b="9125"/>
          <a:stretch/>
        </p:blipFill>
        <p:spPr>
          <a:xfrm>
            <a:off x="406445" y="1053505"/>
            <a:ext cx="5148262" cy="60815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國中學生生涯輔導紀錄手冊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國中學生生涯輔導紀錄手冊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2/13</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111學年度適性入學成果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931880665"/>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14,968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31,566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21,838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10,122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14,888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31,227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21,733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10,058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98.93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99.37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55.23</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31.33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40.39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50.84</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41.93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94.46</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81.06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69.37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84.19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75.37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hlinkClick r:id="rId3" action="ppaction://hlinkfile"/>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4"/>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5"/>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機械群</a:t>
            </a: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科技大學</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567608" y="3272228"/>
            <a:ext cx="136815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分科測驗</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112</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111學年度適性入學成果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8</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5</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4220584233"/>
              </p:ext>
            </p:extLst>
          </p:nvPr>
        </p:nvGraphicFramePr>
        <p:xfrm>
          <a:off x="839416" y="1839354"/>
          <a:ext cx="11233251" cy="4125230"/>
        </p:xfrm>
        <a:graphic>
          <a:graphicData uri="http://schemas.openxmlformats.org/drawingml/2006/table">
            <a:tbl>
              <a:tblPr firstRow="1" firstCol="1" bandRow="1">
                <a:tableStyleId>{5C22544A-7EE6-4342-B048-85BDC9FD1C3A}</a:tableStyleId>
              </a:tblPr>
              <a:tblGrid>
                <a:gridCol w="1893683">
                  <a:extLst>
                    <a:ext uri="{9D8B030D-6E8A-4147-A177-3AD203B41FA5}">
                      <a16:colId xmlns:a16="http://schemas.microsoft.com/office/drawing/2014/main" val="254185441"/>
                    </a:ext>
                  </a:extLst>
                </a:gridCol>
                <a:gridCol w="1167446">
                  <a:extLst>
                    <a:ext uri="{9D8B030D-6E8A-4147-A177-3AD203B41FA5}">
                      <a16:colId xmlns:a16="http://schemas.microsoft.com/office/drawing/2014/main" val="2464573548"/>
                    </a:ext>
                  </a:extLst>
                </a:gridCol>
                <a:gridCol w="1167446">
                  <a:extLst>
                    <a:ext uri="{9D8B030D-6E8A-4147-A177-3AD203B41FA5}">
                      <a16:colId xmlns:a16="http://schemas.microsoft.com/office/drawing/2014/main" val="1283432225"/>
                    </a:ext>
                  </a:extLst>
                </a:gridCol>
                <a:gridCol w="1167446">
                  <a:extLst>
                    <a:ext uri="{9D8B030D-6E8A-4147-A177-3AD203B41FA5}">
                      <a16:colId xmlns:a16="http://schemas.microsoft.com/office/drawing/2014/main" val="3941859150"/>
                    </a:ext>
                  </a:extLst>
                </a:gridCol>
                <a:gridCol w="1167446">
                  <a:extLst>
                    <a:ext uri="{9D8B030D-6E8A-4147-A177-3AD203B41FA5}">
                      <a16:colId xmlns:a16="http://schemas.microsoft.com/office/drawing/2014/main" val="537544458"/>
                    </a:ext>
                  </a:extLst>
                </a:gridCol>
                <a:gridCol w="1167446">
                  <a:extLst>
                    <a:ext uri="{9D8B030D-6E8A-4147-A177-3AD203B41FA5}">
                      <a16:colId xmlns:a16="http://schemas.microsoft.com/office/drawing/2014/main" val="909219341"/>
                    </a:ext>
                  </a:extLst>
                </a:gridCol>
                <a:gridCol w="1167446">
                  <a:extLst>
                    <a:ext uri="{9D8B030D-6E8A-4147-A177-3AD203B41FA5}">
                      <a16:colId xmlns:a16="http://schemas.microsoft.com/office/drawing/2014/main" val="735278889"/>
                    </a:ext>
                  </a:extLst>
                </a:gridCol>
                <a:gridCol w="1167446">
                  <a:extLst>
                    <a:ext uri="{9D8B030D-6E8A-4147-A177-3AD203B41FA5}">
                      <a16:colId xmlns:a16="http://schemas.microsoft.com/office/drawing/2014/main" val="55710627"/>
                    </a:ext>
                  </a:extLst>
                </a:gridCol>
                <a:gridCol w="1167446">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304800" algn="ctr">
                        <a:lnSpc>
                          <a:spcPts val="2200"/>
                        </a:lnSpc>
                        <a:spcAft>
                          <a:spcPts val="0"/>
                        </a:spcAft>
                      </a:pPr>
                      <a:r>
                        <a:rPr lang="en-US" altLang="zh-TW" sz="1900" kern="100" dirty="0">
                          <a:effectLst/>
                          <a:latin typeface="Calibri" panose="020F0502020204030204" pitchFamily="34" charset="0"/>
                          <a:ea typeface="新細明體" panose="02020500000000000000" pitchFamily="18" charset="-120"/>
                          <a:cs typeface="Times New Roman" panose="02020603050405020304" pitchFamily="18" charset="0"/>
                        </a:rPr>
                        <a:t>93.64%</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93.62%</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93.7%</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92.32%</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87.28%</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87.26%</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304800" algn="ctr">
                        <a:lnSpc>
                          <a:spcPts val="2200"/>
                        </a:lnSpc>
                        <a:spcAft>
                          <a:spcPts val="0"/>
                        </a:spcAft>
                      </a:pPr>
                      <a:r>
                        <a:rPr lang="en-US" altLang="zh-TW" sz="1900" kern="100" dirty="0">
                          <a:effectLst/>
                          <a:latin typeface="Calibri" panose="020F0502020204030204" pitchFamily="34" charset="0"/>
                          <a:ea typeface="新細明體" panose="02020500000000000000" pitchFamily="18" charset="-120"/>
                          <a:cs typeface="Times New Roman" panose="02020603050405020304" pitchFamily="18" charset="0"/>
                        </a:rPr>
                        <a:t>99.08%</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98.61%</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98.66%</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98.70%</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96.39%</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1900" kern="100" dirty="0">
                          <a:effectLst/>
                        </a:rPr>
                        <a:t>97.20%</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711624" y="1835212"/>
            <a:ext cx="1224136"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2023/2/24</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50</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2023/2/24</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51</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9" descr="圖片1"/>
          <p:cNvPicPr>
            <a:picLocks noChangeAspect="1" noChangeArrowheads="1"/>
          </p:cNvPicPr>
          <p:nvPr/>
        </p:nvPicPr>
        <p:blipFill>
          <a:blip r:embed="rId2"/>
          <a:srcRect/>
          <a:stretch>
            <a:fillRect/>
          </a:stretch>
        </p:blipFill>
        <p:spPr bwMode="auto">
          <a:xfrm>
            <a:off x="2351088" y="1700213"/>
            <a:ext cx="3033712" cy="4260850"/>
          </a:xfrm>
          <a:prstGeom prst="rect">
            <a:avLst/>
          </a:prstGeom>
          <a:noFill/>
          <a:ln w="9525">
            <a:noFill/>
            <a:miter lim="800000"/>
            <a:headEnd/>
            <a:tailEnd/>
          </a:ln>
        </p:spPr>
      </p:pic>
      <p:pic>
        <p:nvPicPr>
          <p:cNvPr id="90115" name="圖片 2"/>
          <p:cNvPicPr>
            <a:picLocks noChangeAspect="1"/>
          </p:cNvPicPr>
          <p:nvPr/>
        </p:nvPicPr>
        <p:blipFill>
          <a:blip r:embed="rId3"/>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六、生涯輔導紀錄－家長的話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4"/>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5"/>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359428" y="1461862"/>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，學校會請孩子將生涯輔導紀錄手冊帶回請家長參閱內容。</a:t>
            </a:r>
          </a:p>
        </p:txBody>
      </p:sp>
      <p:pic>
        <p:nvPicPr>
          <p:cNvPr id="10" name="圖片 9">
            <a:extLst>
              <a:ext uri="{FF2B5EF4-FFF2-40B4-BE49-F238E27FC236}">
                <a16:creationId xmlns:a16="http://schemas.microsoft.com/office/drawing/2014/main" id="{0EF67A8E-A55C-405D-AB46-23F4DF225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350" y="2197426"/>
            <a:ext cx="3317155" cy="43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a:latin typeface="微軟正黑體" pitchFamily="34" charset="-120"/>
                <a:ea typeface="微軟正黑體" pitchFamily="34" charset="-120"/>
              </a:rPr>
              <a:t>親師生共同完成「</a:t>
            </a:r>
            <a:r>
              <a:rPr lang="zh-TW" altLang="en-US" sz="3000" b="1">
                <a:solidFill>
                  <a:srgbClr val="FF0000"/>
                </a:solidFill>
                <a:latin typeface="微軟正黑體" pitchFamily="34" charset="-120"/>
                <a:ea typeface="微軟正黑體" pitchFamily="34" charset="-120"/>
              </a:rPr>
              <a:t>國中學生生涯輔導紀錄手冊</a:t>
            </a:r>
            <a:r>
              <a:rPr lang="zh-TW" altLang="en-US" sz="3000">
                <a:latin typeface="微軟正黑體" pitchFamily="34" charset="-120"/>
                <a:ea typeface="微軟正黑體" pitchFamily="34" charset="-120"/>
              </a:rPr>
              <a:t>」生涯發展規劃書</a:t>
            </a:r>
            <a:endParaRPr lang="en-US" altLang="zh-TW" sz="300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55</a:t>
            </a:fld>
            <a:endParaRPr kumimoji="0" lang="en-US" altLang="zh-TW" sz="1200">
              <a:solidFill>
                <a:srgbClr val="0C322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8479959"/>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20</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21</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111學年度適性入學成果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599108409"/>
              </p:ext>
            </p:extLst>
          </p:nvPr>
        </p:nvGraphicFramePr>
        <p:xfrm>
          <a:off x="875421" y="2277735"/>
          <a:ext cx="10945214" cy="2934324"/>
        </p:xfrm>
        <a:graphic>
          <a:graphicData uri="http://schemas.openxmlformats.org/drawingml/2006/table">
            <a:tbl>
              <a:tblPr firstRow="1" firstCol="1" bandRow="1">
                <a:tableStyleId>{5C22544A-7EE6-4342-B048-85BDC9FD1C3A}</a:tableStyleId>
              </a:tblPr>
              <a:tblGrid>
                <a:gridCol w="2270432">
                  <a:extLst>
                    <a:ext uri="{9D8B030D-6E8A-4147-A177-3AD203B41FA5}">
                      <a16:colId xmlns:a16="http://schemas.microsoft.com/office/drawing/2014/main" val="254185441"/>
                    </a:ext>
                  </a:extLst>
                </a:gridCol>
                <a:gridCol w="1445797">
                  <a:extLst>
                    <a:ext uri="{9D8B030D-6E8A-4147-A177-3AD203B41FA5}">
                      <a16:colId xmlns:a16="http://schemas.microsoft.com/office/drawing/2014/main" val="96870148"/>
                    </a:ext>
                  </a:extLst>
                </a:gridCol>
                <a:gridCol w="1445797">
                  <a:extLst>
                    <a:ext uri="{9D8B030D-6E8A-4147-A177-3AD203B41FA5}">
                      <a16:colId xmlns:a16="http://schemas.microsoft.com/office/drawing/2014/main" val="2398919203"/>
                    </a:ext>
                  </a:extLst>
                </a:gridCol>
                <a:gridCol w="1445797">
                  <a:extLst>
                    <a:ext uri="{9D8B030D-6E8A-4147-A177-3AD203B41FA5}">
                      <a16:colId xmlns:a16="http://schemas.microsoft.com/office/drawing/2014/main" val="1283432225"/>
                    </a:ext>
                  </a:extLst>
                </a:gridCol>
                <a:gridCol w="1445797">
                  <a:extLst>
                    <a:ext uri="{9D8B030D-6E8A-4147-A177-3AD203B41FA5}">
                      <a16:colId xmlns:a16="http://schemas.microsoft.com/office/drawing/2014/main" val="3941859150"/>
                    </a:ext>
                  </a:extLst>
                </a:gridCol>
                <a:gridCol w="1445797">
                  <a:extLst>
                    <a:ext uri="{9D8B030D-6E8A-4147-A177-3AD203B41FA5}">
                      <a16:colId xmlns:a16="http://schemas.microsoft.com/office/drawing/2014/main" val="537544458"/>
                    </a:ext>
                  </a:extLst>
                </a:gridCol>
                <a:gridCol w="1445797">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defTabSz="914400" rtl="0" eaLnBrk="1" latinLnBrk="0" hangingPunct="1">
                        <a:lnSpc>
                          <a:spcPts val="2200"/>
                        </a:lnSpc>
                        <a:spcAft>
                          <a:spcPts val="0"/>
                        </a:spcAft>
                      </a:pPr>
                      <a:r>
                        <a:rPr lang="en-US" alt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3143672" y="2228159"/>
            <a:ext cx="1440160"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443770762"/>
              </p:ext>
            </p:extLst>
          </p:nvPr>
        </p:nvGraphicFramePr>
        <p:xfrm>
          <a:off x="983432" y="1628776"/>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5392738"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5">
            <a:extLst>
              <a:ext uri="{FF2B5EF4-FFF2-40B4-BE49-F238E27FC236}">
                <a16:creationId xmlns:a16="http://schemas.microsoft.com/office/drawing/2014/main" id="{68E2C345-2AEB-4330-905E-6769A8F8C20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C6C45BBB-BD2A-4FC7-9B95-0E640AC89EC1}" type="slidenum">
              <a:rPr kumimoji="0" lang="zh-TW" altLang="en-US" sz="1200">
                <a:solidFill>
                  <a:srgbClr val="898989"/>
                </a:solidFill>
                <a:ea typeface="微軟正黑體" panose="020B0604030504040204" pitchFamily="34" charset="-120"/>
              </a:rPr>
              <a:pPr algn="r" eaLnBrk="1" hangingPunct="1">
                <a:spcBef>
                  <a:spcPct val="0"/>
                </a:spcBef>
                <a:buFontTx/>
                <a:buNone/>
              </a:pPr>
              <a:t>81</a:t>
            </a:fld>
            <a:endParaRPr kumimoji="0" lang="zh-TW" altLang="en-US" sz="1200">
              <a:solidFill>
                <a:srgbClr val="898989"/>
              </a:solidFill>
              <a:ea typeface="微軟正黑體" panose="020B0604030504040204" pitchFamily="34" charset="-120"/>
            </a:endParaRPr>
          </a:p>
        </p:txBody>
      </p:sp>
      <p:grpSp>
        <p:nvGrpSpPr>
          <p:cNvPr id="16387" name="群組 17417">
            <a:extLst>
              <a:ext uri="{FF2B5EF4-FFF2-40B4-BE49-F238E27FC236}">
                <a16:creationId xmlns:a16="http://schemas.microsoft.com/office/drawing/2014/main" id="{F19E79B6-3F09-4D41-B613-9D8E1CBB422E}"/>
              </a:ext>
            </a:extLst>
          </p:cNvPr>
          <p:cNvGrpSpPr>
            <a:grpSpLocks/>
          </p:cNvGrpSpPr>
          <p:nvPr/>
        </p:nvGrpSpPr>
        <p:grpSpPr bwMode="auto">
          <a:xfrm>
            <a:off x="991691" y="310019"/>
            <a:ext cx="10621367" cy="6143018"/>
            <a:chOff x="148487" y="2143587"/>
            <a:chExt cx="8766353" cy="4479798"/>
          </a:xfrm>
        </p:grpSpPr>
        <p:sp>
          <p:nvSpPr>
            <p:cNvPr id="3" name="圓角矩形 2">
              <a:extLst>
                <a:ext uri="{FF2B5EF4-FFF2-40B4-BE49-F238E27FC236}">
                  <a16:creationId xmlns:a16="http://schemas.microsoft.com/office/drawing/2014/main" id="{33BC7B7A-FCC6-4F23-9E43-86546AF7CE6D}"/>
                </a:ext>
              </a:extLst>
            </p:cNvPr>
            <p:cNvSpPr/>
            <p:nvPr/>
          </p:nvSpPr>
          <p:spPr>
            <a:xfrm>
              <a:off x="2125311" y="2143587"/>
              <a:ext cx="5088750"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3800" b="1" dirty="0">
                  <a:latin typeface="標楷體" panose="03000509000000000000" pitchFamily="65" charset="-120"/>
                  <a:ea typeface="標楷體" panose="03000509000000000000" pitchFamily="65" charset="-120"/>
                </a:rPr>
                <a:t>112</a:t>
              </a:r>
              <a:r>
                <a:rPr kumimoji="0" lang="zh-TW" altLang="en-US" sz="3800" b="1" dirty="0">
                  <a:latin typeface="標楷體" panose="03000509000000000000" pitchFamily="65" charset="-120"/>
                  <a:ea typeface="標楷體" panose="03000509000000000000" pitchFamily="65" charset="-120"/>
                </a:rPr>
                <a:t>學年度入學方式示意圖</a:t>
              </a:r>
              <a:endParaRPr kumimoji="0" lang="zh-TW" altLang="en-US" sz="3800" b="1" dirty="0">
                <a:latin typeface="Verdana" panose="020B0604030504040204" pitchFamily="34" charset="0"/>
                <a:ea typeface="微軟正黑體" panose="020B0604030504040204" pitchFamily="34" charset="-120"/>
              </a:endParaRPr>
            </a:p>
          </p:txBody>
        </p:sp>
        <p:grpSp>
          <p:nvGrpSpPr>
            <p:cNvPr id="16392" name="群組 17416">
              <a:extLst>
                <a:ext uri="{FF2B5EF4-FFF2-40B4-BE49-F238E27FC236}">
                  <a16:creationId xmlns:a16="http://schemas.microsoft.com/office/drawing/2014/main" id="{F30B6DC8-C09F-4FFE-8ECC-0361849105C1}"/>
                </a:ext>
              </a:extLst>
            </p:cNvPr>
            <p:cNvGrpSpPr>
              <a:grpSpLocks/>
            </p:cNvGrpSpPr>
            <p:nvPr/>
          </p:nvGrpSpPr>
          <p:grpSpPr bwMode="auto">
            <a:xfrm>
              <a:off x="148487" y="2878969"/>
              <a:ext cx="8766353" cy="3744416"/>
              <a:chOff x="42754" y="2969568"/>
              <a:chExt cx="8766353" cy="3744416"/>
            </a:xfrm>
          </p:grpSpPr>
          <p:cxnSp>
            <p:nvCxnSpPr>
              <p:cNvPr id="26" name="直線單箭頭接點 25">
                <a:extLst>
                  <a:ext uri="{FF2B5EF4-FFF2-40B4-BE49-F238E27FC236}">
                    <a16:creationId xmlns:a16="http://schemas.microsoft.com/office/drawing/2014/main" id="{01552AE3-0D09-400C-BE67-895F4F7D3984}"/>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16394" name="群組 28">
                <a:extLst>
                  <a:ext uri="{FF2B5EF4-FFF2-40B4-BE49-F238E27FC236}">
                    <a16:creationId xmlns:a16="http://schemas.microsoft.com/office/drawing/2014/main" id="{7AE6ACF0-A4BE-4D57-88A6-4563A2FDDFE7}"/>
                  </a:ext>
                </a:extLst>
              </p:cNvPr>
              <p:cNvGrpSpPr>
                <a:grpSpLocks/>
              </p:cNvGrpSpPr>
              <p:nvPr/>
            </p:nvGrpSpPr>
            <p:grpSpPr bwMode="auto">
              <a:xfrm>
                <a:off x="42754" y="2969568"/>
                <a:ext cx="8766353" cy="3744416"/>
                <a:chOff x="179513" y="2996952"/>
                <a:chExt cx="8766353" cy="3744416"/>
              </a:xfrm>
            </p:grpSpPr>
            <p:sp>
              <p:nvSpPr>
                <p:cNvPr id="7" name="圓角矩形 6">
                  <a:extLst>
                    <a:ext uri="{FF2B5EF4-FFF2-40B4-BE49-F238E27FC236}">
                      <a16:creationId xmlns:a16="http://schemas.microsoft.com/office/drawing/2014/main" id="{3BAA199D-8D9A-43C7-98AE-E36BECD7F31F}"/>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28DD3551-B0E0-43A0-805F-F509AC15940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05995E45-DD91-435F-BC8A-2D106E5EC4E7}"/>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3BDCE4E3-B031-42BC-8683-9453529D22CC}"/>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B76C4E26-4AC0-4F16-9323-4CBC313A6A9F}"/>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4F6F05D4-AFA1-4509-AE67-10736A3C21E8}"/>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81399967-C15F-469F-92CD-1723D9047517}"/>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4135F38F-0B8E-49D5-A9AD-3F0C35F391CE}"/>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2BA8F9BC-33E9-42C2-8ABC-03595C52A4DB}"/>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AA79BDBA-2458-47B8-A450-F23578829275}"/>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B521E4FF-13C9-4379-A58A-AE534F205ED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585BE7F9-F7B9-4E95-86C4-6AF2E2A62961}"/>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F5CF89E-928B-4B0A-86B9-516D79459F06}"/>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EE015A91-C2A6-47D0-8851-6777BEC309EC}"/>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D86845DE-A2F4-449B-9663-A16F779434EC}"/>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005E49CF-51DD-4D8C-BBF5-D5E20070E58A}"/>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16388" name="Line 25">
            <a:extLst>
              <a:ext uri="{FF2B5EF4-FFF2-40B4-BE49-F238E27FC236}">
                <a16:creationId xmlns:a16="http://schemas.microsoft.com/office/drawing/2014/main" id="{86F94AEC-6361-4780-89E0-1CAF9B156FCF}"/>
              </a:ext>
            </a:extLst>
          </p:cNvPr>
          <p:cNvSpPr>
            <a:spLocks noChangeShapeType="1"/>
          </p:cNvSpPr>
          <p:nvPr/>
        </p:nvSpPr>
        <p:spPr bwMode="auto">
          <a:xfrm flipV="1">
            <a:off x="3517941" y="2510168"/>
            <a:ext cx="7546611" cy="1119419"/>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16389" name="Line 26">
            <a:extLst>
              <a:ext uri="{FF2B5EF4-FFF2-40B4-BE49-F238E27FC236}">
                <a16:creationId xmlns:a16="http://schemas.microsoft.com/office/drawing/2014/main" id="{5D3E73D4-D600-47C7-8933-DC04B867ABA3}"/>
              </a:ext>
            </a:extLst>
          </p:cNvPr>
          <p:cNvSpPr>
            <a:spLocks noChangeShapeType="1"/>
          </p:cNvSpPr>
          <p:nvPr/>
        </p:nvSpPr>
        <p:spPr bwMode="auto">
          <a:xfrm>
            <a:off x="3386824" y="2619862"/>
            <a:ext cx="7813485" cy="1012935"/>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3809B631-3A01-4244-A6DD-179CED62FDD8}"/>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ustDataLst>
      <p:tags r:id="rId1"/>
    </p:custData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82</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112</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桃園市試辦</a:t>
            </a:r>
            <a:b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rPr>
              <a:t>資格、做法</a:t>
            </a:r>
          </a:p>
        </p:txBody>
      </p:sp>
      <p:sp>
        <p:nvSpPr>
          <p:cNvPr id="6147" name="內容版面配置區 7"/>
          <p:cNvSpPr>
            <a:spLocks noGrp="1"/>
          </p:cNvSpPr>
          <p:nvPr>
            <p:ph sz="half" idx="1"/>
          </p:nvPr>
        </p:nvSpPr>
        <p:spPr/>
        <p:txBody>
          <a:bodyPr/>
          <a:lstStyle/>
          <a:p>
            <a:r>
              <a:rPr lang="zh-TW" altLang="en-US" dirty="0"/>
              <a:t>報名資格：桃園市國中應屆畢業生。</a:t>
            </a:r>
            <a:endParaRPr lang="en-US" altLang="zh-TW" dirty="0"/>
          </a:p>
          <a:p>
            <a:endParaRPr lang="en-US" altLang="zh-TW" dirty="0"/>
          </a:p>
          <a:p>
            <a:r>
              <a:rPr lang="zh-TW" altLang="en-US" dirty="0"/>
              <a:t>報名方式：向原就讀國中進行報名。</a:t>
            </a:r>
            <a:endParaRPr lang="en-US" altLang="zh-TW" dirty="0"/>
          </a:p>
          <a:p>
            <a:endParaRPr lang="en-US" altLang="zh-TW" dirty="0"/>
          </a:p>
          <a:p>
            <a:r>
              <a:rPr lang="zh-TW" altLang="en-US" dirty="0"/>
              <a:t>志願選填：一校一科組，不得重複報名。</a:t>
            </a:r>
          </a:p>
        </p:txBody>
      </p:sp>
      <p:sp>
        <p:nvSpPr>
          <p:cNvPr id="6148" name="內容版面配置區 8"/>
          <p:cNvSpPr>
            <a:spLocks noGrp="1"/>
          </p:cNvSpPr>
          <p:nvPr>
            <p:ph sz="half" idx="2"/>
          </p:nvPr>
        </p:nvSpPr>
        <p:spPr/>
        <p:txBody>
          <a:bodyPr/>
          <a:lstStyle/>
          <a:p>
            <a:r>
              <a:rPr lang="zh-TW" altLang="en-US" dirty="0">
                <a:solidFill>
                  <a:srgbClr val="FF0000"/>
                </a:solidFill>
              </a:rPr>
              <a:t>招生範圍：桃園市</a:t>
            </a:r>
            <a:r>
              <a:rPr lang="en-US" altLang="zh-TW" dirty="0">
                <a:solidFill>
                  <a:srgbClr val="FF0000"/>
                </a:solidFill>
              </a:rPr>
              <a:t>(</a:t>
            </a:r>
            <a:r>
              <a:rPr lang="zh-TW" altLang="en-US" dirty="0">
                <a:solidFill>
                  <a:srgbClr val="FF0000"/>
                </a:solidFill>
              </a:rPr>
              <a:t>不分行政區</a:t>
            </a:r>
            <a:r>
              <a:rPr lang="en-US" altLang="zh-TW" dirty="0">
                <a:solidFill>
                  <a:srgbClr val="FF0000"/>
                </a:solidFill>
              </a:rPr>
              <a:t>)</a:t>
            </a:r>
            <a:r>
              <a:rPr lang="zh-TW" altLang="en-US" dirty="0">
                <a:solidFill>
                  <a:srgbClr val="FF0000"/>
                </a:solidFill>
              </a:rPr>
              <a:t>。</a:t>
            </a:r>
            <a:endParaRPr lang="en-US" altLang="zh-TW" dirty="0">
              <a:solidFill>
                <a:srgbClr val="FF0000"/>
              </a:solidFill>
            </a:endParaRPr>
          </a:p>
          <a:p>
            <a:r>
              <a:rPr lang="zh-TW" altLang="en-US" dirty="0"/>
              <a:t>分發方式：</a:t>
            </a:r>
            <a:endParaRPr lang="en-US" altLang="zh-TW" dirty="0"/>
          </a:p>
          <a:p>
            <a:pPr lvl="1"/>
            <a:r>
              <a:rPr lang="zh-TW" altLang="en-US" dirty="0"/>
              <a:t>報名人數</a:t>
            </a:r>
            <a:r>
              <a:rPr lang="en-US" altLang="zh-TW" dirty="0"/>
              <a:t>&lt;=</a:t>
            </a:r>
            <a:r>
              <a:rPr lang="zh-TW" altLang="en-US" dirty="0"/>
              <a:t>招生人數，全額錄取。</a:t>
            </a:r>
            <a:endParaRPr lang="en-US" altLang="zh-TW" dirty="0"/>
          </a:p>
          <a:p>
            <a:pPr lvl="1"/>
            <a:r>
              <a:rPr lang="zh-TW" altLang="en-US" dirty="0"/>
              <a:t>報名人數</a:t>
            </a:r>
            <a:r>
              <a:rPr lang="en-US" altLang="zh-TW" dirty="0"/>
              <a:t>&gt;</a:t>
            </a:r>
            <a:r>
              <a:rPr lang="zh-TW" altLang="en-US" dirty="0"/>
              <a:t>招生人數，依據積分高低依序錄取。</a:t>
            </a:r>
            <a:endParaRPr lang="en-US" altLang="zh-TW" dirty="0"/>
          </a:p>
          <a:p>
            <a:r>
              <a:rPr lang="zh-TW" altLang="en-US" dirty="0"/>
              <a:t>積分採計：</a:t>
            </a:r>
            <a:r>
              <a:rPr lang="zh-TW" altLang="zh-TW" dirty="0"/>
              <a:t>不採計適性輔導及國中教育會考積分</a:t>
            </a:r>
            <a:r>
              <a:rPr lang="zh-TW" altLang="en-US" dirty="0"/>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招生範圍與學校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775520" y="1417638"/>
            <a:ext cx="4651049" cy="4596024"/>
          </a:xfrm>
          <a:prstGeom prst="donut">
            <a:avLst>
              <a:gd name="adj" fmla="val 187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85</a:t>
            </a:fld>
            <a:endParaRPr kumimoji="0" lang="en-US" altLang="zh-TW" sz="1200">
              <a:solidFill>
                <a:srgbClr val="0C3226"/>
              </a:solidFill>
            </a:endParaRPr>
          </a:p>
        </p:txBody>
      </p:sp>
      <p:pic>
        <p:nvPicPr>
          <p:cNvPr id="3" name="圖片 2"/>
          <p:cNvPicPr>
            <a:picLocks noChangeAspect="1"/>
          </p:cNvPicPr>
          <p:nvPr/>
        </p:nvPicPr>
        <p:blipFill>
          <a:blip r:embed="rId5"/>
          <a:stretch>
            <a:fillRect/>
          </a:stretch>
        </p:blipFill>
        <p:spPr>
          <a:xfrm>
            <a:off x="6878743" y="1341454"/>
            <a:ext cx="4545849" cy="5089231"/>
          </a:xfrm>
          <a:prstGeom prst="rect">
            <a:avLst/>
          </a:prstGeom>
        </p:spPr>
      </p:pic>
    </p:spTree>
    <p:extLst>
      <p:ext uri="{BB962C8B-B14F-4D97-AF65-F5344CB8AC3E}">
        <p14:creationId xmlns:p14="http://schemas.microsoft.com/office/powerpoint/2010/main" val="26380248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3904546453"/>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112</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(3/13~3/17)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(2/16~3/2)</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(3/11)</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(4/22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4/23)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(3/11</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3/12)</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(5/20~5/21)</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(7/11)</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5/25</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5/26</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6/12</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6/15</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報到</a:t>
            </a:r>
            <a:r>
              <a:rPr lang="en-US" altLang="zh-TW" sz="2400" dirty="0">
                <a:solidFill>
                  <a:srgbClr val="3319F5"/>
                </a:solidFill>
                <a:latin typeface="標楷體" panose="03000509000000000000" pitchFamily="65" charset="-120"/>
                <a:ea typeface="標楷體" panose="03000509000000000000" pitchFamily="65" charset="-120"/>
              </a:rPr>
              <a:t>(7/12)</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(1/6-1/12)</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2/13</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112</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sp>
        <p:nvSpPr>
          <p:cNvPr id="6" name="內容版面配置區 5"/>
          <p:cNvSpPr>
            <a:spLocks noGrp="1"/>
          </p:cNvSpPr>
          <p:nvPr>
            <p:ph idx="1"/>
          </p:nvPr>
        </p:nvSpPr>
        <p:spPr/>
        <p:txBody>
          <a:bodyPr/>
          <a:lstStyle/>
          <a:p>
            <a:endParaRPr lang="zh-TW" altLang="en-US" dirty="0"/>
          </a:p>
        </p:txBody>
      </p:sp>
      <p:pic>
        <p:nvPicPr>
          <p:cNvPr id="7" name="圖片 6"/>
          <p:cNvPicPr/>
          <p:nvPr/>
        </p:nvPicPr>
        <p:blipFill rotWithShape="1">
          <a:blip r:embed="rId2"/>
          <a:srcRect l="4613" t="31288" r="1902" b="26630"/>
          <a:stretch/>
        </p:blipFill>
        <p:spPr bwMode="auto">
          <a:xfrm>
            <a:off x="191344" y="1202904"/>
            <a:ext cx="11854408" cy="55185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2225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263352" y="1484784"/>
            <a:ext cx="982927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懷恩高中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248128" y="300926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156161983"/>
              </p:ext>
            </p:extLst>
          </p:nvPr>
        </p:nvGraphicFramePr>
        <p:xfrm>
          <a:off x="191344" y="596736"/>
          <a:ext cx="11773308" cy="6055732"/>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74</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a:latin typeface="標楷體" panose="03000509000000000000" pitchFamily="65" charset="-120"/>
                <a:ea typeface="標楷體" panose="03000509000000000000" pitchFamily="65" charset="-120"/>
              </a:rPr>
              <a:t>高三下學期</a:t>
            </a:r>
            <a:r>
              <a:rPr kumimoji="0" lang="en-US" altLang="zh-TW" sz="3600" kern="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美國緬因州中央中學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其中一個暑假到美國上課</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2CDDAF55-743F-462A-8F65-B87921005DB1}"/>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7248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600201"/>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扣除前述</a:t>
            </a:r>
            <a:r>
              <a:rPr lang="en-US" altLang="zh-TW" sz="4000" dirty="0">
                <a:latin typeface="標楷體" panose="03000509000000000000" pitchFamily="65" charset="-120"/>
                <a:ea typeface="標楷體" panose="03000509000000000000" pitchFamily="65" charset="-120"/>
              </a:rPr>
              <a:t>5</a:t>
            </a:r>
            <a:r>
              <a:rPr lang="zh-TW" altLang="en-US" sz="4000" dirty="0">
                <a:latin typeface="標楷體" panose="03000509000000000000" pitchFamily="65" charset="-120"/>
                <a:ea typeface="標楷體" panose="03000509000000000000" pitchFamily="65" charset="-120"/>
              </a:rPr>
              <a:t>所學校之外的本市其他高中，合計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要參加加拿大的測驗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卑詩省其中一暑假到加拿大學校、薩省要到加拿大一年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20000</a:t>
            </a:r>
            <a:r>
              <a:rPr lang="zh-TW" altLang="en-US" sz="4000" dirty="0">
                <a:latin typeface="標楷體" panose="03000509000000000000" pitchFamily="65" charset="-120"/>
                <a:ea typeface="標楷體" panose="03000509000000000000" pitchFamily="65" charset="-120"/>
              </a:rPr>
              <a:t>美金</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91016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16880</TotalTime>
  <Words>8979</Words>
  <Application>Microsoft Macintosh PowerPoint</Application>
  <PresentationFormat>寬螢幕</PresentationFormat>
  <Paragraphs>1474</Paragraphs>
  <Slides>139</Slides>
  <Notes>49</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139</vt:i4>
      </vt:variant>
    </vt:vector>
  </HeadingPairs>
  <TitlesOfParts>
    <vt:vector size="152" baseType="lpstr">
      <vt:lpstr>文鼎中圓</vt:lpstr>
      <vt:lpstr>微軟正黑體</vt:lpstr>
      <vt:lpstr>標楷體</vt:lpstr>
      <vt:lpstr>BiauKai</vt:lpstr>
      <vt:lpstr>Cataneo BT</vt:lpstr>
      <vt:lpstr>Arial</vt:lpstr>
      <vt:lpstr>Calibri</vt:lpstr>
      <vt:lpstr>Candara</vt:lpstr>
      <vt:lpstr>Times New Roman</vt:lpstr>
      <vt:lpstr>Verdana</vt:lpstr>
      <vt:lpstr>Wingdings</vt:lpstr>
      <vt:lpstr>Wingdings 2</vt:lpstr>
      <vt:lpstr>12年國教簡報</vt:lpstr>
      <vt:lpstr>PowerPoint 簡報</vt:lpstr>
      <vt:lpstr>          目次</vt:lpstr>
      <vt:lpstr>PowerPoint 簡報</vt:lpstr>
      <vt:lpstr>111學年度適性入學成果</vt:lpstr>
      <vt:lpstr>111學年度適性入學成果</vt:lpstr>
      <vt:lpstr>111學年度適性入學成果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桃連區機械群112學年度招生科別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PowerPoint 簡報</vt:lpstr>
      <vt:lpstr>112學年度桃連區適性入學管道</vt:lpstr>
      <vt:lpstr>桃園市試辦 完全免試入學管道</vt:lpstr>
      <vt:lpstr>資格、做法</vt:lpstr>
      <vt:lpstr>招生範圍與學校</vt:lpstr>
      <vt:lpstr>PowerPoint 簡報</vt:lpstr>
      <vt:lpstr>PowerPoint 簡報</vt:lpstr>
      <vt:lpstr>桃連區112年重要日程表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美國緬因州中央中學</vt:lpstr>
      <vt:lpstr>加拿大薩省GSCS、卑詩省第73學區</vt:lpstr>
      <vt:lpstr>臺瑞雙聯學制</vt:lpstr>
      <vt:lpstr>PowerPoint 簡報</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112年桃連區免試入學-同分超額比序步驟</vt:lpstr>
      <vt:lpstr>PowerPoint 簡報</vt:lpstr>
      <vt:lpstr>PowerPoint 簡報</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裕仁 劉</cp:lastModifiedBy>
  <cp:revision>1340</cp:revision>
  <cp:lastPrinted>2022-11-08T08:59:10Z</cp:lastPrinted>
  <dcterms:created xsi:type="dcterms:W3CDTF">2012-05-12T02:14:41Z</dcterms:created>
  <dcterms:modified xsi:type="dcterms:W3CDTF">2023-02-24T00:01:51Z</dcterms:modified>
</cp:coreProperties>
</file>