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Masters/slideMaster16.xml" ContentType="application/vnd.openxmlformats-officedocument.presentationml.slideMaster+xml"/>
  <Override PartName="/ppt/slideMasters/slideMaster17.xml" ContentType="application/vnd.openxmlformats-officedocument.presentationml.slideMaster+xml"/>
  <Override PartName="/ppt/slideMasters/slideMaster18.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slideLayouts/slideLayout15.xml" ContentType="application/vnd.openxmlformats-officedocument.presentationml.slideLayout+xml"/>
  <Override PartName="/ppt/theme/theme3.xml" ContentType="application/vnd.openxmlformats-officedocument.theme+xml"/>
  <Override PartName="/ppt/slideLayouts/slideLayout16.xml" ContentType="application/vnd.openxmlformats-officedocument.presentationml.slideLayout+xml"/>
  <Override PartName="/ppt/theme/theme4.xml" ContentType="application/vnd.openxmlformats-officedocument.theme+xml"/>
  <Override PartName="/ppt/slideLayouts/slideLayout17.xml" ContentType="application/vnd.openxmlformats-officedocument.presentationml.slideLayout+xml"/>
  <Override PartName="/ppt/theme/theme5.xml" ContentType="application/vnd.openxmlformats-officedocument.theme+xml"/>
  <Override PartName="/ppt/slideLayouts/slideLayout18.xml" ContentType="application/vnd.openxmlformats-officedocument.presentationml.slideLayout+xml"/>
  <Override PartName="/ppt/theme/theme6.xml" ContentType="application/vnd.openxmlformats-officedocument.theme+xml"/>
  <Override PartName="/ppt/slideLayouts/slideLayout19.xml" ContentType="application/vnd.openxmlformats-officedocument.presentationml.slideLayout+xml"/>
  <Override PartName="/ppt/theme/theme7.xml" ContentType="application/vnd.openxmlformats-officedocument.theme+xml"/>
  <Override PartName="/ppt/slideLayouts/slideLayout20.xml" ContentType="application/vnd.openxmlformats-officedocument.presentationml.slideLayout+xml"/>
  <Override PartName="/ppt/theme/theme8.xml" ContentType="application/vnd.openxmlformats-officedocument.theme+xml"/>
  <Override PartName="/ppt/slideLayouts/slideLayout21.xml" ContentType="application/vnd.openxmlformats-officedocument.presentationml.slideLayout+xml"/>
  <Override PartName="/ppt/theme/theme9.xml" ContentType="application/vnd.openxmlformats-officedocument.theme+xml"/>
  <Override PartName="/ppt/slideLayouts/slideLayout22.xml" ContentType="application/vnd.openxmlformats-officedocument.presentationml.slideLayout+xml"/>
  <Override PartName="/ppt/theme/theme10.xml" ContentType="application/vnd.openxmlformats-officedocument.theme+xml"/>
  <Override PartName="/ppt/slideLayouts/slideLayout23.xml" ContentType="application/vnd.openxmlformats-officedocument.presentationml.slideLayout+xml"/>
  <Override PartName="/ppt/theme/theme11.xml" ContentType="application/vnd.openxmlformats-officedocument.theme+xml"/>
  <Override PartName="/ppt/slideLayouts/slideLayout24.xml" ContentType="application/vnd.openxmlformats-officedocument.presentationml.slideLayout+xml"/>
  <Override PartName="/ppt/theme/theme12.xml" ContentType="application/vnd.openxmlformats-officedocument.theme+xml"/>
  <Override PartName="/ppt/slideLayouts/slideLayout25.xml" ContentType="application/vnd.openxmlformats-officedocument.presentationml.slideLayout+xml"/>
  <Override PartName="/ppt/theme/theme13.xml" ContentType="application/vnd.openxmlformats-officedocument.theme+xml"/>
  <Override PartName="/ppt/slideLayouts/slideLayout26.xml" ContentType="application/vnd.openxmlformats-officedocument.presentationml.slideLayout+xml"/>
  <Override PartName="/ppt/theme/theme14.xml" ContentType="application/vnd.openxmlformats-officedocument.theme+xml"/>
  <Override PartName="/ppt/slideLayouts/slideLayout27.xml" ContentType="application/vnd.openxmlformats-officedocument.presentationml.slideLayout+xml"/>
  <Override PartName="/ppt/theme/theme15.xml" ContentType="application/vnd.openxmlformats-officedocument.theme+xml"/>
  <Override PartName="/ppt/slideLayouts/slideLayout28.xml" ContentType="application/vnd.openxmlformats-officedocument.presentationml.slideLayout+xml"/>
  <Override PartName="/ppt/theme/theme16.xml" ContentType="application/vnd.openxmlformats-officedocument.theme+xml"/>
  <Override PartName="/ppt/slideLayouts/slideLayout29.xml" ContentType="application/vnd.openxmlformats-officedocument.presentationml.slideLayout+xml"/>
  <Override PartName="/ppt/theme/theme17.xml" ContentType="application/vnd.openxmlformats-officedocument.theme+xml"/>
  <Override PartName="/ppt/slideLayouts/slideLayout30.xml" ContentType="application/vnd.openxmlformats-officedocument.presentationml.slideLayout+xml"/>
  <Override PartName="/ppt/theme/theme18.xml" ContentType="application/vnd.openxmlformats-officedocument.theme+xml"/>
  <Override PartName="/ppt/theme/theme19.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1.xml" ContentType="application/vnd.openxmlformats-officedocument.drawingml.chart+xml"/>
  <Override PartName="/ppt/theme/themeOverride1.xml" ContentType="application/vnd.openxmlformats-officedocument.themeOverride+xml"/>
  <Override PartName="/ppt/charts/chart2.xml" ContentType="application/vnd.openxmlformats-officedocument.drawingml.chart+xml"/>
  <Override PartName="/ppt/theme/themeOverride2.xml" ContentType="application/vnd.openxmlformats-officedocument.themeOverr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theme/themeOverride3.xml" ContentType="application/vnd.openxmlformats-officedocument.themeOverride+xml"/>
  <Override PartName="/ppt/theme/themeOverride4.xml" ContentType="application/vnd.openxmlformats-officedocument.themeOverride+xml"/>
  <Override PartName="/ppt/theme/themeOverride5.xml" ContentType="application/vnd.openxmlformats-officedocument.themeOverride+xml"/>
  <Override PartName="/ppt/theme/themeOverride6.xml" ContentType="application/vnd.openxmlformats-officedocument.themeOverride+xml"/>
  <Override PartName="/ppt/theme/themeOverride7.xml" ContentType="application/vnd.openxmlformats-officedocument.themeOverride+xml"/>
  <Override PartName="/ppt/theme/themeOverride8.xml" ContentType="application/vnd.openxmlformats-officedocument.themeOverride+xml"/>
  <Override PartName="/ppt/theme/themeOverride9.xml" ContentType="application/vnd.openxmlformats-officedocument.themeOverride+xml"/>
  <Override PartName="/ppt/theme/themeOverride10.xml" ContentType="application/vnd.openxmlformats-officedocument.themeOverride+xml"/>
  <Override PartName="/ppt/theme/themeOverride11.xml" ContentType="application/vnd.openxmlformats-officedocument.themeOverride+xml"/>
  <Override PartName="/ppt/notesSlides/notesSlide8.xml" ContentType="application/vnd.openxmlformats-officedocument.presentationml.notesSlide+xml"/>
  <Override PartName="/ppt/theme/themeOverride12.xml" ContentType="application/vnd.openxmlformats-officedocument.themeOverride+xml"/>
  <Override PartName="/ppt/theme/themeOverride13.xml" ContentType="application/vnd.openxmlformats-officedocument.themeOverride+xml"/>
  <Override PartName="/ppt/theme/themeOverride14.xml" ContentType="application/vnd.openxmlformats-officedocument.themeOverride+xml"/>
  <Override PartName="/ppt/theme/themeOverride15.xml" ContentType="application/vnd.openxmlformats-officedocument.themeOverr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3" r:id="rId2"/>
    <p:sldMasterId id="2147483665" r:id="rId3"/>
    <p:sldMasterId id="2147483667" r:id="rId4"/>
    <p:sldMasterId id="2147483669" r:id="rId5"/>
    <p:sldMasterId id="2147483671" r:id="rId6"/>
    <p:sldMasterId id="2147483673" r:id="rId7"/>
    <p:sldMasterId id="2147483675" r:id="rId8"/>
    <p:sldMasterId id="2147483677" r:id="rId9"/>
    <p:sldMasterId id="2147483679" r:id="rId10"/>
    <p:sldMasterId id="2147483681" r:id="rId11"/>
    <p:sldMasterId id="2147483683" r:id="rId12"/>
    <p:sldMasterId id="2147483685" r:id="rId13"/>
    <p:sldMasterId id="2147483687" r:id="rId14"/>
    <p:sldMasterId id="2147483689" r:id="rId15"/>
    <p:sldMasterId id="2147483691" r:id="rId16"/>
    <p:sldMasterId id="2147483693" r:id="rId17"/>
    <p:sldMasterId id="2147483695" r:id="rId18"/>
  </p:sldMasterIdLst>
  <p:notesMasterIdLst>
    <p:notesMasterId r:id="rId55"/>
  </p:notesMasterIdLst>
  <p:sldIdLst>
    <p:sldId id="314" r:id="rId19"/>
    <p:sldId id="315" r:id="rId20"/>
    <p:sldId id="316" r:id="rId21"/>
    <p:sldId id="317" r:id="rId22"/>
    <p:sldId id="318" r:id="rId23"/>
    <p:sldId id="319" r:id="rId24"/>
    <p:sldId id="320" r:id="rId25"/>
    <p:sldId id="321" r:id="rId26"/>
    <p:sldId id="322" r:id="rId27"/>
    <p:sldId id="323" r:id="rId28"/>
    <p:sldId id="324" r:id="rId29"/>
    <p:sldId id="325" r:id="rId30"/>
    <p:sldId id="326" r:id="rId31"/>
    <p:sldId id="304" r:id="rId32"/>
    <p:sldId id="301" r:id="rId33"/>
    <p:sldId id="300" r:id="rId34"/>
    <p:sldId id="312" r:id="rId35"/>
    <p:sldId id="292" r:id="rId36"/>
    <p:sldId id="293" r:id="rId37"/>
    <p:sldId id="294" r:id="rId38"/>
    <p:sldId id="295" r:id="rId39"/>
    <p:sldId id="296" r:id="rId40"/>
    <p:sldId id="297" r:id="rId41"/>
    <p:sldId id="313" r:id="rId42"/>
    <p:sldId id="298" r:id="rId43"/>
    <p:sldId id="287" r:id="rId44"/>
    <p:sldId id="288" r:id="rId45"/>
    <p:sldId id="311" r:id="rId46"/>
    <p:sldId id="307" r:id="rId47"/>
    <p:sldId id="305" r:id="rId48"/>
    <p:sldId id="306" r:id="rId49"/>
    <p:sldId id="308" r:id="rId50"/>
    <p:sldId id="289" r:id="rId51"/>
    <p:sldId id="290" r:id="rId52"/>
    <p:sldId id="291" r:id="rId53"/>
    <p:sldId id="302" r:id="rId54"/>
  </p:sldIdLst>
  <p:sldSz cx="9144000" cy="6858000" type="screen4x3"/>
  <p:notesSz cx="6858000" cy="9144000"/>
  <p:defaultTextStyle>
    <a:defPPr>
      <a:defRPr lang="zh-TW"/>
    </a:defPPr>
    <a:lvl1pPr algn="l" rtl="0" fontAlgn="base">
      <a:spcBef>
        <a:spcPct val="0"/>
      </a:spcBef>
      <a:spcAft>
        <a:spcPct val="0"/>
      </a:spcAft>
      <a:defRPr kumimoji="1" kern="1200">
        <a:solidFill>
          <a:schemeClr val="tx1"/>
        </a:solidFill>
        <a:latin typeface="Arial" charset="0"/>
        <a:ea typeface="新細明體" charset="-120"/>
        <a:cs typeface="+mn-cs"/>
      </a:defRPr>
    </a:lvl1pPr>
    <a:lvl2pPr marL="457200" algn="l" rtl="0" fontAlgn="base">
      <a:spcBef>
        <a:spcPct val="0"/>
      </a:spcBef>
      <a:spcAft>
        <a:spcPct val="0"/>
      </a:spcAft>
      <a:defRPr kumimoji="1" kern="1200">
        <a:solidFill>
          <a:schemeClr val="tx1"/>
        </a:solidFill>
        <a:latin typeface="Arial" charset="0"/>
        <a:ea typeface="新細明體" charset="-120"/>
        <a:cs typeface="+mn-cs"/>
      </a:defRPr>
    </a:lvl2pPr>
    <a:lvl3pPr marL="914400" algn="l" rtl="0" fontAlgn="base">
      <a:spcBef>
        <a:spcPct val="0"/>
      </a:spcBef>
      <a:spcAft>
        <a:spcPct val="0"/>
      </a:spcAft>
      <a:defRPr kumimoji="1" kern="1200">
        <a:solidFill>
          <a:schemeClr val="tx1"/>
        </a:solidFill>
        <a:latin typeface="Arial" charset="0"/>
        <a:ea typeface="新細明體" charset="-120"/>
        <a:cs typeface="+mn-cs"/>
      </a:defRPr>
    </a:lvl3pPr>
    <a:lvl4pPr marL="1371600" algn="l" rtl="0" fontAlgn="base">
      <a:spcBef>
        <a:spcPct val="0"/>
      </a:spcBef>
      <a:spcAft>
        <a:spcPct val="0"/>
      </a:spcAft>
      <a:defRPr kumimoji="1" kern="1200">
        <a:solidFill>
          <a:schemeClr val="tx1"/>
        </a:solidFill>
        <a:latin typeface="Arial" charset="0"/>
        <a:ea typeface="新細明體" charset="-120"/>
        <a:cs typeface="+mn-cs"/>
      </a:defRPr>
    </a:lvl4pPr>
    <a:lvl5pPr marL="1828800" algn="l" rtl="0" fontAlgn="base">
      <a:spcBef>
        <a:spcPct val="0"/>
      </a:spcBef>
      <a:spcAft>
        <a:spcPct val="0"/>
      </a:spcAft>
      <a:defRPr kumimoji="1" kern="1200">
        <a:solidFill>
          <a:schemeClr val="tx1"/>
        </a:solidFill>
        <a:latin typeface="Arial" charset="0"/>
        <a:ea typeface="新細明體" charset="-120"/>
        <a:cs typeface="+mn-cs"/>
      </a:defRPr>
    </a:lvl5pPr>
    <a:lvl6pPr marL="2286000" algn="l" defTabSz="914400" rtl="0" eaLnBrk="1" latinLnBrk="0" hangingPunct="1">
      <a:defRPr kumimoji="1" kern="1200">
        <a:solidFill>
          <a:schemeClr val="tx1"/>
        </a:solidFill>
        <a:latin typeface="Arial" charset="0"/>
        <a:ea typeface="新細明體" charset="-120"/>
        <a:cs typeface="+mn-cs"/>
      </a:defRPr>
    </a:lvl6pPr>
    <a:lvl7pPr marL="2743200" algn="l" defTabSz="914400" rtl="0" eaLnBrk="1" latinLnBrk="0" hangingPunct="1">
      <a:defRPr kumimoji="1" kern="1200">
        <a:solidFill>
          <a:schemeClr val="tx1"/>
        </a:solidFill>
        <a:latin typeface="Arial" charset="0"/>
        <a:ea typeface="新細明體" charset="-120"/>
        <a:cs typeface="+mn-cs"/>
      </a:defRPr>
    </a:lvl7pPr>
    <a:lvl8pPr marL="3200400" algn="l" defTabSz="914400" rtl="0" eaLnBrk="1" latinLnBrk="0" hangingPunct="1">
      <a:defRPr kumimoji="1" kern="1200">
        <a:solidFill>
          <a:schemeClr val="tx1"/>
        </a:solidFill>
        <a:latin typeface="Arial" charset="0"/>
        <a:ea typeface="新細明體" charset="-120"/>
        <a:cs typeface="+mn-cs"/>
      </a:defRPr>
    </a:lvl8pPr>
    <a:lvl9pPr marL="3657600" algn="l" defTabSz="914400" rtl="0" eaLnBrk="1" latinLnBrk="0" hangingPunct="1">
      <a:defRPr kumimoji="1" kern="1200">
        <a:solidFill>
          <a:schemeClr val="tx1"/>
        </a:solidFill>
        <a:latin typeface="Arial" charset="0"/>
        <a:ea typeface="新細明體" charset="-120"/>
        <a:cs typeface="+mn-cs"/>
      </a:defRPr>
    </a:lvl9pPr>
  </p:defaultTextStyle>
  <p:extLst>
    <p:ext uri="{521415D9-36F7-43E2-AB2F-B90AF26B5E84}">
      <p14:sectionLst xmlns:p14="http://schemas.microsoft.com/office/powerpoint/2010/main">
        <p14:section name="預設章節" id="{7776DB19-6DA6-4085-AE39-E5C01A130BCB}">
          <p14:sldIdLst>
            <p14:sldId id="314"/>
            <p14:sldId id="315"/>
            <p14:sldId id="316"/>
            <p14:sldId id="317"/>
            <p14:sldId id="318"/>
            <p14:sldId id="319"/>
            <p14:sldId id="320"/>
            <p14:sldId id="321"/>
            <p14:sldId id="322"/>
            <p14:sldId id="323"/>
            <p14:sldId id="324"/>
            <p14:sldId id="325"/>
            <p14:sldId id="326"/>
            <p14:sldId id="304"/>
            <p14:sldId id="301"/>
            <p14:sldId id="300"/>
            <p14:sldId id="312"/>
            <p14:sldId id="292"/>
            <p14:sldId id="293"/>
            <p14:sldId id="294"/>
            <p14:sldId id="295"/>
            <p14:sldId id="296"/>
            <p14:sldId id="297"/>
            <p14:sldId id="313"/>
            <p14:sldId id="298"/>
            <p14:sldId id="287"/>
            <p14:sldId id="288"/>
            <p14:sldId id="311"/>
            <p14:sldId id="307"/>
            <p14:sldId id="305"/>
            <p14:sldId id="306"/>
            <p14:sldId id="308"/>
            <p14:sldId id="289"/>
            <p14:sldId id="290"/>
            <p14:sldId id="291"/>
            <p14:sldId id="302"/>
          </p14:sldIdLst>
        </p14:section>
      </p14:section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A90707"/>
    <a:srgbClr val="000000"/>
    <a:srgbClr val="BF1733"/>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71" d="100"/>
          <a:sy n="71" d="100"/>
        </p:scale>
        <p:origin x="-438" y="-108"/>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3354"/>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Master" Target="slideMasters/slideMaster13.xml"/><Relationship Id="rId18" Type="http://schemas.openxmlformats.org/officeDocument/2006/relationships/slideMaster" Target="slideMasters/slideMaster18.xml"/><Relationship Id="rId26" Type="http://schemas.openxmlformats.org/officeDocument/2006/relationships/slide" Target="slides/slide8.xml"/><Relationship Id="rId39" Type="http://schemas.openxmlformats.org/officeDocument/2006/relationships/slide" Target="slides/slide21.xml"/><Relationship Id="rId21" Type="http://schemas.openxmlformats.org/officeDocument/2006/relationships/slide" Target="slides/slide3.xml"/><Relationship Id="rId34" Type="http://schemas.openxmlformats.org/officeDocument/2006/relationships/slide" Target="slides/slide16.xml"/><Relationship Id="rId42" Type="http://schemas.openxmlformats.org/officeDocument/2006/relationships/slide" Target="slides/slide24.xml"/><Relationship Id="rId47" Type="http://schemas.openxmlformats.org/officeDocument/2006/relationships/slide" Target="slides/slide29.xml"/><Relationship Id="rId50" Type="http://schemas.openxmlformats.org/officeDocument/2006/relationships/slide" Target="slides/slide32.xml"/><Relationship Id="rId55" Type="http://schemas.openxmlformats.org/officeDocument/2006/relationships/notesMaster" Target="notesMasters/notesMaster1.xml"/><Relationship Id="rId7" Type="http://schemas.openxmlformats.org/officeDocument/2006/relationships/slideMaster" Target="slideMasters/slideMaster7.xml"/><Relationship Id="rId12" Type="http://schemas.openxmlformats.org/officeDocument/2006/relationships/slideMaster" Target="slideMasters/slideMaster12.xml"/><Relationship Id="rId17" Type="http://schemas.openxmlformats.org/officeDocument/2006/relationships/slideMaster" Target="slideMasters/slideMaster17.xml"/><Relationship Id="rId25" Type="http://schemas.openxmlformats.org/officeDocument/2006/relationships/slide" Target="slides/slide7.xml"/><Relationship Id="rId33" Type="http://schemas.openxmlformats.org/officeDocument/2006/relationships/slide" Target="slides/slide15.xml"/><Relationship Id="rId38" Type="http://schemas.openxmlformats.org/officeDocument/2006/relationships/slide" Target="slides/slide20.xml"/><Relationship Id="rId46" Type="http://schemas.openxmlformats.org/officeDocument/2006/relationships/slide" Target="slides/slide28.xml"/><Relationship Id="rId59"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Master" Target="slideMasters/slideMaster16.xml"/><Relationship Id="rId20" Type="http://schemas.openxmlformats.org/officeDocument/2006/relationships/slide" Target="slides/slide2.xml"/><Relationship Id="rId29" Type="http://schemas.openxmlformats.org/officeDocument/2006/relationships/slide" Target="slides/slide11.xml"/><Relationship Id="rId41" Type="http://schemas.openxmlformats.org/officeDocument/2006/relationships/slide" Target="slides/slide23.xml"/><Relationship Id="rId54" Type="http://schemas.openxmlformats.org/officeDocument/2006/relationships/slide" Target="slides/slide36.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Master" Target="slideMasters/slideMaster11.xml"/><Relationship Id="rId24" Type="http://schemas.openxmlformats.org/officeDocument/2006/relationships/slide" Target="slides/slide6.xml"/><Relationship Id="rId32" Type="http://schemas.openxmlformats.org/officeDocument/2006/relationships/slide" Target="slides/slide14.xml"/><Relationship Id="rId37" Type="http://schemas.openxmlformats.org/officeDocument/2006/relationships/slide" Target="slides/slide19.xml"/><Relationship Id="rId40" Type="http://schemas.openxmlformats.org/officeDocument/2006/relationships/slide" Target="slides/slide22.xml"/><Relationship Id="rId45" Type="http://schemas.openxmlformats.org/officeDocument/2006/relationships/slide" Target="slides/slide27.xml"/><Relationship Id="rId53" Type="http://schemas.openxmlformats.org/officeDocument/2006/relationships/slide" Target="slides/slide35.xml"/><Relationship Id="rId58" Type="http://schemas.openxmlformats.org/officeDocument/2006/relationships/theme" Target="theme/theme1.xml"/><Relationship Id="rId5" Type="http://schemas.openxmlformats.org/officeDocument/2006/relationships/slideMaster" Target="slideMasters/slideMaster5.xml"/><Relationship Id="rId15" Type="http://schemas.openxmlformats.org/officeDocument/2006/relationships/slideMaster" Target="slideMasters/slideMaster15.xml"/><Relationship Id="rId23" Type="http://schemas.openxmlformats.org/officeDocument/2006/relationships/slide" Target="slides/slide5.xml"/><Relationship Id="rId28" Type="http://schemas.openxmlformats.org/officeDocument/2006/relationships/slide" Target="slides/slide10.xml"/><Relationship Id="rId36" Type="http://schemas.openxmlformats.org/officeDocument/2006/relationships/slide" Target="slides/slide18.xml"/><Relationship Id="rId49" Type="http://schemas.openxmlformats.org/officeDocument/2006/relationships/slide" Target="slides/slide31.xml"/><Relationship Id="rId57" Type="http://schemas.openxmlformats.org/officeDocument/2006/relationships/viewProps" Target="viewProps.xml"/><Relationship Id="rId10" Type="http://schemas.openxmlformats.org/officeDocument/2006/relationships/slideMaster" Target="slideMasters/slideMaster10.xml"/><Relationship Id="rId19" Type="http://schemas.openxmlformats.org/officeDocument/2006/relationships/slide" Target="slides/slide1.xml"/><Relationship Id="rId31" Type="http://schemas.openxmlformats.org/officeDocument/2006/relationships/slide" Target="slides/slide13.xml"/><Relationship Id="rId44" Type="http://schemas.openxmlformats.org/officeDocument/2006/relationships/slide" Target="slides/slide26.xml"/><Relationship Id="rId52" Type="http://schemas.openxmlformats.org/officeDocument/2006/relationships/slide" Target="slides/slide34.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Master" Target="slideMasters/slideMaster14.xml"/><Relationship Id="rId22" Type="http://schemas.openxmlformats.org/officeDocument/2006/relationships/slide" Target="slides/slide4.xml"/><Relationship Id="rId27" Type="http://schemas.openxmlformats.org/officeDocument/2006/relationships/slide" Target="slides/slide9.xml"/><Relationship Id="rId30" Type="http://schemas.openxmlformats.org/officeDocument/2006/relationships/slide" Target="slides/slide12.xml"/><Relationship Id="rId35" Type="http://schemas.openxmlformats.org/officeDocument/2006/relationships/slide" Target="slides/slide17.xml"/><Relationship Id="rId43" Type="http://schemas.openxmlformats.org/officeDocument/2006/relationships/slide" Target="slides/slide25.xml"/><Relationship Id="rId48" Type="http://schemas.openxmlformats.org/officeDocument/2006/relationships/slide" Target="slides/slide30.xml"/><Relationship Id="rId56" Type="http://schemas.openxmlformats.org/officeDocument/2006/relationships/presProps" Target="presProps.xml"/><Relationship Id="rId8" Type="http://schemas.openxmlformats.org/officeDocument/2006/relationships/slideMaster" Target="slideMasters/slideMaster8.xml"/><Relationship Id="rId51" Type="http://schemas.openxmlformats.org/officeDocument/2006/relationships/slide" Target="slides/slide33.xml"/><Relationship Id="rId3" Type="http://schemas.openxmlformats.org/officeDocument/2006/relationships/slideMaster" Target="slideMasters/slideMaster3.xml"/></Relationships>
</file>

<file path=ppt/charts/_rels/chart1.xml.rels><?xml version="1.0" encoding="UTF-8" standalone="yes"?>
<Relationships xmlns="http://schemas.openxmlformats.org/package/2006/relationships"><Relationship Id="rId2" Type="http://schemas.openxmlformats.org/officeDocument/2006/relationships/oleObject" Target="file:///C:\Documents%20and%20Settings\ilcuser\My%20Documents\Downloads\&#22294;.xlsx" TargetMode="External"/><Relationship Id="rId1" Type="http://schemas.openxmlformats.org/officeDocument/2006/relationships/themeOverride" Target="../theme/themeOverride1.xml"/></Relationships>
</file>

<file path=ppt/charts/_rels/chart2.xml.rels><?xml version="1.0" encoding="UTF-8" standalone="yes"?>
<Relationships xmlns="http://schemas.openxmlformats.org/package/2006/relationships"><Relationship Id="rId2" Type="http://schemas.openxmlformats.org/officeDocument/2006/relationships/oleObject" Target="file:///C:\Documents%20and%20Settings\ilcuser\My%20Documents\Downloads\&#22294;.xlsx" TargetMode="External"/><Relationship Id="rId1" Type="http://schemas.openxmlformats.org/officeDocument/2006/relationships/themeOverride" Target="../theme/themeOverride2.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zh-TW"/>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a:pPr>
            <a:r>
              <a:rPr lang="zh-TW" altLang="en-US" sz="3600" dirty="0"/>
              <a:t>紙</a:t>
            </a:r>
            <a:r>
              <a:rPr lang="zh-TW" altLang="en-US" sz="3600" dirty="0" smtClean="0"/>
              <a:t>筆評量</a:t>
            </a:r>
            <a:endParaRPr lang="en-US" altLang="zh-TW" sz="3600" dirty="0" smtClean="0"/>
          </a:p>
          <a:p>
            <a:pPr>
              <a:defRPr/>
            </a:pPr>
            <a:r>
              <a:rPr lang="zh-TW" altLang="en-US" sz="1800" dirty="0" smtClean="0"/>
              <a:t>最小化</a:t>
            </a:r>
            <a:endParaRPr lang="zh-TW" altLang="en-US" sz="1800" dirty="0"/>
          </a:p>
        </c:rich>
      </c:tx>
      <c:layout/>
      <c:overlay val="0"/>
    </c:title>
    <c:autoTitleDeleted val="0"/>
    <c:plotArea>
      <c:layout/>
      <c:radarChart>
        <c:radarStyle val="filled"/>
        <c:varyColors val="0"/>
        <c:ser>
          <c:idx val="0"/>
          <c:order val="0"/>
          <c:tx>
            <c:strRef>
              <c:f>紙筆!$B$3</c:f>
              <c:strCache>
                <c:ptCount val="1"/>
                <c:pt idx="0">
                  <c:v>紙筆</c:v>
                </c:pt>
              </c:strCache>
            </c:strRef>
          </c:tx>
          <c:cat>
            <c:strRef>
              <c:f>紙筆!$C$2:$E$2</c:f>
              <c:strCache>
                <c:ptCount val="3"/>
                <c:pt idx="0">
                  <c:v>認知</c:v>
                </c:pt>
                <c:pt idx="1">
                  <c:v>技能</c:v>
                </c:pt>
                <c:pt idx="2">
                  <c:v>情意</c:v>
                </c:pt>
              </c:strCache>
            </c:strRef>
          </c:cat>
          <c:val>
            <c:numRef>
              <c:f>紙筆!$C$3:$E$3</c:f>
              <c:numCache>
                <c:formatCode>General</c:formatCode>
                <c:ptCount val="3"/>
                <c:pt idx="0">
                  <c:v>5</c:v>
                </c:pt>
                <c:pt idx="1">
                  <c:v>2</c:v>
                </c:pt>
                <c:pt idx="2">
                  <c:v>2</c:v>
                </c:pt>
              </c:numCache>
            </c:numRef>
          </c:val>
        </c:ser>
        <c:dLbls>
          <c:showLegendKey val="0"/>
          <c:showVal val="0"/>
          <c:showCatName val="0"/>
          <c:showSerName val="0"/>
          <c:showPercent val="0"/>
          <c:showBubbleSize val="0"/>
        </c:dLbls>
        <c:axId val="106428288"/>
        <c:axId val="103002496"/>
      </c:radarChart>
      <c:catAx>
        <c:axId val="106428288"/>
        <c:scaling>
          <c:orientation val="minMax"/>
        </c:scaling>
        <c:delete val="0"/>
        <c:axPos val="b"/>
        <c:majorGridlines/>
        <c:majorTickMark val="none"/>
        <c:minorTickMark val="none"/>
        <c:tickLblPos val="nextTo"/>
        <c:spPr>
          <a:ln w="9525">
            <a:noFill/>
          </a:ln>
        </c:spPr>
        <c:txPr>
          <a:bodyPr/>
          <a:lstStyle/>
          <a:p>
            <a:pPr>
              <a:defRPr sz="1800" b="1">
                <a:solidFill>
                  <a:srgbClr val="0000FF"/>
                </a:solidFill>
              </a:defRPr>
            </a:pPr>
            <a:endParaRPr lang="zh-TW"/>
          </a:p>
        </c:txPr>
        <c:crossAx val="103002496"/>
        <c:crosses val="autoZero"/>
        <c:auto val="1"/>
        <c:lblAlgn val="ctr"/>
        <c:lblOffset val="100"/>
        <c:noMultiLvlLbl val="0"/>
      </c:catAx>
      <c:valAx>
        <c:axId val="103002496"/>
        <c:scaling>
          <c:orientation val="minMax"/>
        </c:scaling>
        <c:delete val="0"/>
        <c:axPos val="l"/>
        <c:majorGridlines/>
        <c:numFmt formatCode="General" sourceLinked="1"/>
        <c:majorTickMark val="none"/>
        <c:minorTickMark val="none"/>
        <c:tickLblPos val="nextTo"/>
        <c:crossAx val="106428288"/>
        <c:crosses val="autoZero"/>
        <c:crossBetween val="between"/>
      </c:valAx>
    </c:plotArea>
    <c:plotVisOnly val="1"/>
    <c:dispBlanksAs val="gap"/>
    <c:showDLblsOverMax val="0"/>
  </c:chart>
  <c:spPr>
    <a:ln w="0"/>
  </c:spPr>
  <c:externalData r:id="rId2">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zh-TW"/>
  <c:roundedCorners val="0"/>
  <mc:AlternateContent xmlns:mc="http://schemas.openxmlformats.org/markup-compatibility/2006">
    <mc:Choice xmlns:c14="http://schemas.microsoft.com/office/drawing/2007/8/2/chart" Requires="c14">
      <c14:style val="104"/>
    </mc:Choice>
    <mc:Fallback>
      <c:style val="4"/>
    </mc:Fallback>
  </mc:AlternateContent>
  <c:clrMapOvr bg1="lt1" tx1="dk1" bg2="lt2" tx2="dk2" accent1="accent1" accent2="accent2" accent3="accent3" accent4="accent4" accent5="accent5" accent6="accent6" hlink="hlink" folHlink="folHlink"/>
  <c:chart>
    <c:title>
      <c:tx>
        <c:rich>
          <a:bodyPr/>
          <a:lstStyle/>
          <a:p>
            <a:pPr>
              <a:defRPr sz="3600"/>
            </a:pPr>
            <a:r>
              <a:rPr lang="zh-TW" altLang="en-US" sz="3600" dirty="0"/>
              <a:t>實</a:t>
            </a:r>
            <a:r>
              <a:rPr lang="zh-TW" altLang="en-US" sz="3600" dirty="0" smtClean="0"/>
              <a:t>作評量</a:t>
            </a:r>
            <a:endParaRPr lang="zh-TW" altLang="en-US" sz="3600" dirty="0"/>
          </a:p>
        </c:rich>
      </c:tx>
      <c:layout/>
      <c:overlay val="0"/>
    </c:title>
    <c:autoTitleDeleted val="0"/>
    <c:plotArea>
      <c:layout/>
      <c:radarChart>
        <c:radarStyle val="filled"/>
        <c:varyColors val="0"/>
        <c:ser>
          <c:idx val="0"/>
          <c:order val="0"/>
          <c:tx>
            <c:strRef>
              <c:f>實作!$B$3</c:f>
              <c:strCache>
                <c:ptCount val="1"/>
                <c:pt idx="0">
                  <c:v>實作</c:v>
                </c:pt>
              </c:strCache>
            </c:strRef>
          </c:tx>
          <c:cat>
            <c:strRef>
              <c:f>實作!$C$2:$E$2</c:f>
              <c:strCache>
                <c:ptCount val="3"/>
                <c:pt idx="0">
                  <c:v>認知</c:v>
                </c:pt>
                <c:pt idx="1">
                  <c:v>技能</c:v>
                </c:pt>
                <c:pt idx="2">
                  <c:v>情意</c:v>
                </c:pt>
              </c:strCache>
            </c:strRef>
          </c:cat>
          <c:val>
            <c:numRef>
              <c:f>實作!$C$3:$E$3</c:f>
              <c:numCache>
                <c:formatCode>General</c:formatCode>
                <c:ptCount val="3"/>
                <c:pt idx="0">
                  <c:v>2</c:v>
                </c:pt>
                <c:pt idx="1">
                  <c:v>5</c:v>
                </c:pt>
                <c:pt idx="2">
                  <c:v>5</c:v>
                </c:pt>
              </c:numCache>
            </c:numRef>
          </c:val>
        </c:ser>
        <c:dLbls>
          <c:showLegendKey val="0"/>
          <c:showVal val="0"/>
          <c:showCatName val="0"/>
          <c:showSerName val="0"/>
          <c:showPercent val="0"/>
          <c:showBubbleSize val="0"/>
        </c:dLbls>
        <c:axId val="110698496"/>
        <c:axId val="110700032"/>
      </c:radarChart>
      <c:catAx>
        <c:axId val="110698496"/>
        <c:scaling>
          <c:orientation val="minMax"/>
        </c:scaling>
        <c:delete val="0"/>
        <c:axPos val="b"/>
        <c:majorGridlines/>
        <c:majorTickMark val="none"/>
        <c:minorTickMark val="none"/>
        <c:tickLblPos val="nextTo"/>
        <c:spPr>
          <a:ln w="9525">
            <a:noFill/>
          </a:ln>
        </c:spPr>
        <c:txPr>
          <a:bodyPr/>
          <a:lstStyle/>
          <a:p>
            <a:pPr>
              <a:defRPr sz="1800" b="1">
                <a:solidFill>
                  <a:srgbClr val="0000FF"/>
                </a:solidFill>
              </a:defRPr>
            </a:pPr>
            <a:endParaRPr lang="zh-TW"/>
          </a:p>
        </c:txPr>
        <c:crossAx val="110700032"/>
        <c:crosses val="autoZero"/>
        <c:auto val="1"/>
        <c:lblAlgn val="ctr"/>
        <c:lblOffset val="100"/>
        <c:noMultiLvlLbl val="0"/>
      </c:catAx>
      <c:valAx>
        <c:axId val="110700032"/>
        <c:scaling>
          <c:orientation val="minMax"/>
        </c:scaling>
        <c:delete val="0"/>
        <c:axPos val="l"/>
        <c:majorGridlines/>
        <c:numFmt formatCode="General" sourceLinked="1"/>
        <c:majorTickMark val="none"/>
        <c:minorTickMark val="none"/>
        <c:tickLblPos val="nextTo"/>
        <c:crossAx val="110698496"/>
        <c:crosses val="autoZero"/>
        <c:crossBetween val="between"/>
      </c:valAx>
    </c:plotArea>
    <c:plotVisOnly val="1"/>
    <c:dispBlanksAs val="gap"/>
    <c:showDLblsOverMax val="0"/>
  </c:chart>
  <c:externalData r:id="rId2">
    <c:autoUpdate val="0"/>
  </c:externalData>
</c:chartSpace>
</file>

<file path=ppt/diagrams/colors1.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555F31F-BFBE-4098-9223-8B1E020CEFBB}" type="doc">
      <dgm:prSet loTypeId="urn:microsoft.com/office/officeart/2005/8/layout/radial6" loCatId="cycle" qsTypeId="urn:microsoft.com/office/officeart/2005/8/quickstyle/simple2" qsCatId="simple" csTypeId="urn:microsoft.com/office/officeart/2005/8/colors/accent1_1" csCatId="accent1" phldr="1"/>
      <dgm:spPr/>
      <dgm:t>
        <a:bodyPr/>
        <a:lstStyle/>
        <a:p>
          <a:endParaRPr lang="zh-TW" altLang="en-US"/>
        </a:p>
      </dgm:t>
    </dgm:pt>
    <dgm:pt modelId="{8213C11E-33CD-4364-BEE9-5D2229C93B17}">
      <dgm:prSet phldrT="[文字]"/>
      <dgm:spPr/>
      <dgm:t>
        <a:bodyPr/>
        <a:lstStyle/>
        <a:p>
          <a:r>
            <a:rPr lang="zh-TW" altLang="en-US" dirty="0" smtClean="0">
              <a:latin typeface="標楷體" pitchFamily="65" charset="-120"/>
              <a:ea typeface="標楷體" pitchFamily="65" charset="-120"/>
            </a:rPr>
            <a:t>基準與規準的建立</a:t>
          </a:r>
          <a:endParaRPr lang="zh-TW" altLang="en-US" dirty="0">
            <a:latin typeface="標楷體" pitchFamily="65" charset="-120"/>
            <a:ea typeface="標楷體" pitchFamily="65" charset="-120"/>
          </a:endParaRPr>
        </a:p>
      </dgm:t>
    </dgm:pt>
    <dgm:pt modelId="{A752A4AC-EA10-479B-B51C-AC453B4831E0}" type="parTrans" cxnId="{4D3ADAE0-E86D-415E-BB17-EFF3A67EC876}">
      <dgm:prSet/>
      <dgm:spPr/>
      <dgm:t>
        <a:bodyPr/>
        <a:lstStyle/>
        <a:p>
          <a:endParaRPr lang="zh-TW" altLang="en-US"/>
        </a:p>
      </dgm:t>
    </dgm:pt>
    <dgm:pt modelId="{29491EE8-BE69-4158-B845-DCCCAA9B3349}" type="sibTrans" cxnId="{4D3ADAE0-E86D-415E-BB17-EFF3A67EC876}">
      <dgm:prSet/>
      <dgm:spPr/>
      <dgm:t>
        <a:bodyPr/>
        <a:lstStyle/>
        <a:p>
          <a:endParaRPr lang="zh-TW" altLang="en-US"/>
        </a:p>
      </dgm:t>
    </dgm:pt>
    <dgm:pt modelId="{6A49F8C4-6D7A-4021-951B-40775C901B74}">
      <dgm:prSet phldrT="[文字]" custT="1"/>
      <dgm:spPr/>
      <dgm:t>
        <a:bodyPr/>
        <a:lstStyle/>
        <a:p>
          <a:pPr algn="l"/>
          <a:r>
            <a:rPr lang="en-US" altLang="zh-TW" sz="2000" dirty="0" smtClean="0"/>
            <a:t>1.</a:t>
          </a:r>
          <a:r>
            <a:rPr lang="zh-TW" altLang="en-US" sz="2000" dirty="0" smtClean="0"/>
            <a:t>選擇最適合本課程學習的目標</a:t>
          </a:r>
          <a:endParaRPr lang="zh-TW" altLang="en-US" sz="2000" dirty="0"/>
        </a:p>
      </dgm:t>
    </dgm:pt>
    <dgm:pt modelId="{1B586560-AA90-4852-8857-28F21D1D5233}" type="parTrans" cxnId="{381EB47C-C18A-40E5-BB1A-A7DF4CDE3C1A}">
      <dgm:prSet/>
      <dgm:spPr/>
      <dgm:t>
        <a:bodyPr/>
        <a:lstStyle/>
        <a:p>
          <a:endParaRPr lang="zh-TW" altLang="en-US"/>
        </a:p>
      </dgm:t>
    </dgm:pt>
    <dgm:pt modelId="{8C1A96FB-AB40-417F-8640-ED38B493127A}" type="sibTrans" cxnId="{381EB47C-C18A-40E5-BB1A-A7DF4CDE3C1A}">
      <dgm:prSet/>
      <dgm:spPr/>
      <dgm:t>
        <a:bodyPr/>
        <a:lstStyle/>
        <a:p>
          <a:endParaRPr lang="zh-TW" altLang="en-US"/>
        </a:p>
      </dgm:t>
    </dgm:pt>
    <dgm:pt modelId="{5C667346-E231-4CC0-8FB7-779CB84AF1E9}">
      <dgm:prSet phldrT="[文字]" custT="1"/>
      <dgm:spPr/>
      <dgm:t>
        <a:bodyPr/>
        <a:lstStyle/>
        <a:p>
          <a:pPr algn="l"/>
          <a:r>
            <a:rPr lang="en-US" altLang="zh-TW" sz="2000" dirty="0" smtClean="0"/>
            <a:t>2.</a:t>
          </a:r>
          <a:r>
            <a:rPr lang="zh-TW" altLang="en-US" sz="2000" dirty="0" smtClean="0"/>
            <a:t>根據學習目標發展評量項目</a:t>
          </a:r>
          <a:endParaRPr lang="zh-TW" altLang="en-US" sz="2000" dirty="0"/>
        </a:p>
      </dgm:t>
    </dgm:pt>
    <dgm:pt modelId="{7E3C9425-D529-4103-8CC6-2FEF94409433}" type="parTrans" cxnId="{651513B8-5BF4-44EF-94E4-C0D2D114D8E3}">
      <dgm:prSet/>
      <dgm:spPr/>
      <dgm:t>
        <a:bodyPr/>
        <a:lstStyle/>
        <a:p>
          <a:endParaRPr lang="zh-TW" altLang="en-US"/>
        </a:p>
      </dgm:t>
    </dgm:pt>
    <dgm:pt modelId="{C3511CB3-0F8C-4889-82F0-24166619B500}" type="sibTrans" cxnId="{651513B8-5BF4-44EF-94E4-C0D2D114D8E3}">
      <dgm:prSet/>
      <dgm:spPr/>
      <dgm:t>
        <a:bodyPr/>
        <a:lstStyle/>
        <a:p>
          <a:endParaRPr lang="zh-TW" altLang="en-US"/>
        </a:p>
      </dgm:t>
    </dgm:pt>
    <dgm:pt modelId="{959F63CE-714B-4A80-911F-F482807F998E}">
      <dgm:prSet phldrT="[文字]" custT="1"/>
      <dgm:spPr/>
      <dgm:t>
        <a:bodyPr/>
        <a:lstStyle/>
        <a:p>
          <a:pPr algn="l"/>
          <a:r>
            <a:rPr lang="en-US" altLang="zh-TW" sz="2000" dirty="0" smtClean="0"/>
            <a:t>3.</a:t>
          </a:r>
          <a:r>
            <a:rPr lang="zh-TW" altLang="en-US" sz="2000" dirty="0" smtClean="0"/>
            <a:t>建立定義清楚的評估標準</a:t>
          </a:r>
          <a:endParaRPr lang="zh-TW" altLang="en-US" sz="2000" dirty="0"/>
        </a:p>
      </dgm:t>
    </dgm:pt>
    <dgm:pt modelId="{88ACD2BB-1159-423D-97AE-2A0851D80E6C}" type="parTrans" cxnId="{7F2EC5F5-37B2-4153-AF08-37F8EB0F4D3E}">
      <dgm:prSet/>
      <dgm:spPr/>
      <dgm:t>
        <a:bodyPr/>
        <a:lstStyle/>
        <a:p>
          <a:endParaRPr lang="zh-TW" altLang="en-US"/>
        </a:p>
      </dgm:t>
    </dgm:pt>
    <dgm:pt modelId="{614DBACA-25EC-4F46-A3B3-BF58E1799DA6}" type="sibTrans" cxnId="{7F2EC5F5-37B2-4153-AF08-37F8EB0F4D3E}">
      <dgm:prSet/>
      <dgm:spPr/>
      <dgm:t>
        <a:bodyPr/>
        <a:lstStyle/>
        <a:p>
          <a:endParaRPr lang="zh-TW" altLang="en-US"/>
        </a:p>
      </dgm:t>
    </dgm:pt>
    <dgm:pt modelId="{9010E44F-DCFA-4464-85D5-AEC13DF0160F}">
      <dgm:prSet phldrT="[文字]" custT="1"/>
      <dgm:spPr/>
      <dgm:t>
        <a:bodyPr/>
        <a:lstStyle/>
        <a:p>
          <a:pPr algn="l"/>
          <a:r>
            <a:rPr lang="en-US" altLang="zh-TW" sz="1800" dirty="0" smtClean="0"/>
            <a:t>4: </a:t>
          </a:r>
          <a:r>
            <a:rPr lang="zh-TW" altLang="en-US" sz="1800" dirty="0" smtClean="0"/>
            <a:t>決定三或四個不同等級的標準，如</a:t>
          </a:r>
          <a:r>
            <a:rPr lang="en-US" altLang="zh-TW" sz="1800" dirty="0" smtClean="0"/>
            <a:t>: </a:t>
          </a:r>
          <a:r>
            <a:rPr lang="zh-TW" altLang="en-US" sz="1800" dirty="0" smtClean="0"/>
            <a:t>優秀、普通、不佳</a:t>
          </a:r>
          <a:endParaRPr lang="zh-TW" altLang="en-US" sz="1800" dirty="0"/>
        </a:p>
      </dgm:t>
    </dgm:pt>
    <dgm:pt modelId="{211C9528-B169-4169-B4C8-385592CA03CC}" type="parTrans" cxnId="{666259FC-DDBD-4AC5-A94F-9423A36585DD}">
      <dgm:prSet/>
      <dgm:spPr/>
      <dgm:t>
        <a:bodyPr/>
        <a:lstStyle/>
        <a:p>
          <a:endParaRPr lang="zh-TW" altLang="en-US"/>
        </a:p>
      </dgm:t>
    </dgm:pt>
    <dgm:pt modelId="{21601B7B-8703-424A-A1A5-B55B32217786}" type="sibTrans" cxnId="{666259FC-DDBD-4AC5-A94F-9423A36585DD}">
      <dgm:prSet/>
      <dgm:spPr/>
      <dgm:t>
        <a:bodyPr/>
        <a:lstStyle/>
        <a:p>
          <a:endParaRPr lang="zh-TW" altLang="en-US"/>
        </a:p>
      </dgm:t>
    </dgm:pt>
    <dgm:pt modelId="{91ED019A-6F2E-4103-8FBC-E0F8B195AFAE}">
      <dgm:prSet phldrT="[文字]"/>
      <dgm:spPr/>
      <dgm:t>
        <a:bodyPr/>
        <a:lstStyle/>
        <a:p>
          <a:endParaRPr lang="zh-TW" altLang="en-US" dirty="0"/>
        </a:p>
      </dgm:t>
    </dgm:pt>
    <dgm:pt modelId="{7F8E2C7A-4A49-4E47-B038-C5DD1C29FCAA}" type="parTrans" cxnId="{05E74DCC-C768-4BE1-ACDE-BADC9D213255}">
      <dgm:prSet/>
      <dgm:spPr/>
      <dgm:t>
        <a:bodyPr/>
        <a:lstStyle/>
        <a:p>
          <a:endParaRPr lang="zh-TW" altLang="en-US"/>
        </a:p>
      </dgm:t>
    </dgm:pt>
    <dgm:pt modelId="{E38961CC-A0DD-497C-9FD8-8BE50D47CFAA}" type="sibTrans" cxnId="{05E74DCC-C768-4BE1-ACDE-BADC9D213255}">
      <dgm:prSet/>
      <dgm:spPr/>
      <dgm:t>
        <a:bodyPr/>
        <a:lstStyle/>
        <a:p>
          <a:endParaRPr lang="zh-TW" altLang="en-US"/>
        </a:p>
      </dgm:t>
    </dgm:pt>
    <dgm:pt modelId="{ADC91560-CAAD-4E27-95C4-9F5DB47E63D5}">
      <dgm:prSet phldrT="[文字]" custT="1"/>
      <dgm:spPr/>
      <dgm:t>
        <a:bodyPr/>
        <a:lstStyle/>
        <a:p>
          <a:pPr algn="l"/>
          <a:r>
            <a:rPr lang="en-US" altLang="zh-TW" sz="2000" dirty="0" smtClean="0"/>
            <a:t>5.</a:t>
          </a:r>
          <a:r>
            <a:rPr lang="zh-TW" altLang="en-US" sz="2000" dirty="0" smtClean="0"/>
            <a:t>訂出每個等級的分數範圍</a:t>
          </a:r>
          <a:endParaRPr lang="zh-TW" altLang="en-US" sz="2000" dirty="0"/>
        </a:p>
      </dgm:t>
    </dgm:pt>
    <dgm:pt modelId="{EE72968A-CAD1-4F67-BB4F-71C6ADE03DF6}" type="parTrans" cxnId="{D9188BD8-E5EF-4C3F-BE98-D44154C74605}">
      <dgm:prSet/>
      <dgm:spPr/>
      <dgm:t>
        <a:bodyPr/>
        <a:lstStyle/>
        <a:p>
          <a:endParaRPr lang="zh-TW" altLang="en-US"/>
        </a:p>
      </dgm:t>
    </dgm:pt>
    <dgm:pt modelId="{62B82C66-3FFB-4FE9-A471-DBD7E7C43649}" type="sibTrans" cxnId="{D9188BD8-E5EF-4C3F-BE98-D44154C74605}">
      <dgm:prSet/>
      <dgm:spPr/>
      <dgm:t>
        <a:bodyPr/>
        <a:lstStyle/>
        <a:p>
          <a:endParaRPr lang="zh-TW" altLang="en-US"/>
        </a:p>
      </dgm:t>
    </dgm:pt>
    <dgm:pt modelId="{3A553D74-2418-4C45-91C7-4494E34C4CE0}">
      <dgm:prSet phldrT="[文字]" custT="1"/>
      <dgm:spPr/>
      <dgm:t>
        <a:bodyPr/>
        <a:lstStyle/>
        <a:p>
          <a:pPr algn="l"/>
          <a:r>
            <a:rPr lang="en-US" altLang="zh-TW" sz="2000" dirty="0" smtClean="0"/>
            <a:t>6. </a:t>
          </a:r>
          <a:r>
            <a:rPr lang="zh-TW" altLang="en-US" sz="2000" dirty="0" smtClean="0"/>
            <a:t>敘述的文字要淺顯易懂明確</a:t>
          </a:r>
          <a:endParaRPr lang="zh-TW" altLang="en-US" sz="2000" dirty="0"/>
        </a:p>
      </dgm:t>
    </dgm:pt>
    <dgm:pt modelId="{B29E1662-D076-43FE-B8D9-EA846DF6B2B2}" type="parTrans" cxnId="{C82104D5-3F24-48EF-B4F2-E7D9EDB00C20}">
      <dgm:prSet/>
      <dgm:spPr/>
      <dgm:t>
        <a:bodyPr/>
        <a:lstStyle/>
        <a:p>
          <a:endParaRPr lang="zh-TW" altLang="en-US"/>
        </a:p>
      </dgm:t>
    </dgm:pt>
    <dgm:pt modelId="{643ABB20-CD75-49CD-8CE1-A089B79B8324}" type="sibTrans" cxnId="{C82104D5-3F24-48EF-B4F2-E7D9EDB00C20}">
      <dgm:prSet/>
      <dgm:spPr/>
      <dgm:t>
        <a:bodyPr/>
        <a:lstStyle/>
        <a:p>
          <a:endParaRPr lang="zh-TW" altLang="en-US"/>
        </a:p>
      </dgm:t>
    </dgm:pt>
    <dgm:pt modelId="{ACAB858D-2A0D-47B2-A7AF-536976F90746}">
      <dgm:prSet phldrT="[文字]" custT="1"/>
      <dgm:spPr/>
      <dgm:t>
        <a:bodyPr/>
        <a:lstStyle/>
        <a:p>
          <a:pPr algn="l"/>
          <a:r>
            <a:rPr lang="en-US" altLang="zh-TW" sz="2000" dirty="0" smtClean="0"/>
            <a:t>7.</a:t>
          </a:r>
          <a:r>
            <a:rPr lang="zh-TW" altLang="en-US" sz="2000" dirty="0" smtClean="0"/>
            <a:t>對評量基準與規準不斷修正</a:t>
          </a:r>
          <a:endParaRPr lang="zh-TW" altLang="en-US" sz="2000" dirty="0"/>
        </a:p>
      </dgm:t>
    </dgm:pt>
    <dgm:pt modelId="{ADC9F272-55E9-47D3-8FFD-8571AA7D721B}" type="parTrans" cxnId="{AF57CB82-9315-4CBA-AEEB-196C82DFE2E3}">
      <dgm:prSet/>
      <dgm:spPr/>
      <dgm:t>
        <a:bodyPr/>
        <a:lstStyle/>
        <a:p>
          <a:endParaRPr lang="zh-TW" altLang="en-US"/>
        </a:p>
      </dgm:t>
    </dgm:pt>
    <dgm:pt modelId="{374623F9-D1F7-467A-B74C-365ACA4724F2}" type="sibTrans" cxnId="{AF57CB82-9315-4CBA-AEEB-196C82DFE2E3}">
      <dgm:prSet/>
      <dgm:spPr/>
      <dgm:t>
        <a:bodyPr/>
        <a:lstStyle/>
        <a:p>
          <a:endParaRPr lang="zh-TW" altLang="en-US"/>
        </a:p>
      </dgm:t>
    </dgm:pt>
    <dgm:pt modelId="{EEE1DBFB-5B10-438D-8462-4EB751A45176}">
      <dgm:prSet phldrT="[文字]" custT="1"/>
      <dgm:spPr/>
      <dgm:t>
        <a:bodyPr/>
        <a:lstStyle/>
        <a:p>
          <a:pPr algn="l"/>
          <a:r>
            <a:rPr lang="en-US" altLang="zh-TW" sz="2000" dirty="0" smtClean="0"/>
            <a:t>8.</a:t>
          </a:r>
          <a:r>
            <a:rPr lang="zh-TW" altLang="en-US" sz="1800" dirty="0" smtClean="0"/>
            <a:t>與學生溝通，確認同學瞭解評估的標準</a:t>
          </a:r>
          <a:endParaRPr lang="zh-TW" altLang="en-US" sz="1800" dirty="0"/>
        </a:p>
      </dgm:t>
    </dgm:pt>
    <dgm:pt modelId="{7389FFBF-8F5F-437B-AD6B-5569AA8923DC}" type="parTrans" cxnId="{A530BCE3-CAC4-4638-89BE-14EABBB116EF}">
      <dgm:prSet/>
      <dgm:spPr/>
      <dgm:t>
        <a:bodyPr/>
        <a:lstStyle/>
        <a:p>
          <a:endParaRPr lang="zh-TW" altLang="en-US"/>
        </a:p>
      </dgm:t>
    </dgm:pt>
    <dgm:pt modelId="{C5D03AED-47C4-4302-88BC-019D1AB71F01}" type="sibTrans" cxnId="{A530BCE3-CAC4-4638-89BE-14EABBB116EF}">
      <dgm:prSet/>
      <dgm:spPr/>
      <dgm:t>
        <a:bodyPr/>
        <a:lstStyle/>
        <a:p>
          <a:endParaRPr lang="zh-TW" altLang="en-US"/>
        </a:p>
      </dgm:t>
    </dgm:pt>
    <dgm:pt modelId="{3DCBBBBB-70AA-4E0C-A58B-95B4E46C8624}" type="pres">
      <dgm:prSet presAssocID="{5555F31F-BFBE-4098-9223-8B1E020CEFBB}" presName="Name0" presStyleCnt="0">
        <dgm:presLayoutVars>
          <dgm:chMax val="1"/>
          <dgm:dir/>
          <dgm:animLvl val="ctr"/>
          <dgm:resizeHandles val="exact"/>
        </dgm:presLayoutVars>
      </dgm:prSet>
      <dgm:spPr/>
      <dgm:t>
        <a:bodyPr/>
        <a:lstStyle/>
        <a:p>
          <a:endParaRPr lang="zh-TW" altLang="en-US"/>
        </a:p>
      </dgm:t>
    </dgm:pt>
    <dgm:pt modelId="{2EC9C525-F429-47F0-BC1E-05B49FD31D26}" type="pres">
      <dgm:prSet presAssocID="{8213C11E-33CD-4364-BEE9-5D2229C93B17}" presName="centerShape" presStyleLbl="node0" presStyleIdx="0" presStyleCnt="1"/>
      <dgm:spPr/>
      <dgm:t>
        <a:bodyPr/>
        <a:lstStyle/>
        <a:p>
          <a:endParaRPr lang="zh-TW" altLang="en-US"/>
        </a:p>
      </dgm:t>
    </dgm:pt>
    <dgm:pt modelId="{6E8B52A8-7874-47E2-AD9E-4410B1E67D86}" type="pres">
      <dgm:prSet presAssocID="{6A49F8C4-6D7A-4021-951B-40775C901B74}" presName="node" presStyleLbl="node1" presStyleIdx="0" presStyleCnt="8" custScaleX="139696" custScaleY="128412" custRadScaleRad="101362" custRadScaleInc="1279">
        <dgm:presLayoutVars>
          <dgm:bulletEnabled val="1"/>
        </dgm:presLayoutVars>
      </dgm:prSet>
      <dgm:spPr/>
      <dgm:t>
        <a:bodyPr/>
        <a:lstStyle/>
        <a:p>
          <a:endParaRPr lang="zh-TW" altLang="en-US"/>
        </a:p>
      </dgm:t>
    </dgm:pt>
    <dgm:pt modelId="{3CB33052-056A-4B7F-9876-6DB9F13D0E07}" type="pres">
      <dgm:prSet presAssocID="{6A49F8C4-6D7A-4021-951B-40775C901B74}" presName="dummy" presStyleCnt="0"/>
      <dgm:spPr/>
      <dgm:t>
        <a:bodyPr/>
        <a:lstStyle/>
        <a:p>
          <a:endParaRPr lang="zh-TW" altLang="en-US"/>
        </a:p>
      </dgm:t>
    </dgm:pt>
    <dgm:pt modelId="{1BFF5A9F-2F0D-416D-90FD-2CC33BF73F35}" type="pres">
      <dgm:prSet presAssocID="{8C1A96FB-AB40-417F-8640-ED38B493127A}" presName="sibTrans" presStyleLbl="sibTrans2D1" presStyleIdx="0" presStyleCnt="8"/>
      <dgm:spPr/>
      <dgm:t>
        <a:bodyPr/>
        <a:lstStyle/>
        <a:p>
          <a:endParaRPr lang="zh-TW" altLang="en-US"/>
        </a:p>
      </dgm:t>
    </dgm:pt>
    <dgm:pt modelId="{F12FCC36-CB18-44D6-B949-90ED3D9826A5}" type="pres">
      <dgm:prSet presAssocID="{5C667346-E231-4CC0-8FB7-779CB84AF1E9}" presName="node" presStyleLbl="node1" presStyleIdx="1" presStyleCnt="8" custScaleX="141446" custScaleY="138236" custRadScaleRad="99569" custRadScaleInc="9686">
        <dgm:presLayoutVars>
          <dgm:bulletEnabled val="1"/>
        </dgm:presLayoutVars>
      </dgm:prSet>
      <dgm:spPr/>
      <dgm:t>
        <a:bodyPr/>
        <a:lstStyle/>
        <a:p>
          <a:endParaRPr lang="zh-TW" altLang="en-US"/>
        </a:p>
      </dgm:t>
    </dgm:pt>
    <dgm:pt modelId="{4ABD6A6D-1A40-4591-BF9D-1F4C843B38DB}" type="pres">
      <dgm:prSet presAssocID="{5C667346-E231-4CC0-8FB7-779CB84AF1E9}" presName="dummy" presStyleCnt="0"/>
      <dgm:spPr/>
      <dgm:t>
        <a:bodyPr/>
        <a:lstStyle/>
        <a:p>
          <a:endParaRPr lang="zh-TW" altLang="en-US"/>
        </a:p>
      </dgm:t>
    </dgm:pt>
    <dgm:pt modelId="{F8C7A743-B975-4B3A-B51F-C97DCA1D9B4E}" type="pres">
      <dgm:prSet presAssocID="{C3511CB3-0F8C-4889-82F0-24166619B500}" presName="sibTrans" presStyleLbl="sibTrans2D1" presStyleIdx="1" presStyleCnt="8"/>
      <dgm:spPr/>
      <dgm:t>
        <a:bodyPr/>
        <a:lstStyle/>
        <a:p>
          <a:endParaRPr lang="zh-TW" altLang="en-US"/>
        </a:p>
      </dgm:t>
    </dgm:pt>
    <dgm:pt modelId="{3F446A97-9E6E-4C68-8D79-4BA76D340A0B}" type="pres">
      <dgm:prSet presAssocID="{959F63CE-714B-4A80-911F-F482807F998E}" presName="node" presStyleLbl="node1" presStyleIdx="2" presStyleCnt="8" custScaleX="139841" custScaleY="145896" custRadScaleRad="99321" custRadScaleInc="-534">
        <dgm:presLayoutVars>
          <dgm:bulletEnabled val="1"/>
        </dgm:presLayoutVars>
      </dgm:prSet>
      <dgm:spPr/>
      <dgm:t>
        <a:bodyPr/>
        <a:lstStyle/>
        <a:p>
          <a:endParaRPr lang="zh-TW" altLang="en-US"/>
        </a:p>
      </dgm:t>
    </dgm:pt>
    <dgm:pt modelId="{41DCA90F-853B-4436-8833-6108345B3D5F}" type="pres">
      <dgm:prSet presAssocID="{959F63CE-714B-4A80-911F-F482807F998E}" presName="dummy" presStyleCnt="0"/>
      <dgm:spPr/>
      <dgm:t>
        <a:bodyPr/>
        <a:lstStyle/>
        <a:p>
          <a:endParaRPr lang="zh-TW" altLang="en-US"/>
        </a:p>
      </dgm:t>
    </dgm:pt>
    <dgm:pt modelId="{23EA5FD5-10EE-4528-84D7-E644104C85FD}" type="pres">
      <dgm:prSet presAssocID="{614DBACA-25EC-4F46-A3B3-BF58E1799DA6}" presName="sibTrans" presStyleLbl="sibTrans2D1" presStyleIdx="2" presStyleCnt="8"/>
      <dgm:spPr/>
      <dgm:t>
        <a:bodyPr/>
        <a:lstStyle/>
        <a:p>
          <a:endParaRPr lang="zh-TW" altLang="en-US"/>
        </a:p>
      </dgm:t>
    </dgm:pt>
    <dgm:pt modelId="{1A6F37AD-0E31-4801-AA7C-4C92E3BC9A5F}" type="pres">
      <dgm:prSet presAssocID="{9010E44F-DCFA-4464-85D5-AEC13DF0160F}" presName="node" presStyleLbl="node1" presStyleIdx="3" presStyleCnt="8" custScaleX="147215" custScaleY="143962">
        <dgm:presLayoutVars>
          <dgm:bulletEnabled val="1"/>
        </dgm:presLayoutVars>
      </dgm:prSet>
      <dgm:spPr/>
      <dgm:t>
        <a:bodyPr/>
        <a:lstStyle/>
        <a:p>
          <a:endParaRPr lang="zh-TW" altLang="en-US"/>
        </a:p>
      </dgm:t>
    </dgm:pt>
    <dgm:pt modelId="{7A5F2DE1-95F8-48DC-B93A-40A08BA10B22}" type="pres">
      <dgm:prSet presAssocID="{9010E44F-DCFA-4464-85D5-AEC13DF0160F}" presName="dummy" presStyleCnt="0"/>
      <dgm:spPr/>
      <dgm:t>
        <a:bodyPr/>
        <a:lstStyle/>
        <a:p>
          <a:endParaRPr lang="zh-TW" altLang="en-US"/>
        </a:p>
      </dgm:t>
    </dgm:pt>
    <dgm:pt modelId="{326079B8-3C03-430B-9641-36F56CDE685B}" type="pres">
      <dgm:prSet presAssocID="{21601B7B-8703-424A-A1A5-B55B32217786}" presName="sibTrans" presStyleLbl="sibTrans2D1" presStyleIdx="3" presStyleCnt="8"/>
      <dgm:spPr/>
      <dgm:t>
        <a:bodyPr/>
        <a:lstStyle/>
        <a:p>
          <a:endParaRPr lang="zh-TW" altLang="en-US"/>
        </a:p>
      </dgm:t>
    </dgm:pt>
    <dgm:pt modelId="{18EB2E66-5B13-410A-9AE0-1EA9F23FBD15}" type="pres">
      <dgm:prSet presAssocID="{ADC91560-CAAD-4E27-95C4-9F5DB47E63D5}" presName="node" presStyleLbl="node1" presStyleIdx="4" presStyleCnt="8" custScaleX="138296" custScaleY="130027">
        <dgm:presLayoutVars>
          <dgm:bulletEnabled val="1"/>
        </dgm:presLayoutVars>
      </dgm:prSet>
      <dgm:spPr/>
      <dgm:t>
        <a:bodyPr/>
        <a:lstStyle/>
        <a:p>
          <a:endParaRPr lang="zh-TW" altLang="en-US"/>
        </a:p>
      </dgm:t>
    </dgm:pt>
    <dgm:pt modelId="{186FB6FF-F9ED-4806-B0E2-29F8F810949E}" type="pres">
      <dgm:prSet presAssocID="{ADC91560-CAAD-4E27-95C4-9F5DB47E63D5}" presName="dummy" presStyleCnt="0"/>
      <dgm:spPr/>
      <dgm:t>
        <a:bodyPr/>
        <a:lstStyle/>
        <a:p>
          <a:endParaRPr lang="zh-TW" altLang="en-US"/>
        </a:p>
      </dgm:t>
    </dgm:pt>
    <dgm:pt modelId="{370C0F04-4D09-4944-B976-3B8F303F3FC4}" type="pres">
      <dgm:prSet presAssocID="{62B82C66-3FFB-4FE9-A471-DBD7E7C43649}" presName="sibTrans" presStyleLbl="sibTrans2D1" presStyleIdx="4" presStyleCnt="8"/>
      <dgm:spPr/>
      <dgm:t>
        <a:bodyPr/>
        <a:lstStyle/>
        <a:p>
          <a:endParaRPr lang="zh-TW" altLang="en-US"/>
        </a:p>
      </dgm:t>
    </dgm:pt>
    <dgm:pt modelId="{990C46AD-6F70-4EC6-9CB0-6051EE129933}" type="pres">
      <dgm:prSet presAssocID="{3A553D74-2418-4C45-91C7-4494E34C4CE0}" presName="node" presStyleLbl="node1" presStyleIdx="5" presStyleCnt="8" custScaleX="141159" custScaleY="135577">
        <dgm:presLayoutVars>
          <dgm:bulletEnabled val="1"/>
        </dgm:presLayoutVars>
      </dgm:prSet>
      <dgm:spPr/>
      <dgm:t>
        <a:bodyPr/>
        <a:lstStyle/>
        <a:p>
          <a:endParaRPr lang="zh-TW" altLang="en-US"/>
        </a:p>
      </dgm:t>
    </dgm:pt>
    <dgm:pt modelId="{27EB9860-B504-4CE7-BF34-67A7993FABF2}" type="pres">
      <dgm:prSet presAssocID="{3A553D74-2418-4C45-91C7-4494E34C4CE0}" presName="dummy" presStyleCnt="0"/>
      <dgm:spPr/>
      <dgm:t>
        <a:bodyPr/>
        <a:lstStyle/>
        <a:p>
          <a:endParaRPr lang="zh-TW" altLang="en-US"/>
        </a:p>
      </dgm:t>
    </dgm:pt>
    <dgm:pt modelId="{C3921E5D-8BAF-4C2F-991C-57452295B36F}" type="pres">
      <dgm:prSet presAssocID="{643ABB20-CD75-49CD-8CE1-A089B79B8324}" presName="sibTrans" presStyleLbl="sibTrans2D1" presStyleIdx="5" presStyleCnt="8"/>
      <dgm:spPr/>
      <dgm:t>
        <a:bodyPr/>
        <a:lstStyle/>
        <a:p>
          <a:endParaRPr lang="zh-TW" altLang="en-US"/>
        </a:p>
      </dgm:t>
    </dgm:pt>
    <dgm:pt modelId="{2F6B07BB-2A75-4E5B-8512-866D9D289CD0}" type="pres">
      <dgm:prSet presAssocID="{ACAB858D-2A0D-47B2-A7AF-536976F90746}" presName="node" presStyleLbl="node1" presStyleIdx="6" presStyleCnt="8" custScaleX="138158" custScaleY="136302">
        <dgm:presLayoutVars>
          <dgm:bulletEnabled val="1"/>
        </dgm:presLayoutVars>
      </dgm:prSet>
      <dgm:spPr/>
      <dgm:t>
        <a:bodyPr/>
        <a:lstStyle/>
        <a:p>
          <a:endParaRPr lang="zh-TW" altLang="en-US"/>
        </a:p>
      </dgm:t>
    </dgm:pt>
    <dgm:pt modelId="{7E7EBA94-5EB6-46DF-8636-6770A846236A}" type="pres">
      <dgm:prSet presAssocID="{ACAB858D-2A0D-47B2-A7AF-536976F90746}" presName="dummy" presStyleCnt="0"/>
      <dgm:spPr/>
      <dgm:t>
        <a:bodyPr/>
        <a:lstStyle/>
        <a:p>
          <a:endParaRPr lang="zh-TW" altLang="en-US"/>
        </a:p>
      </dgm:t>
    </dgm:pt>
    <dgm:pt modelId="{55388571-B212-451A-B71E-230971AB612E}" type="pres">
      <dgm:prSet presAssocID="{374623F9-D1F7-467A-B74C-365ACA4724F2}" presName="sibTrans" presStyleLbl="sibTrans2D1" presStyleIdx="6" presStyleCnt="8"/>
      <dgm:spPr/>
      <dgm:t>
        <a:bodyPr/>
        <a:lstStyle/>
        <a:p>
          <a:endParaRPr lang="zh-TW" altLang="en-US"/>
        </a:p>
      </dgm:t>
    </dgm:pt>
    <dgm:pt modelId="{E7F0F0C2-519D-4346-894A-891E0670C56F}" type="pres">
      <dgm:prSet presAssocID="{EEE1DBFB-5B10-438D-8462-4EB751A45176}" presName="node" presStyleLbl="node1" presStyleIdx="7" presStyleCnt="8" custScaleX="143406" custScaleY="145221">
        <dgm:presLayoutVars>
          <dgm:bulletEnabled val="1"/>
        </dgm:presLayoutVars>
      </dgm:prSet>
      <dgm:spPr/>
      <dgm:t>
        <a:bodyPr/>
        <a:lstStyle/>
        <a:p>
          <a:endParaRPr lang="zh-TW" altLang="en-US"/>
        </a:p>
      </dgm:t>
    </dgm:pt>
    <dgm:pt modelId="{B73CA590-E36E-4F31-9CEF-79DB7E166B17}" type="pres">
      <dgm:prSet presAssocID="{EEE1DBFB-5B10-438D-8462-4EB751A45176}" presName="dummy" presStyleCnt="0"/>
      <dgm:spPr/>
      <dgm:t>
        <a:bodyPr/>
        <a:lstStyle/>
        <a:p>
          <a:endParaRPr lang="zh-TW" altLang="en-US"/>
        </a:p>
      </dgm:t>
    </dgm:pt>
    <dgm:pt modelId="{15D73163-A8D2-4C6D-8A5C-183910E548F4}" type="pres">
      <dgm:prSet presAssocID="{C5D03AED-47C4-4302-88BC-019D1AB71F01}" presName="sibTrans" presStyleLbl="sibTrans2D1" presStyleIdx="7" presStyleCnt="8"/>
      <dgm:spPr/>
      <dgm:t>
        <a:bodyPr/>
        <a:lstStyle/>
        <a:p>
          <a:endParaRPr lang="zh-TW" altLang="en-US"/>
        </a:p>
      </dgm:t>
    </dgm:pt>
  </dgm:ptLst>
  <dgm:cxnLst>
    <dgm:cxn modelId="{C82104D5-3F24-48EF-B4F2-E7D9EDB00C20}" srcId="{8213C11E-33CD-4364-BEE9-5D2229C93B17}" destId="{3A553D74-2418-4C45-91C7-4494E34C4CE0}" srcOrd="5" destOrd="0" parTransId="{B29E1662-D076-43FE-B8D9-EA846DF6B2B2}" sibTransId="{643ABB20-CD75-49CD-8CE1-A089B79B8324}"/>
    <dgm:cxn modelId="{AF57CB82-9315-4CBA-AEEB-196C82DFE2E3}" srcId="{8213C11E-33CD-4364-BEE9-5D2229C93B17}" destId="{ACAB858D-2A0D-47B2-A7AF-536976F90746}" srcOrd="6" destOrd="0" parTransId="{ADC9F272-55E9-47D3-8FFD-8571AA7D721B}" sibTransId="{374623F9-D1F7-467A-B74C-365ACA4724F2}"/>
    <dgm:cxn modelId="{381EB47C-C18A-40E5-BB1A-A7DF4CDE3C1A}" srcId="{8213C11E-33CD-4364-BEE9-5D2229C93B17}" destId="{6A49F8C4-6D7A-4021-951B-40775C901B74}" srcOrd="0" destOrd="0" parTransId="{1B586560-AA90-4852-8857-28F21D1D5233}" sibTransId="{8C1A96FB-AB40-417F-8640-ED38B493127A}"/>
    <dgm:cxn modelId="{3C791313-1D97-4B98-9EC5-30A9D26F26C7}" type="presOf" srcId="{6A49F8C4-6D7A-4021-951B-40775C901B74}" destId="{6E8B52A8-7874-47E2-AD9E-4410B1E67D86}" srcOrd="0" destOrd="0" presId="urn:microsoft.com/office/officeart/2005/8/layout/radial6"/>
    <dgm:cxn modelId="{E5A4EC7B-169C-4A24-B676-1FD508663ACE}" type="presOf" srcId="{8213C11E-33CD-4364-BEE9-5D2229C93B17}" destId="{2EC9C525-F429-47F0-BC1E-05B49FD31D26}" srcOrd="0" destOrd="0" presId="urn:microsoft.com/office/officeart/2005/8/layout/radial6"/>
    <dgm:cxn modelId="{1FF9CD29-80BD-4D50-B24A-6076ACF5E5C0}" type="presOf" srcId="{9010E44F-DCFA-4464-85D5-AEC13DF0160F}" destId="{1A6F37AD-0E31-4801-AA7C-4C92E3BC9A5F}" srcOrd="0" destOrd="0" presId="urn:microsoft.com/office/officeart/2005/8/layout/radial6"/>
    <dgm:cxn modelId="{7F2EC5F5-37B2-4153-AF08-37F8EB0F4D3E}" srcId="{8213C11E-33CD-4364-BEE9-5D2229C93B17}" destId="{959F63CE-714B-4A80-911F-F482807F998E}" srcOrd="2" destOrd="0" parTransId="{88ACD2BB-1159-423D-97AE-2A0851D80E6C}" sibTransId="{614DBACA-25EC-4F46-A3B3-BF58E1799DA6}"/>
    <dgm:cxn modelId="{A530BCE3-CAC4-4638-89BE-14EABBB116EF}" srcId="{8213C11E-33CD-4364-BEE9-5D2229C93B17}" destId="{EEE1DBFB-5B10-438D-8462-4EB751A45176}" srcOrd="7" destOrd="0" parTransId="{7389FFBF-8F5F-437B-AD6B-5569AA8923DC}" sibTransId="{C5D03AED-47C4-4302-88BC-019D1AB71F01}"/>
    <dgm:cxn modelId="{B9F78079-338A-42B6-B515-56C0B1308747}" type="presOf" srcId="{ADC91560-CAAD-4E27-95C4-9F5DB47E63D5}" destId="{18EB2E66-5B13-410A-9AE0-1EA9F23FBD15}" srcOrd="0" destOrd="0" presId="urn:microsoft.com/office/officeart/2005/8/layout/radial6"/>
    <dgm:cxn modelId="{9B375EE2-ED97-4C57-81CF-0C14A67C8D31}" type="presOf" srcId="{5C667346-E231-4CC0-8FB7-779CB84AF1E9}" destId="{F12FCC36-CB18-44D6-B949-90ED3D9826A5}" srcOrd="0" destOrd="0" presId="urn:microsoft.com/office/officeart/2005/8/layout/radial6"/>
    <dgm:cxn modelId="{666259FC-DDBD-4AC5-A94F-9423A36585DD}" srcId="{8213C11E-33CD-4364-BEE9-5D2229C93B17}" destId="{9010E44F-DCFA-4464-85D5-AEC13DF0160F}" srcOrd="3" destOrd="0" parTransId="{211C9528-B169-4169-B4C8-385592CA03CC}" sibTransId="{21601B7B-8703-424A-A1A5-B55B32217786}"/>
    <dgm:cxn modelId="{2A40AA73-320C-4B4F-A47E-C94A7A8C7CAD}" type="presOf" srcId="{643ABB20-CD75-49CD-8CE1-A089B79B8324}" destId="{C3921E5D-8BAF-4C2F-991C-57452295B36F}" srcOrd="0" destOrd="0" presId="urn:microsoft.com/office/officeart/2005/8/layout/radial6"/>
    <dgm:cxn modelId="{D9188BD8-E5EF-4C3F-BE98-D44154C74605}" srcId="{8213C11E-33CD-4364-BEE9-5D2229C93B17}" destId="{ADC91560-CAAD-4E27-95C4-9F5DB47E63D5}" srcOrd="4" destOrd="0" parTransId="{EE72968A-CAD1-4F67-BB4F-71C6ADE03DF6}" sibTransId="{62B82C66-3FFB-4FE9-A471-DBD7E7C43649}"/>
    <dgm:cxn modelId="{7C51CDEA-A1F0-4BB9-AFD5-B2BE40B21B34}" type="presOf" srcId="{614DBACA-25EC-4F46-A3B3-BF58E1799DA6}" destId="{23EA5FD5-10EE-4528-84D7-E644104C85FD}" srcOrd="0" destOrd="0" presId="urn:microsoft.com/office/officeart/2005/8/layout/radial6"/>
    <dgm:cxn modelId="{14BA95FF-9E29-463F-A3AC-2814E759CE33}" type="presOf" srcId="{EEE1DBFB-5B10-438D-8462-4EB751A45176}" destId="{E7F0F0C2-519D-4346-894A-891E0670C56F}" srcOrd="0" destOrd="0" presId="urn:microsoft.com/office/officeart/2005/8/layout/radial6"/>
    <dgm:cxn modelId="{4021BCDF-6786-45CB-806B-8A038A7E78AF}" type="presOf" srcId="{959F63CE-714B-4A80-911F-F482807F998E}" destId="{3F446A97-9E6E-4C68-8D79-4BA76D340A0B}" srcOrd="0" destOrd="0" presId="urn:microsoft.com/office/officeart/2005/8/layout/radial6"/>
    <dgm:cxn modelId="{4D3ADAE0-E86D-415E-BB17-EFF3A67EC876}" srcId="{5555F31F-BFBE-4098-9223-8B1E020CEFBB}" destId="{8213C11E-33CD-4364-BEE9-5D2229C93B17}" srcOrd="0" destOrd="0" parTransId="{A752A4AC-EA10-479B-B51C-AC453B4831E0}" sibTransId="{29491EE8-BE69-4158-B845-DCCCAA9B3349}"/>
    <dgm:cxn modelId="{8E909A8F-4CB9-4D84-8720-07B10ED52FFE}" type="presOf" srcId="{5555F31F-BFBE-4098-9223-8B1E020CEFBB}" destId="{3DCBBBBB-70AA-4E0C-A58B-95B4E46C8624}" srcOrd="0" destOrd="0" presId="urn:microsoft.com/office/officeart/2005/8/layout/radial6"/>
    <dgm:cxn modelId="{05E74DCC-C768-4BE1-ACDE-BADC9D213255}" srcId="{5555F31F-BFBE-4098-9223-8B1E020CEFBB}" destId="{91ED019A-6F2E-4103-8FBC-E0F8B195AFAE}" srcOrd="1" destOrd="0" parTransId="{7F8E2C7A-4A49-4E47-B038-C5DD1C29FCAA}" sibTransId="{E38961CC-A0DD-497C-9FD8-8BE50D47CFAA}"/>
    <dgm:cxn modelId="{EDFC96FB-885B-4A1E-9D12-F49280463CD8}" type="presOf" srcId="{3A553D74-2418-4C45-91C7-4494E34C4CE0}" destId="{990C46AD-6F70-4EC6-9CB0-6051EE129933}" srcOrd="0" destOrd="0" presId="urn:microsoft.com/office/officeart/2005/8/layout/radial6"/>
    <dgm:cxn modelId="{6956A49E-33C8-45C3-9804-59769E5D5A7C}" type="presOf" srcId="{C3511CB3-0F8C-4889-82F0-24166619B500}" destId="{F8C7A743-B975-4B3A-B51F-C97DCA1D9B4E}" srcOrd="0" destOrd="0" presId="urn:microsoft.com/office/officeart/2005/8/layout/radial6"/>
    <dgm:cxn modelId="{52A58B4A-0686-417F-9CC0-AFA93A6DEFD2}" type="presOf" srcId="{C5D03AED-47C4-4302-88BC-019D1AB71F01}" destId="{15D73163-A8D2-4C6D-8A5C-183910E548F4}" srcOrd="0" destOrd="0" presId="urn:microsoft.com/office/officeart/2005/8/layout/radial6"/>
    <dgm:cxn modelId="{1154C091-9305-4386-B818-39590C7087F6}" type="presOf" srcId="{62B82C66-3FFB-4FE9-A471-DBD7E7C43649}" destId="{370C0F04-4D09-4944-B976-3B8F303F3FC4}" srcOrd="0" destOrd="0" presId="urn:microsoft.com/office/officeart/2005/8/layout/radial6"/>
    <dgm:cxn modelId="{161D74B9-DD0D-460F-9886-70E1FB52B899}" type="presOf" srcId="{8C1A96FB-AB40-417F-8640-ED38B493127A}" destId="{1BFF5A9F-2F0D-416D-90FD-2CC33BF73F35}" srcOrd="0" destOrd="0" presId="urn:microsoft.com/office/officeart/2005/8/layout/radial6"/>
    <dgm:cxn modelId="{8E68F4AA-782A-4115-BDC6-5463D2783BEC}" type="presOf" srcId="{ACAB858D-2A0D-47B2-A7AF-536976F90746}" destId="{2F6B07BB-2A75-4E5B-8512-866D9D289CD0}" srcOrd="0" destOrd="0" presId="urn:microsoft.com/office/officeart/2005/8/layout/radial6"/>
    <dgm:cxn modelId="{242C5540-9E6B-42D8-AEF3-0AAC896ECE08}" type="presOf" srcId="{21601B7B-8703-424A-A1A5-B55B32217786}" destId="{326079B8-3C03-430B-9641-36F56CDE685B}" srcOrd="0" destOrd="0" presId="urn:microsoft.com/office/officeart/2005/8/layout/radial6"/>
    <dgm:cxn modelId="{C4E8ABBD-550C-4BDB-BCE8-655D592E4B94}" type="presOf" srcId="{374623F9-D1F7-467A-B74C-365ACA4724F2}" destId="{55388571-B212-451A-B71E-230971AB612E}" srcOrd="0" destOrd="0" presId="urn:microsoft.com/office/officeart/2005/8/layout/radial6"/>
    <dgm:cxn modelId="{651513B8-5BF4-44EF-94E4-C0D2D114D8E3}" srcId="{8213C11E-33CD-4364-BEE9-5D2229C93B17}" destId="{5C667346-E231-4CC0-8FB7-779CB84AF1E9}" srcOrd="1" destOrd="0" parTransId="{7E3C9425-D529-4103-8CC6-2FEF94409433}" sibTransId="{C3511CB3-0F8C-4889-82F0-24166619B500}"/>
    <dgm:cxn modelId="{8C1ABE16-2E64-453E-A1AC-FC32D134B7AD}" type="presParOf" srcId="{3DCBBBBB-70AA-4E0C-A58B-95B4E46C8624}" destId="{2EC9C525-F429-47F0-BC1E-05B49FD31D26}" srcOrd="0" destOrd="0" presId="urn:microsoft.com/office/officeart/2005/8/layout/radial6"/>
    <dgm:cxn modelId="{FB4980D2-F2E6-4E66-8DFA-A297F36B8EE1}" type="presParOf" srcId="{3DCBBBBB-70AA-4E0C-A58B-95B4E46C8624}" destId="{6E8B52A8-7874-47E2-AD9E-4410B1E67D86}" srcOrd="1" destOrd="0" presId="urn:microsoft.com/office/officeart/2005/8/layout/radial6"/>
    <dgm:cxn modelId="{EE31D05E-77DB-4693-B1D3-B59317F53248}" type="presParOf" srcId="{3DCBBBBB-70AA-4E0C-A58B-95B4E46C8624}" destId="{3CB33052-056A-4B7F-9876-6DB9F13D0E07}" srcOrd="2" destOrd="0" presId="urn:microsoft.com/office/officeart/2005/8/layout/radial6"/>
    <dgm:cxn modelId="{7639739B-FB19-4C19-AA75-BCC07F023B81}" type="presParOf" srcId="{3DCBBBBB-70AA-4E0C-A58B-95B4E46C8624}" destId="{1BFF5A9F-2F0D-416D-90FD-2CC33BF73F35}" srcOrd="3" destOrd="0" presId="urn:microsoft.com/office/officeart/2005/8/layout/radial6"/>
    <dgm:cxn modelId="{88F184E7-8DFE-4B9A-A0E7-CFFA205C1BF2}" type="presParOf" srcId="{3DCBBBBB-70AA-4E0C-A58B-95B4E46C8624}" destId="{F12FCC36-CB18-44D6-B949-90ED3D9826A5}" srcOrd="4" destOrd="0" presId="urn:microsoft.com/office/officeart/2005/8/layout/radial6"/>
    <dgm:cxn modelId="{FE3E9E42-FAD8-4547-9330-19C27C405DE9}" type="presParOf" srcId="{3DCBBBBB-70AA-4E0C-A58B-95B4E46C8624}" destId="{4ABD6A6D-1A40-4591-BF9D-1F4C843B38DB}" srcOrd="5" destOrd="0" presId="urn:microsoft.com/office/officeart/2005/8/layout/radial6"/>
    <dgm:cxn modelId="{EEF76DE3-061B-434E-BE77-917E597FFBBF}" type="presParOf" srcId="{3DCBBBBB-70AA-4E0C-A58B-95B4E46C8624}" destId="{F8C7A743-B975-4B3A-B51F-C97DCA1D9B4E}" srcOrd="6" destOrd="0" presId="urn:microsoft.com/office/officeart/2005/8/layout/radial6"/>
    <dgm:cxn modelId="{8B12785F-7172-4722-A55A-16F5424963BB}" type="presParOf" srcId="{3DCBBBBB-70AA-4E0C-A58B-95B4E46C8624}" destId="{3F446A97-9E6E-4C68-8D79-4BA76D340A0B}" srcOrd="7" destOrd="0" presId="urn:microsoft.com/office/officeart/2005/8/layout/radial6"/>
    <dgm:cxn modelId="{9D83B858-7BA0-4239-9008-C30BF92BE7F2}" type="presParOf" srcId="{3DCBBBBB-70AA-4E0C-A58B-95B4E46C8624}" destId="{41DCA90F-853B-4436-8833-6108345B3D5F}" srcOrd="8" destOrd="0" presId="urn:microsoft.com/office/officeart/2005/8/layout/radial6"/>
    <dgm:cxn modelId="{977BF1D8-3526-4AD2-AFC8-B23C29F9FF62}" type="presParOf" srcId="{3DCBBBBB-70AA-4E0C-A58B-95B4E46C8624}" destId="{23EA5FD5-10EE-4528-84D7-E644104C85FD}" srcOrd="9" destOrd="0" presId="urn:microsoft.com/office/officeart/2005/8/layout/radial6"/>
    <dgm:cxn modelId="{2189D274-EAC7-4DAF-A9F9-450DE7FCCCA8}" type="presParOf" srcId="{3DCBBBBB-70AA-4E0C-A58B-95B4E46C8624}" destId="{1A6F37AD-0E31-4801-AA7C-4C92E3BC9A5F}" srcOrd="10" destOrd="0" presId="urn:microsoft.com/office/officeart/2005/8/layout/radial6"/>
    <dgm:cxn modelId="{A106E954-1CF1-4312-A51A-3BD8C616FEF8}" type="presParOf" srcId="{3DCBBBBB-70AA-4E0C-A58B-95B4E46C8624}" destId="{7A5F2DE1-95F8-48DC-B93A-40A08BA10B22}" srcOrd="11" destOrd="0" presId="urn:microsoft.com/office/officeart/2005/8/layout/radial6"/>
    <dgm:cxn modelId="{3B176BD7-43A8-46B4-8FC2-C8B520812BC3}" type="presParOf" srcId="{3DCBBBBB-70AA-4E0C-A58B-95B4E46C8624}" destId="{326079B8-3C03-430B-9641-36F56CDE685B}" srcOrd="12" destOrd="0" presId="urn:microsoft.com/office/officeart/2005/8/layout/radial6"/>
    <dgm:cxn modelId="{98BD509B-5F29-4629-9CF3-C40E20B80B0B}" type="presParOf" srcId="{3DCBBBBB-70AA-4E0C-A58B-95B4E46C8624}" destId="{18EB2E66-5B13-410A-9AE0-1EA9F23FBD15}" srcOrd="13" destOrd="0" presId="urn:microsoft.com/office/officeart/2005/8/layout/radial6"/>
    <dgm:cxn modelId="{581D7AD1-0F86-446E-BBC1-D987ACEFDBA3}" type="presParOf" srcId="{3DCBBBBB-70AA-4E0C-A58B-95B4E46C8624}" destId="{186FB6FF-F9ED-4806-B0E2-29F8F810949E}" srcOrd="14" destOrd="0" presId="urn:microsoft.com/office/officeart/2005/8/layout/radial6"/>
    <dgm:cxn modelId="{A9D3E71F-4595-48BA-8B77-9285ED2141AB}" type="presParOf" srcId="{3DCBBBBB-70AA-4E0C-A58B-95B4E46C8624}" destId="{370C0F04-4D09-4944-B976-3B8F303F3FC4}" srcOrd="15" destOrd="0" presId="urn:microsoft.com/office/officeart/2005/8/layout/radial6"/>
    <dgm:cxn modelId="{CC92AD4F-EF02-4EDB-BFD1-0A24EA5DC05D}" type="presParOf" srcId="{3DCBBBBB-70AA-4E0C-A58B-95B4E46C8624}" destId="{990C46AD-6F70-4EC6-9CB0-6051EE129933}" srcOrd="16" destOrd="0" presId="urn:microsoft.com/office/officeart/2005/8/layout/radial6"/>
    <dgm:cxn modelId="{CC322559-DD41-4EDF-A6BA-D591E38D38C3}" type="presParOf" srcId="{3DCBBBBB-70AA-4E0C-A58B-95B4E46C8624}" destId="{27EB9860-B504-4CE7-BF34-67A7993FABF2}" srcOrd="17" destOrd="0" presId="urn:microsoft.com/office/officeart/2005/8/layout/radial6"/>
    <dgm:cxn modelId="{18372247-B490-463D-9F47-5BA4FF0E0416}" type="presParOf" srcId="{3DCBBBBB-70AA-4E0C-A58B-95B4E46C8624}" destId="{C3921E5D-8BAF-4C2F-991C-57452295B36F}" srcOrd="18" destOrd="0" presId="urn:microsoft.com/office/officeart/2005/8/layout/radial6"/>
    <dgm:cxn modelId="{389B2366-69DC-49CF-9362-A7A1FBA1CE48}" type="presParOf" srcId="{3DCBBBBB-70AA-4E0C-A58B-95B4E46C8624}" destId="{2F6B07BB-2A75-4E5B-8512-866D9D289CD0}" srcOrd="19" destOrd="0" presId="urn:microsoft.com/office/officeart/2005/8/layout/radial6"/>
    <dgm:cxn modelId="{9768FAA3-9B79-4704-AF1C-17E0C30A815A}" type="presParOf" srcId="{3DCBBBBB-70AA-4E0C-A58B-95B4E46C8624}" destId="{7E7EBA94-5EB6-46DF-8636-6770A846236A}" srcOrd="20" destOrd="0" presId="urn:microsoft.com/office/officeart/2005/8/layout/radial6"/>
    <dgm:cxn modelId="{E7E739E3-D6AD-4813-9624-19B86B258286}" type="presParOf" srcId="{3DCBBBBB-70AA-4E0C-A58B-95B4E46C8624}" destId="{55388571-B212-451A-B71E-230971AB612E}" srcOrd="21" destOrd="0" presId="urn:microsoft.com/office/officeart/2005/8/layout/radial6"/>
    <dgm:cxn modelId="{E0F8EAB6-37D0-4BEE-9291-E4D99715E4B9}" type="presParOf" srcId="{3DCBBBBB-70AA-4E0C-A58B-95B4E46C8624}" destId="{E7F0F0C2-519D-4346-894A-891E0670C56F}" srcOrd="22" destOrd="0" presId="urn:microsoft.com/office/officeart/2005/8/layout/radial6"/>
    <dgm:cxn modelId="{4386FEBB-BAA3-4095-98E1-686E1B382C28}" type="presParOf" srcId="{3DCBBBBB-70AA-4E0C-A58B-95B4E46C8624}" destId="{B73CA590-E36E-4F31-9CEF-79DB7E166B17}" srcOrd="23" destOrd="0" presId="urn:microsoft.com/office/officeart/2005/8/layout/radial6"/>
    <dgm:cxn modelId="{CB70ED11-2C5A-495F-83A6-6F3516BFEA18}" type="presParOf" srcId="{3DCBBBBB-70AA-4E0C-A58B-95B4E46C8624}" destId="{15D73163-A8D2-4C6D-8A5C-183910E548F4}" srcOrd="24" destOrd="0" presId="urn:microsoft.com/office/officeart/2005/8/layout/radial6"/>
  </dgm:cxnLst>
  <dgm:bg/>
  <dgm:whole>
    <a:ln w="47625">
      <a:noFill/>
    </a:ln>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5D73163-A8D2-4C6D-8A5C-183910E548F4}">
      <dsp:nvSpPr>
        <dsp:cNvPr id="0" name=""/>
        <dsp:cNvSpPr/>
      </dsp:nvSpPr>
      <dsp:spPr>
        <a:xfrm>
          <a:off x="2052057" y="552066"/>
          <a:ext cx="5029814" cy="5029814"/>
        </a:xfrm>
        <a:prstGeom prst="blockArc">
          <a:avLst>
            <a:gd name="adj1" fmla="val 13499972"/>
            <a:gd name="adj2" fmla="val 16211648"/>
            <a:gd name="adj3" fmla="val 3436"/>
          </a:avLst>
        </a:prstGeom>
        <a:solidFill>
          <a:schemeClr val="accent1">
            <a:tint val="60000"/>
            <a:hueOff val="0"/>
            <a:satOff val="0"/>
            <a:lumOff val="0"/>
            <a:alphaOff val="0"/>
          </a:schemeClr>
        </a:solidFill>
        <a:ln>
          <a:noFill/>
        </a:ln>
        <a:effectLst>
          <a:outerShdw blurRad="40000" dist="20000" dir="5400000" rotWithShape="0">
            <a:srgbClr val="000000">
              <a:alpha val="38000"/>
            </a:srgbClr>
          </a:outerShdw>
        </a:effectLst>
      </dsp:spPr>
      <dsp:style>
        <a:lnRef idx="0">
          <a:scrgbClr r="0" g="0" b="0"/>
        </a:lnRef>
        <a:fillRef idx="1">
          <a:scrgbClr r="0" g="0" b="0"/>
        </a:fillRef>
        <a:effectRef idx="1">
          <a:scrgbClr r="0" g="0" b="0"/>
        </a:effectRef>
        <a:fontRef idx="minor">
          <a:schemeClr val="lt1"/>
        </a:fontRef>
      </dsp:style>
    </dsp:sp>
    <dsp:sp modelId="{55388571-B212-451A-B71E-230971AB612E}">
      <dsp:nvSpPr>
        <dsp:cNvPr id="0" name=""/>
        <dsp:cNvSpPr/>
      </dsp:nvSpPr>
      <dsp:spPr>
        <a:xfrm>
          <a:off x="2052043" y="552080"/>
          <a:ext cx="5029814" cy="5029814"/>
        </a:xfrm>
        <a:prstGeom prst="blockArc">
          <a:avLst>
            <a:gd name="adj1" fmla="val 10800000"/>
            <a:gd name="adj2" fmla="val 13500000"/>
            <a:gd name="adj3" fmla="val 3436"/>
          </a:avLst>
        </a:prstGeom>
        <a:solidFill>
          <a:schemeClr val="accent1">
            <a:tint val="60000"/>
            <a:hueOff val="0"/>
            <a:satOff val="0"/>
            <a:lumOff val="0"/>
            <a:alphaOff val="0"/>
          </a:schemeClr>
        </a:solidFill>
        <a:ln>
          <a:noFill/>
        </a:ln>
        <a:effectLst>
          <a:outerShdw blurRad="40000" dist="20000" dir="5400000" rotWithShape="0">
            <a:srgbClr val="000000">
              <a:alpha val="38000"/>
            </a:srgbClr>
          </a:outerShdw>
        </a:effectLst>
      </dsp:spPr>
      <dsp:style>
        <a:lnRef idx="0">
          <a:scrgbClr r="0" g="0" b="0"/>
        </a:lnRef>
        <a:fillRef idx="1">
          <a:scrgbClr r="0" g="0" b="0"/>
        </a:fillRef>
        <a:effectRef idx="1">
          <a:scrgbClr r="0" g="0" b="0"/>
        </a:effectRef>
        <a:fontRef idx="minor">
          <a:schemeClr val="lt1"/>
        </a:fontRef>
      </dsp:style>
    </dsp:sp>
    <dsp:sp modelId="{C3921E5D-8BAF-4C2F-991C-57452295B36F}">
      <dsp:nvSpPr>
        <dsp:cNvPr id="0" name=""/>
        <dsp:cNvSpPr/>
      </dsp:nvSpPr>
      <dsp:spPr>
        <a:xfrm>
          <a:off x="2052043" y="552080"/>
          <a:ext cx="5029814" cy="5029814"/>
        </a:xfrm>
        <a:prstGeom prst="blockArc">
          <a:avLst>
            <a:gd name="adj1" fmla="val 8100000"/>
            <a:gd name="adj2" fmla="val 10800000"/>
            <a:gd name="adj3" fmla="val 3436"/>
          </a:avLst>
        </a:prstGeom>
        <a:solidFill>
          <a:schemeClr val="accent1">
            <a:tint val="60000"/>
            <a:hueOff val="0"/>
            <a:satOff val="0"/>
            <a:lumOff val="0"/>
            <a:alphaOff val="0"/>
          </a:schemeClr>
        </a:solidFill>
        <a:ln>
          <a:noFill/>
        </a:ln>
        <a:effectLst>
          <a:outerShdw blurRad="40000" dist="20000" dir="5400000" rotWithShape="0">
            <a:srgbClr val="000000">
              <a:alpha val="38000"/>
            </a:srgbClr>
          </a:outerShdw>
        </a:effectLst>
      </dsp:spPr>
      <dsp:style>
        <a:lnRef idx="0">
          <a:scrgbClr r="0" g="0" b="0"/>
        </a:lnRef>
        <a:fillRef idx="1">
          <a:scrgbClr r="0" g="0" b="0"/>
        </a:fillRef>
        <a:effectRef idx="1">
          <a:scrgbClr r="0" g="0" b="0"/>
        </a:effectRef>
        <a:fontRef idx="minor">
          <a:schemeClr val="lt1"/>
        </a:fontRef>
      </dsp:style>
    </dsp:sp>
    <dsp:sp modelId="{370C0F04-4D09-4944-B976-3B8F303F3FC4}">
      <dsp:nvSpPr>
        <dsp:cNvPr id="0" name=""/>
        <dsp:cNvSpPr/>
      </dsp:nvSpPr>
      <dsp:spPr>
        <a:xfrm>
          <a:off x="2052043" y="552080"/>
          <a:ext cx="5029814" cy="5029814"/>
        </a:xfrm>
        <a:prstGeom prst="blockArc">
          <a:avLst>
            <a:gd name="adj1" fmla="val 5400000"/>
            <a:gd name="adj2" fmla="val 8100000"/>
            <a:gd name="adj3" fmla="val 3436"/>
          </a:avLst>
        </a:prstGeom>
        <a:solidFill>
          <a:schemeClr val="accent1">
            <a:tint val="60000"/>
            <a:hueOff val="0"/>
            <a:satOff val="0"/>
            <a:lumOff val="0"/>
            <a:alphaOff val="0"/>
          </a:schemeClr>
        </a:solidFill>
        <a:ln>
          <a:noFill/>
        </a:ln>
        <a:effectLst>
          <a:outerShdw blurRad="40000" dist="20000" dir="5400000" rotWithShape="0">
            <a:srgbClr val="000000">
              <a:alpha val="38000"/>
            </a:srgbClr>
          </a:outerShdw>
        </a:effectLst>
      </dsp:spPr>
      <dsp:style>
        <a:lnRef idx="0">
          <a:scrgbClr r="0" g="0" b="0"/>
        </a:lnRef>
        <a:fillRef idx="1">
          <a:scrgbClr r="0" g="0" b="0"/>
        </a:fillRef>
        <a:effectRef idx="1">
          <a:scrgbClr r="0" g="0" b="0"/>
        </a:effectRef>
        <a:fontRef idx="minor">
          <a:schemeClr val="lt1"/>
        </a:fontRef>
      </dsp:style>
    </dsp:sp>
    <dsp:sp modelId="{326079B8-3C03-430B-9641-36F56CDE685B}">
      <dsp:nvSpPr>
        <dsp:cNvPr id="0" name=""/>
        <dsp:cNvSpPr/>
      </dsp:nvSpPr>
      <dsp:spPr>
        <a:xfrm>
          <a:off x="2052043" y="552080"/>
          <a:ext cx="5029814" cy="5029814"/>
        </a:xfrm>
        <a:prstGeom prst="blockArc">
          <a:avLst>
            <a:gd name="adj1" fmla="val 2700000"/>
            <a:gd name="adj2" fmla="val 5400000"/>
            <a:gd name="adj3" fmla="val 3436"/>
          </a:avLst>
        </a:prstGeom>
        <a:solidFill>
          <a:schemeClr val="accent1">
            <a:tint val="60000"/>
            <a:hueOff val="0"/>
            <a:satOff val="0"/>
            <a:lumOff val="0"/>
            <a:alphaOff val="0"/>
          </a:schemeClr>
        </a:solidFill>
        <a:ln>
          <a:noFill/>
        </a:ln>
        <a:effectLst>
          <a:outerShdw blurRad="40000" dist="20000" dir="5400000" rotWithShape="0">
            <a:srgbClr val="000000">
              <a:alpha val="38000"/>
            </a:srgbClr>
          </a:outerShdw>
        </a:effectLst>
      </dsp:spPr>
      <dsp:style>
        <a:lnRef idx="0">
          <a:scrgbClr r="0" g="0" b="0"/>
        </a:lnRef>
        <a:fillRef idx="1">
          <a:scrgbClr r="0" g="0" b="0"/>
        </a:fillRef>
        <a:effectRef idx="1">
          <a:scrgbClr r="0" g="0" b="0"/>
        </a:effectRef>
        <a:fontRef idx="minor">
          <a:schemeClr val="lt1"/>
        </a:fontRef>
      </dsp:style>
    </dsp:sp>
    <dsp:sp modelId="{23EA5FD5-10EE-4528-84D7-E644104C85FD}">
      <dsp:nvSpPr>
        <dsp:cNvPr id="0" name=""/>
        <dsp:cNvSpPr/>
      </dsp:nvSpPr>
      <dsp:spPr>
        <a:xfrm>
          <a:off x="2035341" y="568943"/>
          <a:ext cx="5029814" cy="5029814"/>
        </a:xfrm>
        <a:prstGeom prst="blockArc">
          <a:avLst>
            <a:gd name="adj1" fmla="val 21571772"/>
            <a:gd name="adj2" fmla="val 2666989"/>
            <a:gd name="adj3" fmla="val 3436"/>
          </a:avLst>
        </a:prstGeom>
        <a:solidFill>
          <a:schemeClr val="accent1">
            <a:tint val="60000"/>
            <a:hueOff val="0"/>
            <a:satOff val="0"/>
            <a:lumOff val="0"/>
            <a:alphaOff val="0"/>
          </a:schemeClr>
        </a:solidFill>
        <a:ln>
          <a:noFill/>
        </a:ln>
        <a:effectLst>
          <a:outerShdw blurRad="40000" dist="20000" dir="5400000" rotWithShape="0">
            <a:srgbClr val="000000">
              <a:alpha val="38000"/>
            </a:srgbClr>
          </a:outerShdw>
        </a:effectLst>
      </dsp:spPr>
      <dsp:style>
        <a:lnRef idx="0">
          <a:scrgbClr r="0" g="0" b="0"/>
        </a:lnRef>
        <a:fillRef idx="1">
          <a:scrgbClr r="0" g="0" b="0"/>
        </a:fillRef>
        <a:effectRef idx="1">
          <a:scrgbClr r="0" g="0" b="0"/>
        </a:effectRef>
        <a:fontRef idx="minor">
          <a:schemeClr val="lt1"/>
        </a:fontRef>
      </dsp:style>
    </dsp:sp>
    <dsp:sp modelId="{F8C7A743-B975-4B3A-B51F-C97DCA1D9B4E}">
      <dsp:nvSpPr>
        <dsp:cNvPr id="0" name=""/>
        <dsp:cNvSpPr/>
      </dsp:nvSpPr>
      <dsp:spPr>
        <a:xfrm>
          <a:off x="2035258" y="549833"/>
          <a:ext cx="5029814" cy="5029814"/>
        </a:xfrm>
        <a:prstGeom prst="blockArc">
          <a:avLst>
            <a:gd name="adj1" fmla="val 19005523"/>
            <a:gd name="adj2" fmla="val 21598352"/>
            <a:gd name="adj3" fmla="val 3436"/>
          </a:avLst>
        </a:prstGeom>
        <a:solidFill>
          <a:schemeClr val="accent1">
            <a:tint val="60000"/>
            <a:hueOff val="0"/>
            <a:satOff val="0"/>
            <a:lumOff val="0"/>
            <a:alphaOff val="0"/>
          </a:schemeClr>
        </a:solidFill>
        <a:ln>
          <a:noFill/>
        </a:ln>
        <a:effectLst>
          <a:outerShdw blurRad="40000" dist="20000" dir="5400000" rotWithShape="0">
            <a:srgbClr val="000000">
              <a:alpha val="38000"/>
            </a:srgbClr>
          </a:outerShdw>
        </a:effectLst>
      </dsp:spPr>
      <dsp:style>
        <a:lnRef idx="0">
          <a:scrgbClr r="0" g="0" b="0"/>
        </a:lnRef>
        <a:fillRef idx="1">
          <a:scrgbClr r="0" g="0" b="0"/>
        </a:fillRef>
        <a:effectRef idx="1">
          <a:scrgbClr r="0" g="0" b="0"/>
        </a:effectRef>
        <a:fontRef idx="minor">
          <a:schemeClr val="lt1"/>
        </a:fontRef>
      </dsp:style>
    </dsp:sp>
    <dsp:sp modelId="{1BFF5A9F-2F0D-416D-90FD-2CC33BF73F35}">
      <dsp:nvSpPr>
        <dsp:cNvPr id="0" name=""/>
        <dsp:cNvSpPr/>
      </dsp:nvSpPr>
      <dsp:spPr>
        <a:xfrm>
          <a:off x="2037271" y="551972"/>
          <a:ext cx="5029814" cy="5029814"/>
        </a:xfrm>
        <a:prstGeom prst="blockArc">
          <a:avLst>
            <a:gd name="adj1" fmla="val 16232213"/>
            <a:gd name="adj2" fmla="val 19001438"/>
            <a:gd name="adj3" fmla="val 3436"/>
          </a:avLst>
        </a:prstGeom>
        <a:solidFill>
          <a:schemeClr val="accent1">
            <a:tint val="60000"/>
            <a:hueOff val="0"/>
            <a:satOff val="0"/>
            <a:lumOff val="0"/>
            <a:alphaOff val="0"/>
          </a:schemeClr>
        </a:solidFill>
        <a:ln>
          <a:noFill/>
        </a:ln>
        <a:effectLst>
          <a:outerShdw blurRad="40000" dist="20000" dir="5400000" rotWithShape="0">
            <a:srgbClr val="000000">
              <a:alpha val="38000"/>
            </a:srgbClr>
          </a:outerShdw>
        </a:effectLst>
      </dsp:spPr>
      <dsp:style>
        <a:lnRef idx="0">
          <a:scrgbClr r="0" g="0" b="0"/>
        </a:lnRef>
        <a:fillRef idx="1">
          <a:scrgbClr r="0" g="0" b="0"/>
        </a:fillRef>
        <a:effectRef idx="1">
          <a:scrgbClr r="0" g="0" b="0"/>
        </a:effectRef>
        <a:fontRef idx="minor">
          <a:schemeClr val="lt1"/>
        </a:fontRef>
      </dsp:style>
    </dsp:sp>
    <dsp:sp modelId="{2EC9C525-F429-47F0-BC1E-05B49FD31D26}">
      <dsp:nvSpPr>
        <dsp:cNvPr id="0" name=""/>
        <dsp:cNvSpPr/>
      </dsp:nvSpPr>
      <dsp:spPr>
        <a:xfrm>
          <a:off x="3709700" y="2209737"/>
          <a:ext cx="1714499" cy="1714499"/>
        </a:xfrm>
        <a:prstGeom prst="ellipse">
          <a:avLst/>
        </a:prstGeom>
        <a:solidFill>
          <a:schemeClr val="lt1">
            <a:hueOff val="0"/>
            <a:satOff val="0"/>
            <a:lumOff val="0"/>
            <a:alphaOff val="0"/>
          </a:schemeClr>
        </a:solidFill>
        <a:ln w="38100" cap="flat" cmpd="sng" algn="ctr">
          <a:solidFill>
            <a:schemeClr val="accent1">
              <a:shade val="80000"/>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31750" tIns="31750" rIns="31750" bIns="31750" numCol="1" spcCol="1270" anchor="ctr" anchorCtr="0">
          <a:noAutofit/>
        </a:bodyPr>
        <a:lstStyle/>
        <a:p>
          <a:pPr lvl="0" algn="ctr" defTabSz="1111250">
            <a:lnSpc>
              <a:spcPct val="90000"/>
            </a:lnSpc>
            <a:spcBef>
              <a:spcPct val="0"/>
            </a:spcBef>
            <a:spcAft>
              <a:spcPct val="35000"/>
            </a:spcAft>
          </a:pPr>
          <a:r>
            <a:rPr lang="zh-TW" altLang="en-US" sz="2500" kern="1200" dirty="0" smtClean="0">
              <a:latin typeface="標楷體" pitchFamily="65" charset="-120"/>
              <a:ea typeface="標楷體" pitchFamily="65" charset="-120"/>
            </a:rPr>
            <a:t>基準與規準的建立</a:t>
          </a:r>
          <a:endParaRPr lang="zh-TW" altLang="en-US" sz="2500" kern="1200" dirty="0">
            <a:latin typeface="標楷體" pitchFamily="65" charset="-120"/>
            <a:ea typeface="標楷體" pitchFamily="65" charset="-120"/>
          </a:endParaRPr>
        </a:p>
      </dsp:txBody>
      <dsp:txXfrm>
        <a:off x="3960783" y="2460820"/>
        <a:ext cx="1212333" cy="1212333"/>
      </dsp:txXfrm>
    </dsp:sp>
    <dsp:sp modelId="{6E8B52A8-7874-47E2-AD9E-4410B1E67D86}">
      <dsp:nvSpPr>
        <dsp:cNvPr id="0" name=""/>
        <dsp:cNvSpPr/>
      </dsp:nvSpPr>
      <dsp:spPr>
        <a:xfrm>
          <a:off x="3737058" y="-175282"/>
          <a:ext cx="1676561" cy="1541136"/>
        </a:xfrm>
        <a:prstGeom prst="ellipse">
          <a:avLst/>
        </a:prstGeom>
        <a:solidFill>
          <a:schemeClr val="lt1">
            <a:hueOff val="0"/>
            <a:satOff val="0"/>
            <a:lumOff val="0"/>
            <a:alphaOff val="0"/>
          </a:schemeClr>
        </a:solidFill>
        <a:ln w="38100" cap="flat" cmpd="sng" algn="ctr">
          <a:solidFill>
            <a:schemeClr val="accent1">
              <a:shade val="80000"/>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25400" tIns="25400" rIns="25400" bIns="25400" numCol="1" spcCol="1270" anchor="ctr" anchorCtr="0">
          <a:noAutofit/>
        </a:bodyPr>
        <a:lstStyle/>
        <a:p>
          <a:pPr lvl="0" algn="l" defTabSz="889000">
            <a:lnSpc>
              <a:spcPct val="90000"/>
            </a:lnSpc>
            <a:spcBef>
              <a:spcPct val="0"/>
            </a:spcBef>
            <a:spcAft>
              <a:spcPct val="35000"/>
            </a:spcAft>
          </a:pPr>
          <a:r>
            <a:rPr lang="en-US" altLang="zh-TW" sz="2000" kern="1200" dirty="0" smtClean="0"/>
            <a:t>1.</a:t>
          </a:r>
          <a:r>
            <a:rPr lang="zh-TW" altLang="en-US" sz="2000" kern="1200" dirty="0" smtClean="0"/>
            <a:t>選擇最適合本課程學習的目標</a:t>
          </a:r>
          <a:endParaRPr lang="zh-TW" altLang="en-US" sz="2000" kern="1200" dirty="0"/>
        </a:p>
      </dsp:txBody>
      <dsp:txXfrm>
        <a:off x="3982585" y="50412"/>
        <a:ext cx="1185507" cy="1089748"/>
      </dsp:txXfrm>
    </dsp:sp>
    <dsp:sp modelId="{F12FCC36-CB18-44D6-B949-90ED3D9826A5}">
      <dsp:nvSpPr>
        <dsp:cNvPr id="0" name=""/>
        <dsp:cNvSpPr/>
      </dsp:nvSpPr>
      <dsp:spPr>
        <a:xfrm>
          <a:off x="5501956" y="541926"/>
          <a:ext cx="1697564" cy="1659039"/>
        </a:xfrm>
        <a:prstGeom prst="ellipse">
          <a:avLst/>
        </a:prstGeom>
        <a:solidFill>
          <a:schemeClr val="lt1">
            <a:hueOff val="0"/>
            <a:satOff val="0"/>
            <a:lumOff val="0"/>
            <a:alphaOff val="0"/>
          </a:schemeClr>
        </a:solidFill>
        <a:ln w="38100" cap="flat" cmpd="sng" algn="ctr">
          <a:solidFill>
            <a:schemeClr val="accent1">
              <a:shade val="80000"/>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25400" tIns="25400" rIns="25400" bIns="25400" numCol="1" spcCol="1270" anchor="ctr" anchorCtr="0">
          <a:noAutofit/>
        </a:bodyPr>
        <a:lstStyle/>
        <a:p>
          <a:pPr lvl="0" algn="l" defTabSz="889000">
            <a:lnSpc>
              <a:spcPct val="90000"/>
            </a:lnSpc>
            <a:spcBef>
              <a:spcPct val="0"/>
            </a:spcBef>
            <a:spcAft>
              <a:spcPct val="35000"/>
            </a:spcAft>
          </a:pPr>
          <a:r>
            <a:rPr lang="en-US" altLang="zh-TW" sz="2000" kern="1200" dirty="0" smtClean="0"/>
            <a:t>2.</a:t>
          </a:r>
          <a:r>
            <a:rPr lang="zh-TW" altLang="en-US" sz="2000" kern="1200" dirty="0" smtClean="0"/>
            <a:t>根據學習目標發展評量項目</a:t>
          </a:r>
          <a:endParaRPr lang="zh-TW" altLang="en-US" sz="2000" kern="1200" dirty="0"/>
        </a:p>
      </dsp:txBody>
      <dsp:txXfrm>
        <a:off x="5750558" y="784887"/>
        <a:ext cx="1200360" cy="1173117"/>
      </dsp:txXfrm>
    </dsp:sp>
    <dsp:sp modelId="{3F446A97-9E6E-4C68-8D79-4BA76D340A0B}">
      <dsp:nvSpPr>
        <dsp:cNvPr id="0" name=""/>
        <dsp:cNvSpPr/>
      </dsp:nvSpPr>
      <dsp:spPr>
        <a:xfrm>
          <a:off x="6182716" y="2188070"/>
          <a:ext cx="1678301" cy="1750970"/>
        </a:xfrm>
        <a:prstGeom prst="ellipse">
          <a:avLst/>
        </a:prstGeom>
        <a:solidFill>
          <a:schemeClr val="lt1">
            <a:hueOff val="0"/>
            <a:satOff val="0"/>
            <a:lumOff val="0"/>
            <a:alphaOff val="0"/>
          </a:schemeClr>
        </a:solidFill>
        <a:ln w="38100" cap="flat" cmpd="sng" algn="ctr">
          <a:solidFill>
            <a:schemeClr val="accent1">
              <a:shade val="80000"/>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25400" tIns="25400" rIns="25400" bIns="25400" numCol="1" spcCol="1270" anchor="ctr" anchorCtr="0">
          <a:noAutofit/>
        </a:bodyPr>
        <a:lstStyle/>
        <a:p>
          <a:pPr lvl="0" algn="l" defTabSz="889000">
            <a:lnSpc>
              <a:spcPct val="90000"/>
            </a:lnSpc>
            <a:spcBef>
              <a:spcPct val="0"/>
            </a:spcBef>
            <a:spcAft>
              <a:spcPct val="35000"/>
            </a:spcAft>
          </a:pPr>
          <a:r>
            <a:rPr lang="en-US" altLang="zh-TW" sz="2000" kern="1200" dirty="0" smtClean="0"/>
            <a:t>3.</a:t>
          </a:r>
          <a:r>
            <a:rPr lang="zh-TW" altLang="en-US" sz="2000" kern="1200" dirty="0" smtClean="0"/>
            <a:t>建立定義清楚的評估標準</a:t>
          </a:r>
          <a:endParaRPr lang="zh-TW" altLang="en-US" sz="2000" kern="1200" dirty="0"/>
        </a:p>
      </dsp:txBody>
      <dsp:txXfrm>
        <a:off x="6428497" y="2444494"/>
        <a:ext cx="1186739" cy="1238122"/>
      </dsp:txXfrm>
    </dsp:sp>
    <dsp:sp modelId="{1A6F37AD-0E31-4801-AA7C-4C92E3BC9A5F}">
      <dsp:nvSpPr>
        <dsp:cNvPr id="0" name=""/>
        <dsp:cNvSpPr/>
      </dsp:nvSpPr>
      <dsp:spPr>
        <a:xfrm>
          <a:off x="5431307" y="3950865"/>
          <a:ext cx="1766800" cy="1727759"/>
        </a:xfrm>
        <a:prstGeom prst="ellipse">
          <a:avLst/>
        </a:prstGeom>
        <a:solidFill>
          <a:schemeClr val="lt1">
            <a:hueOff val="0"/>
            <a:satOff val="0"/>
            <a:lumOff val="0"/>
            <a:alphaOff val="0"/>
          </a:schemeClr>
        </a:solidFill>
        <a:ln w="38100" cap="flat" cmpd="sng" algn="ctr">
          <a:solidFill>
            <a:schemeClr val="accent1">
              <a:shade val="80000"/>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22860" tIns="22860" rIns="22860" bIns="22860" numCol="1" spcCol="1270" anchor="ctr" anchorCtr="0">
          <a:noAutofit/>
        </a:bodyPr>
        <a:lstStyle/>
        <a:p>
          <a:pPr lvl="0" algn="l" defTabSz="800100">
            <a:lnSpc>
              <a:spcPct val="90000"/>
            </a:lnSpc>
            <a:spcBef>
              <a:spcPct val="0"/>
            </a:spcBef>
            <a:spcAft>
              <a:spcPct val="35000"/>
            </a:spcAft>
          </a:pPr>
          <a:r>
            <a:rPr lang="en-US" altLang="zh-TW" sz="1800" kern="1200" dirty="0" smtClean="0"/>
            <a:t>4: </a:t>
          </a:r>
          <a:r>
            <a:rPr lang="zh-TW" altLang="en-US" sz="1800" kern="1200" dirty="0" smtClean="0"/>
            <a:t>決定三或四個不同等級的標準，如</a:t>
          </a:r>
          <a:r>
            <a:rPr lang="en-US" altLang="zh-TW" sz="1800" kern="1200" dirty="0" smtClean="0"/>
            <a:t>: </a:t>
          </a:r>
          <a:r>
            <a:rPr lang="zh-TW" altLang="en-US" sz="1800" kern="1200" dirty="0" smtClean="0"/>
            <a:t>優秀、普通、不佳</a:t>
          </a:r>
          <a:endParaRPr lang="zh-TW" altLang="en-US" sz="1800" kern="1200" dirty="0"/>
        </a:p>
      </dsp:txBody>
      <dsp:txXfrm>
        <a:off x="5690049" y="4203889"/>
        <a:ext cx="1249316" cy="1221711"/>
      </dsp:txXfrm>
    </dsp:sp>
    <dsp:sp modelId="{18EB2E66-5B13-410A-9AE0-1EA9F23FBD15}">
      <dsp:nvSpPr>
        <dsp:cNvPr id="0" name=""/>
        <dsp:cNvSpPr/>
      </dsp:nvSpPr>
      <dsp:spPr>
        <a:xfrm>
          <a:off x="3737070" y="4758430"/>
          <a:ext cx="1659759" cy="1560519"/>
        </a:xfrm>
        <a:prstGeom prst="ellipse">
          <a:avLst/>
        </a:prstGeom>
        <a:solidFill>
          <a:schemeClr val="lt1">
            <a:hueOff val="0"/>
            <a:satOff val="0"/>
            <a:lumOff val="0"/>
            <a:alphaOff val="0"/>
          </a:schemeClr>
        </a:solidFill>
        <a:ln w="38100" cap="flat" cmpd="sng" algn="ctr">
          <a:solidFill>
            <a:schemeClr val="accent1">
              <a:shade val="80000"/>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25400" tIns="25400" rIns="25400" bIns="25400" numCol="1" spcCol="1270" anchor="ctr" anchorCtr="0">
          <a:noAutofit/>
        </a:bodyPr>
        <a:lstStyle/>
        <a:p>
          <a:pPr lvl="0" algn="l" defTabSz="889000">
            <a:lnSpc>
              <a:spcPct val="90000"/>
            </a:lnSpc>
            <a:spcBef>
              <a:spcPct val="0"/>
            </a:spcBef>
            <a:spcAft>
              <a:spcPct val="35000"/>
            </a:spcAft>
          </a:pPr>
          <a:r>
            <a:rPr lang="en-US" altLang="zh-TW" sz="2000" kern="1200" dirty="0" smtClean="0"/>
            <a:t>5.</a:t>
          </a:r>
          <a:r>
            <a:rPr lang="zh-TW" altLang="en-US" sz="2000" kern="1200" dirty="0" smtClean="0"/>
            <a:t>訂出每個等級的分數範圍</a:t>
          </a:r>
          <a:endParaRPr lang="zh-TW" altLang="en-US" sz="2000" kern="1200" dirty="0"/>
        </a:p>
      </dsp:txBody>
      <dsp:txXfrm>
        <a:off x="3980136" y="4986963"/>
        <a:ext cx="1173627" cy="1103453"/>
      </dsp:txXfrm>
    </dsp:sp>
    <dsp:sp modelId="{990C46AD-6F70-4EC6-9CB0-6051EE129933}">
      <dsp:nvSpPr>
        <dsp:cNvPr id="0" name=""/>
        <dsp:cNvSpPr/>
      </dsp:nvSpPr>
      <dsp:spPr>
        <a:xfrm>
          <a:off x="1972133" y="4001181"/>
          <a:ext cx="1694119" cy="1627127"/>
        </a:xfrm>
        <a:prstGeom prst="ellipse">
          <a:avLst/>
        </a:prstGeom>
        <a:solidFill>
          <a:schemeClr val="lt1">
            <a:hueOff val="0"/>
            <a:satOff val="0"/>
            <a:lumOff val="0"/>
            <a:alphaOff val="0"/>
          </a:schemeClr>
        </a:solidFill>
        <a:ln w="38100" cap="flat" cmpd="sng" algn="ctr">
          <a:solidFill>
            <a:schemeClr val="accent1">
              <a:shade val="80000"/>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25400" tIns="25400" rIns="25400" bIns="25400" numCol="1" spcCol="1270" anchor="ctr" anchorCtr="0">
          <a:noAutofit/>
        </a:bodyPr>
        <a:lstStyle/>
        <a:p>
          <a:pPr lvl="0" algn="l" defTabSz="889000">
            <a:lnSpc>
              <a:spcPct val="90000"/>
            </a:lnSpc>
            <a:spcBef>
              <a:spcPct val="0"/>
            </a:spcBef>
            <a:spcAft>
              <a:spcPct val="35000"/>
            </a:spcAft>
          </a:pPr>
          <a:r>
            <a:rPr lang="en-US" altLang="zh-TW" sz="2000" kern="1200" dirty="0" smtClean="0"/>
            <a:t>6. </a:t>
          </a:r>
          <a:r>
            <a:rPr lang="zh-TW" altLang="en-US" sz="2000" kern="1200" dirty="0" smtClean="0"/>
            <a:t>敘述的文字要淺顯易懂明確</a:t>
          </a:r>
          <a:endParaRPr lang="zh-TW" altLang="en-US" sz="2000" kern="1200" dirty="0"/>
        </a:p>
      </dsp:txBody>
      <dsp:txXfrm>
        <a:off x="2220231" y="4239468"/>
        <a:ext cx="1197923" cy="1150553"/>
      </dsp:txXfrm>
    </dsp:sp>
    <dsp:sp modelId="{2F6B07BB-2A75-4E5B-8512-866D9D289CD0}">
      <dsp:nvSpPr>
        <dsp:cNvPr id="0" name=""/>
        <dsp:cNvSpPr/>
      </dsp:nvSpPr>
      <dsp:spPr>
        <a:xfrm>
          <a:off x="1266196" y="2249073"/>
          <a:ext cx="1658103" cy="1635828"/>
        </a:xfrm>
        <a:prstGeom prst="ellipse">
          <a:avLst/>
        </a:prstGeom>
        <a:solidFill>
          <a:schemeClr val="lt1">
            <a:hueOff val="0"/>
            <a:satOff val="0"/>
            <a:lumOff val="0"/>
            <a:alphaOff val="0"/>
          </a:schemeClr>
        </a:solidFill>
        <a:ln w="38100" cap="flat" cmpd="sng" algn="ctr">
          <a:solidFill>
            <a:schemeClr val="accent1">
              <a:shade val="80000"/>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25400" tIns="25400" rIns="25400" bIns="25400" numCol="1" spcCol="1270" anchor="ctr" anchorCtr="0">
          <a:noAutofit/>
        </a:bodyPr>
        <a:lstStyle/>
        <a:p>
          <a:pPr lvl="0" algn="l" defTabSz="889000">
            <a:lnSpc>
              <a:spcPct val="90000"/>
            </a:lnSpc>
            <a:spcBef>
              <a:spcPct val="0"/>
            </a:spcBef>
            <a:spcAft>
              <a:spcPct val="35000"/>
            </a:spcAft>
          </a:pPr>
          <a:r>
            <a:rPr lang="en-US" altLang="zh-TW" sz="2000" kern="1200" dirty="0" smtClean="0"/>
            <a:t>7.</a:t>
          </a:r>
          <a:r>
            <a:rPr lang="zh-TW" altLang="en-US" sz="2000" kern="1200" dirty="0" smtClean="0"/>
            <a:t>對評量基準與規準不斷修正</a:t>
          </a:r>
          <a:endParaRPr lang="zh-TW" altLang="en-US" sz="2000" kern="1200" dirty="0"/>
        </a:p>
      </dsp:txBody>
      <dsp:txXfrm>
        <a:off x="1509020" y="2488634"/>
        <a:ext cx="1172455" cy="1156706"/>
      </dsp:txXfrm>
    </dsp:sp>
    <dsp:sp modelId="{E7F0F0C2-519D-4346-894A-891E0670C56F}">
      <dsp:nvSpPr>
        <dsp:cNvPr id="0" name=""/>
        <dsp:cNvSpPr/>
      </dsp:nvSpPr>
      <dsp:spPr>
        <a:xfrm>
          <a:off x="1958649" y="447795"/>
          <a:ext cx="1721087" cy="1742869"/>
        </a:xfrm>
        <a:prstGeom prst="ellipse">
          <a:avLst/>
        </a:prstGeom>
        <a:solidFill>
          <a:schemeClr val="lt1">
            <a:hueOff val="0"/>
            <a:satOff val="0"/>
            <a:lumOff val="0"/>
            <a:alphaOff val="0"/>
          </a:schemeClr>
        </a:solidFill>
        <a:ln w="38100" cap="flat" cmpd="sng" algn="ctr">
          <a:solidFill>
            <a:schemeClr val="accent1">
              <a:shade val="80000"/>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25400" tIns="25400" rIns="25400" bIns="25400" numCol="1" spcCol="1270" anchor="ctr" anchorCtr="0">
          <a:noAutofit/>
        </a:bodyPr>
        <a:lstStyle/>
        <a:p>
          <a:pPr lvl="0" algn="l" defTabSz="889000">
            <a:lnSpc>
              <a:spcPct val="90000"/>
            </a:lnSpc>
            <a:spcBef>
              <a:spcPct val="0"/>
            </a:spcBef>
            <a:spcAft>
              <a:spcPct val="35000"/>
            </a:spcAft>
          </a:pPr>
          <a:r>
            <a:rPr lang="en-US" altLang="zh-TW" sz="2000" kern="1200" dirty="0" smtClean="0"/>
            <a:t>8.</a:t>
          </a:r>
          <a:r>
            <a:rPr lang="zh-TW" altLang="en-US" sz="1800" kern="1200" dirty="0" smtClean="0"/>
            <a:t>與學生溝通，確認同學瞭解評估的標準</a:t>
          </a:r>
          <a:endParaRPr lang="zh-TW" altLang="en-US" sz="1800" kern="1200" dirty="0"/>
        </a:p>
      </dsp:txBody>
      <dsp:txXfrm>
        <a:off x="2210696" y="703032"/>
        <a:ext cx="1216993" cy="1232395"/>
      </dsp:txXfrm>
    </dsp:sp>
  </dsp:spTree>
</dsp:drawing>
</file>

<file path=ppt/diagrams/layout1.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19.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頁首版面配置區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TW" altLang="en-US"/>
          </a:p>
        </p:txBody>
      </p:sp>
      <p:sp>
        <p:nvSpPr>
          <p:cNvPr id="3" name="日期版面配置區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02C4DEC-560D-4604-9767-7433ECB2F52B}" type="datetimeFigureOut">
              <a:rPr lang="zh-TW" altLang="en-US" smtClean="0"/>
              <a:t>2013/6/26</a:t>
            </a:fld>
            <a:endParaRPr lang="zh-TW" altLang="en-US"/>
          </a:p>
        </p:txBody>
      </p:sp>
      <p:sp>
        <p:nvSpPr>
          <p:cNvPr id="4" name="投影片圖像版面配置區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zh-TW" altLang="en-US"/>
          </a:p>
        </p:txBody>
      </p:sp>
      <p:sp>
        <p:nvSpPr>
          <p:cNvPr id="5" name="備忘稿版面配置區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6" name="頁尾版面配置區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TW" altLang="en-US"/>
          </a:p>
        </p:txBody>
      </p:sp>
      <p:sp>
        <p:nvSpPr>
          <p:cNvPr id="7" name="投影片編號版面配置區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EC7CFD6-6FE8-4277-A3E0-7EB5A52191B8}" type="slidenum">
              <a:rPr lang="zh-TW" altLang="en-US" smtClean="0"/>
              <a:t>‹#›</a:t>
            </a:fld>
            <a:endParaRPr lang="zh-TW" altLang="en-US"/>
          </a:p>
        </p:txBody>
      </p:sp>
    </p:spTree>
    <p:extLst>
      <p:ext uri="{BB962C8B-B14F-4D97-AF65-F5344CB8AC3E}">
        <p14:creationId xmlns:p14="http://schemas.microsoft.com/office/powerpoint/2010/main" val="7633454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投影片圖像版面配置區 1"/>
          <p:cNvSpPr>
            <a:spLocks noGrp="1" noRot="1" noChangeAspect="1" noTextEdit="1"/>
          </p:cNvSpPr>
          <p:nvPr>
            <p:ph type="sldImg"/>
          </p:nvPr>
        </p:nvSpPr>
        <p:spPr>
          <a:ln/>
        </p:spPr>
      </p:sp>
      <p:sp>
        <p:nvSpPr>
          <p:cNvPr id="51203" name="備忘稿版面配置區 2"/>
          <p:cNvSpPr>
            <a:spLocks noGrp="1"/>
          </p:cNvSpPr>
          <p:nvPr>
            <p:ph type="body" idx="1"/>
          </p:nvPr>
        </p:nvSpPr>
        <p:spPr>
          <a:noFill/>
        </p:spPr>
        <p:txBody>
          <a:bodyPr/>
          <a:lstStyle/>
          <a:p>
            <a:pPr eaLnBrk="1" hangingPunct="1">
              <a:spcBef>
                <a:spcPct val="0"/>
              </a:spcBef>
            </a:pPr>
            <a:endParaRPr lang="zh-TW" altLang="en-US" smtClean="0"/>
          </a:p>
        </p:txBody>
      </p:sp>
      <p:sp>
        <p:nvSpPr>
          <p:cNvPr id="51204" name="投影片編號版面配置區 3"/>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kumimoji="1">
                <a:solidFill>
                  <a:schemeClr val="tx1"/>
                </a:solidFill>
                <a:latin typeface="Arial" pitchFamily="34" charset="0"/>
                <a:ea typeface="新細明體" pitchFamily="18" charset="-120"/>
              </a:defRPr>
            </a:lvl1pPr>
            <a:lvl2pPr marL="742950" indent="-285750" eaLnBrk="0" hangingPunct="0">
              <a:defRPr kumimoji="1">
                <a:solidFill>
                  <a:schemeClr val="tx1"/>
                </a:solidFill>
                <a:latin typeface="Arial" pitchFamily="34" charset="0"/>
                <a:ea typeface="新細明體" pitchFamily="18" charset="-120"/>
              </a:defRPr>
            </a:lvl2pPr>
            <a:lvl3pPr marL="1143000" indent="-228600" eaLnBrk="0" hangingPunct="0">
              <a:defRPr kumimoji="1">
                <a:solidFill>
                  <a:schemeClr val="tx1"/>
                </a:solidFill>
                <a:latin typeface="Arial" pitchFamily="34" charset="0"/>
                <a:ea typeface="新細明體" pitchFamily="18" charset="-120"/>
              </a:defRPr>
            </a:lvl3pPr>
            <a:lvl4pPr marL="1600200" indent="-228600" eaLnBrk="0" hangingPunct="0">
              <a:defRPr kumimoji="1">
                <a:solidFill>
                  <a:schemeClr val="tx1"/>
                </a:solidFill>
                <a:latin typeface="Arial" pitchFamily="34" charset="0"/>
                <a:ea typeface="新細明體" pitchFamily="18" charset="-120"/>
              </a:defRPr>
            </a:lvl4pPr>
            <a:lvl5pPr marL="2057400" indent="-228600" eaLnBrk="0" hangingPunct="0">
              <a:defRPr kumimoji="1">
                <a:solidFill>
                  <a:schemeClr val="tx1"/>
                </a:solidFill>
                <a:latin typeface="Arial"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pitchFamily="34" charset="0"/>
                <a:ea typeface="新細明體" pitchFamily="18" charset="-120"/>
              </a:defRPr>
            </a:lvl9pPr>
          </a:lstStyle>
          <a:p>
            <a:pPr algn="r" eaLnBrk="1" hangingPunct="1"/>
            <a:fld id="{63ADA484-205E-478B-91A5-BF6D075EF9FE}" type="slidenum">
              <a:rPr lang="zh-TW" altLang="en-US" sz="1200" smtClean="0">
                <a:solidFill>
                  <a:srgbClr val="000000"/>
                </a:solidFill>
              </a:rPr>
              <a:pPr algn="r" eaLnBrk="1" hangingPunct="1"/>
              <a:t>6</a:t>
            </a:fld>
            <a:endParaRPr lang="en-US" altLang="zh-TW" sz="1200" smtClean="0">
              <a:solidFill>
                <a:srgbClr val="000000"/>
              </a:solidFil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投影片圖像版面配置區 1"/>
          <p:cNvSpPr>
            <a:spLocks noGrp="1" noRot="1" noChangeAspect="1" noTextEdit="1"/>
          </p:cNvSpPr>
          <p:nvPr>
            <p:ph type="sldImg"/>
          </p:nvPr>
        </p:nvSpPr>
        <p:spPr>
          <a:ln/>
        </p:spPr>
      </p:sp>
      <p:sp>
        <p:nvSpPr>
          <p:cNvPr id="52227" name="備忘稿版面配置區 2"/>
          <p:cNvSpPr>
            <a:spLocks noGrp="1"/>
          </p:cNvSpPr>
          <p:nvPr>
            <p:ph type="body" idx="1"/>
          </p:nvPr>
        </p:nvSpPr>
        <p:spPr>
          <a:noFill/>
        </p:spPr>
        <p:txBody>
          <a:bodyPr/>
          <a:lstStyle/>
          <a:p>
            <a:pPr eaLnBrk="1" hangingPunct="1">
              <a:spcBef>
                <a:spcPct val="0"/>
              </a:spcBef>
            </a:pPr>
            <a:endParaRPr lang="zh-TW" altLang="en-US" smtClean="0"/>
          </a:p>
        </p:txBody>
      </p:sp>
      <p:sp>
        <p:nvSpPr>
          <p:cNvPr id="52228" name="投影片編號版面配置區 3"/>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kumimoji="1">
                <a:solidFill>
                  <a:schemeClr val="tx1"/>
                </a:solidFill>
                <a:latin typeface="Arial" pitchFamily="34" charset="0"/>
                <a:ea typeface="新細明體" pitchFamily="18" charset="-120"/>
              </a:defRPr>
            </a:lvl1pPr>
            <a:lvl2pPr marL="742950" indent="-285750" eaLnBrk="0" hangingPunct="0">
              <a:defRPr kumimoji="1">
                <a:solidFill>
                  <a:schemeClr val="tx1"/>
                </a:solidFill>
                <a:latin typeface="Arial" pitchFamily="34" charset="0"/>
                <a:ea typeface="新細明體" pitchFamily="18" charset="-120"/>
              </a:defRPr>
            </a:lvl2pPr>
            <a:lvl3pPr marL="1143000" indent="-228600" eaLnBrk="0" hangingPunct="0">
              <a:defRPr kumimoji="1">
                <a:solidFill>
                  <a:schemeClr val="tx1"/>
                </a:solidFill>
                <a:latin typeface="Arial" pitchFamily="34" charset="0"/>
                <a:ea typeface="新細明體" pitchFamily="18" charset="-120"/>
              </a:defRPr>
            </a:lvl3pPr>
            <a:lvl4pPr marL="1600200" indent="-228600" eaLnBrk="0" hangingPunct="0">
              <a:defRPr kumimoji="1">
                <a:solidFill>
                  <a:schemeClr val="tx1"/>
                </a:solidFill>
                <a:latin typeface="Arial" pitchFamily="34" charset="0"/>
                <a:ea typeface="新細明體" pitchFamily="18" charset="-120"/>
              </a:defRPr>
            </a:lvl4pPr>
            <a:lvl5pPr marL="2057400" indent="-228600" eaLnBrk="0" hangingPunct="0">
              <a:defRPr kumimoji="1">
                <a:solidFill>
                  <a:schemeClr val="tx1"/>
                </a:solidFill>
                <a:latin typeface="Arial"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pitchFamily="34" charset="0"/>
                <a:ea typeface="新細明體" pitchFamily="18" charset="-120"/>
              </a:defRPr>
            </a:lvl9pPr>
          </a:lstStyle>
          <a:p>
            <a:pPr algn="r" eaLnBrk="1" hangingPunct="1"/>
            <a:fld id="{4D584523-0CAC-4E6E-83CD-8D0C448B0D9F}" type="slidenum">
              <a:rPr lang="zh-TW" altLang="en-US" sz="1200" smtClean="0">
                <a:solidFill>
                  <a:srgbClr val="000000"/>
                </a:solidFill>
              </a:rPr>
              <a:pPr algn="r" eaLnBrk="1" hangingPunct="1"/>
              <a:t>7</a:t>
            </a:fld>
            <a:endParaRPr lang="en-US" altLang="zh-TW" sz="1200" smtClean="0">
              <a:solidFill>
                <a:srgbClr val="000000"/>
              </a:solidFil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投影片圖像版面配置區 1"/>
          <p:cNvSpPr>
            <a:spLocks noGrp="1" noRot="1" noChangeAspect="1" noTextEdit="1"/>
          </p:cNvSpPr>
          <p:nvPr>
            <p:ph type="sldImg"/>
          </p:nvPr>
        </p:nvSpPr>
        <p:spPr>
          <a:ln/>
        </p:spPr>
      </p:sp>
      <p:sp>
        <p:nvSpPr>
          <p:cNvPr id="53251" name="備忘稿版面配置區 2"/>
          <p:cNvSpPr>
            <a:spLocks noGrp="1"/>
          </p:cNvSpPr>
          <p:nvPr>
            <p:ph type="body" idx="1"/>
          </p:nvPr>
        </p:nvSpPr>
        <p:spPr>
          <a:noFill/>
        </p:spPr>
        <p:txBody>
          <a:bodyPr/>
          <a:lstStyle/>
          <a:p>
            <a:pPr eaLnBrk="1" hangingPunct="1">
              <a:spcBef>
                <a:spcPct val="0"/>
              </a:spcBef>
            </a:pPr>
            <a:endParaRPr lang="zh-TW" altLang="en-US" smtClean="0"/>
          </a:p>
        </p:txBody>
      </p:sp>
      <p:sp>
        <p:nvSpPr>
          <p:cNvPr id="53252" name="投影片編號版面配置區 3"/>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kumimoji="1">
                <a:solidFill>
                  <a:schemeClr val="tx1"/>
                </a:solidFill>
                <a:latin typeface="Arial" pitchFamily="34" charset="0"/>
                <a:ea typeface="新細明體" pitchFamily="18" charset="-120"/>
              </a:defRPr>
            </a:lvl1pPr>
            <a:lvl2pPr marL="742950" indent="-285750" eaLnBrk="0" hangingPunct="0">
              <a:defRPr kumimoji="1">
                <a:solidFill>
                  <a:schemeClr val="tx1"/>
                </a:solidFill>
                <a:latin typeface="Arial" pitchFamily="34" charset="0"/>
                <a:ea typeface="新細明體" pitchFamily="18" charset="-120"/>
              </a:defRPr>
            </a:lvl2pPr>
            <a:lvl3pPr marL="1143000" indent="-228600" eaLnBrk="0" hangingPunct="0">
              <a:defRPr kumimoji="1">
                <a:solidFill>
                  <a:schemeClr val="tx1"/>
                </a:solidFill>
                <a:latin typeface="Arial" pitchFamily="34" charset="0"/>
                <a:ea typeface="新細明體" pitchFamily="18" charset="-120"/>
              </a:defRPr>
            </a:lvl3pPr>
            <a:lvl4pPr marL="1600200" indent="-228600" eaLnBrk="0" hangingPunct="0">
              <a:defRPr kumimoji="1">
                <a:solidFill>
                  <a:schemeClr val="tx1"/>
                </a:solidFill>
                <a:latin typeface="Arial" pitchFamily="34" charset="0"/>
                <a:ea typeface="新細明體" pitchFamily="18" charset="-120"/>
              </a:defRPr>
            </a:lvl4pPr>
            <a:lvl5pPr marL="2057400" indent="-228600" eaLnBrk="0" hangingPunct="0">
              <a:defRPr kumimoji="1">
                <a:solidFill>
                  <a:schemeClr val="tx1"/>
                </a:solidFill>
                <a:latin typeface="Arial"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pitchFamily="34" charset="0"/>
                <a:ea typeface="新細明體" pitchFamily="18" charset="-120"/>
              </a:defRPr>
            </a:lvl9pPr>
          </a:lstStyle>
          <a:p>
            <a:pPr algn="r" eaLnBrk="1" hangingPunct="1"/>
            <a:fld id="{9BA71682-D886-477A-9AAB-CC9DFD119BBC}" type="slidenum">
              <a:rPr lang="zh-TW" altLang="en-US" sz="1200" smtClean="0">
                <a:solidFill>
                  <a:srgbClr val="000000"/>
                </a:solidFill>
              </a:rPr>
              <a:pPr algn="r" eaLnBrk="1" hangingPunct="1"/>
              <a:t>8</a:t>
            </a:fld>
            <a:endParaRPr lang="en-US" altLang="zh-TW" sz="1200" smtClean="0">
              <a:solidFill>
                <a:srgbClr val="000000"/>
              </a:solidFill>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投影片圖像版面配置區 1"/>
          <p:cNvSpPr>
            <a:spLocks noGrp="1" noRot="1" noChangeAspect="1" noTextEdit="1"/>
          </p:cNvSpPr>
          <p:nvPr>
            <p:ph type="sldImg"/>
          </p:nvPr>
        </p:nvSpPr>
        <p:spPr>
          <a:ln/>
        </p:spPr>
      </p:sp>
      <p:sp>
        <p:nvSpPr>
          <p:cNvPr id="54275" name="備忘稿版面配置區 2"/>
          <p:cNvSpPr>
            <a:spLocks noGrp="1"/>
          </p:cNvSpPr>
          <p:nvPr>
            <p:ph type="body" idx="1"/>
          </p:nvPr>
        </p:nvSpPr>
        <p:spPr>
          <a:noFill/>
        </p:spPr>
        <p:txBody>
          <a:bodyPr/>
          <a:lstStyle/>
          <a:p>
            <a:pPr eaLnBrk="1" hangingPunct="1">
              <a:spcBef>
                <a:spcPct val="0"/>
              </a:spcBef>
            </a:pPr>
            <a:endParaRPr lang="zh-TW" altLang="en-US" smtClean="0"/>
          </a:p>
        </p:txBody>
      </p:sp>
      <p:sp>
        <p:nvSpPr>
          <p:cNvPr id="54276" name="投影片編號版面配置區 3"/>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kumimoji="1">
                <a:solidFill>
                  <a:schemeClr val="tx1"/>
                </a:solidFill>
                <a:latin typeface="Arial" pitchFamily="34" charset="0"/>
                <a:ea typeface="新細明體" pitchFamily="18" charset="-120"/>
              </a:defRPr>
            </a:lvl1pPr>
            <a:lvl2pPr marL="742950" indent="-285750" eaLnBrk="0" hangingPunct="0">
              <a:defRPr kumimoji="1">
                <a:solidFill>
                  <a:schemeClr val="tx1"/>
                </a:solidFill>
                <a:latin typeface="Arial" pitchFamily="34" charset="0"/>
                <a:ea typeface="新細明體" pitchFamily="18" charset="-120"/>
              </a:defRPr>
            </a:lvl2pPr>
            <a:lvl3pPr marL="1143000" indent="-228600" eaLnBrk="0" hangingPunct="0">
              <a:defRPr kumimoji="1">
                <a:solidFill>
                  <a:schemeClr val="tx1"/>
                </a:solidFill>
                <a:latin typeface="Arial" pitchFamily="34" charset="0"/>
                <a:ea typeface="新細明體" pitchFamily="18" charset="-120"/>
              </a:defRPr>
            </a:lvl3pPr>
            <a:lvl4pPr marL="1600200" indent="-228600" eaLnBrk="0" hangingPunct="0">
              <a:defRPr kumimoji="1">
                <a:solidFill>
                  <a:schemeClr val="tx1"/>
                </a:solidFill>
                <a:latin typeface="Arial" pitchFamily="34" charset="0"/>
                <a:ea typeface="新細明體" pitchFamily="18" charset="-120"/>
              </a:defRPr>
            </a:lvl4pPr>
            <a:lvl5pPr marL="2057400" indent="-228600" eaLnBrk="0" hangingPunct="0">
              <a:defRPr kumimoji="1">
                <a:solidFill>
                  <a:schemeClr val="tx1"/>
                </a:solidFill>
                <a:latin typeface="Arial"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pitchFamily="34" charset="0"/>
                <a:ea typeface="新細明體" pitchFamily="18" charset="-120"/>
              </a:defRPr>
            </a:lvl9pPr>
          </a:lstStyle>
          <a:p>
            <a:pPr algn="r" eaLnBrk="1" hangingPunct="1"/>
            <a:fld id="{369F8D09-7DAA-45EB-9342-E66F6E4B59EA}" type="slidenum">
              <a:rPr lang="zh-TW" altLang="en-US" sz="1200" smtClean="0">
                <a:solidFill>
                  <a:srgbClr val="000000"/>
                </a:solidFill>
              </a:rPr>
              <a:pPr algn="r" eaLnBrk="1" hangingPunct="1"/>
              <a:t>9</a:t>
            </a:fld>
            <a:endParaRPr lang="en-US" altLang="zh-TW" sz="1200" smtClean="0">
              <a:solidFill>
                <a:srgbClr val="000000"/>
              </a:solidFill>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投影片圖像版面配置區 1"/>
          <p:cNvSpPr>
            <a:spLocks noGrp="1" noRot="1" noChangeAspect="1" noTextEdit="1"/>
          </p:cNvSpPr>
          <p:nvPr>
            <p:ph type="sldImg"/>
          </p:nvPr>
        </p:nvSpPr>
        <p:spPr>
          <a:ln/>
        </p:spPr>
      </p:sp>
      <p:sp>
        <p:nvSpPr>
          <p:cNvPr id="55299" name="備忘稿版面配置區 2"/>
          <p:cNvSpPr>
            <a:spLocks noGrp="1"/>
          </p:cNvSpPr>
          <p:nvPr>
            <p:ph type="body" idx="1"/>
          </p:nvPr>
        </p:nvSpPr>
        <p:spPr>
          <a:noFill/>
        </p:spPr>
        <p:txBody>
          <a:bodyPr/>
          <a:lstStyle/>
          <a:p>
            <a:pPr eaLnBrk="1" hangingPunct="1">
              <a:spcBef>
                <a:spcPct val="0"/>
              </a:spcBef>
            </a:pPr>
            <a:endParaRPr lang="zh-TW" altLang="en-US" smtClean="0"/>
          </a:p>
        </p:txBody>
      </p:sp>
      <p:sp>
        <p:nvSpPr>
          <p:cNvPr id="55300" name="投影片編號版面配置區 3"/>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kumimoji="1">
                <a:solidFill>
                  <a:schemeClr val="tx1"/>
                </a:solidFill>
                <a:latin typeface="Arial" pitchFamily="34" charset="0"/>
                <a:ea typeface="新細明體" pitchFamily="18" charset="-120"/>
              </a:defRPr>
            </a:lvl1pPr>
            <a:lvl2pPr marL="742950" indent="-285750" eaLnBrk="0" hangingPunct="0">
              <a:defRPr kumimoji="1">
                <a:solidFill>
                  <a:schemeClr val="tx1"/>
                </a:solidFill>
                <a:latin typeface="Arial" pitchFamily="34" charset="0"/>
                <a:ea typeface="新細明體" pitchFamily="18" charset="-120"/>
              </a:defRPr>
            </a:lvl2pPr>
            <a:lvl3pPr marL="1143000" indent="-228600" eaLnBrk="0" hangingPunct="0">
              <a:defRPr kumimoji="1">
                <a:solidFill>
                  <a:schemeClr val="tx1"/>
                </a:solidFill>
                <a:latin typeface="Arial" pitchFamily="34" charset="0"/>
                <a:ea typeface="新細明體" pitchFamily="18" charset="-120"/>
              </a:defRPr>
            </a:lvl3pPr>
            <a:lvl4pPr marL="1600200" indent="-228600" eaLnBrk="0" hangingPunct="0">
              <a:defRPr kumimoji="1">
                <a:solidFill>
                  <a:schemeClr val="tx1"/>
                </a:solidFill>
                <a:latin typeface="Arial" pitchFamily="34" charset="0"/>
                <a:ea typeface="新細明體" pitchFamily="18" charset="-120"/>
              </a:defRPr>
            </a:lvl4pPr>
            <a:lvl5pPr marL="2057400" indent="-228600" eaLnBrk="0" hangingPunct="0">
              <a:defRPr kumimoji="1">
                <a:solidFill>
                  <a:schemeClr val="tx1"/>
                </a:solidFill>
                <a:latin typeface="Arial"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pitchFamily="34" charset="0"/>
                <a:ea typeface="新細明體" pitchFamily="18" charset="-120"/>
              </a:defRPr>
            </a:lvl9pPr>
          </a:lstStyle>
          <a:p>
            <a:pPr algn="r" eaLnBrk="1" hangingPunct="1"/>
            <a:fld id="{D057AE19-2416-44E1-A0F5-3FF803478159}" type="slidenum">
              <a:rPr lang="zh-TW" altLang="en-US" sz="1200" smtClean="0">
                <a:solidFill>
                  <a:srgbClr val="000000"/>
                </a:solidFill>
              </a:rPr>
              <a:pPr algn="r" eaLnBrk="1" hangingPunct="1"/>
              <a:t>10</a:t>
            </a:fld>
            <a:endParaRPr lang="en-US" altLang="zh-TW" sz="1200" smtClean="0">
              <a:solidFill>
                <a:srgbClr val="000000"/>
              </a:solidFill>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投影片圖像版面配置區 1"/>
          <p:cNvSpPr>
            <a:spLocks noGrp="1" noRot="1" noChangeAspect="1" noTextEdit="1"/>
          </p:cNvSpPr>
          <p:nvPr>
            <p:ph type="sldImg"/>
          </p:nvPr>
        </p:nvSpPr>
        <p:spPr>
          <a:ln/>
        </p:spPr>
      </p:sp>
      <p:sp>
        <p:nvSpPr>
          <p:cNvPr id="56323" name="備忘稿版面配置區 2"/>
          <p:cNvSpPr>
            <a:spLocks noGrp="1"/>
          </p:cNvSpPr>
          <p:nvPr>
            <p:ph type="body" idx="1"/>
          </p:nvPr>
        </p:nvSpPr>
        <p:spPr>
          <a:noFill/>
        </p:spPr>
        <p:txBody>
          <a:bodyPr/>
          <a:lstStyle/>
          <a:p>
            <a:pPr eaLnBrk="1" hangingPunct="1">
              <a:spcBef>
                <a:spcPct val="0"/>
              </a:spcBef>
            </a:pPr>
            <a:endParaRPr lang="zh-TW" altLang="en-US" smtClean="0"/>
          </a:p>
        </p:txBody>
      </p:sp>
      <p:sp>
        <p:nvSpPr>
          <p:cNvPr id="56324" name="投影片編號版面配置區 3"/>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kumimoji="1">
                <a:solidFill>
                  <a:schemeClr val="tx1"/>
                </a:solidFill>
                <a:latin typeface="Arial" pitchFamily="34" charset="0"/>
                <a:ea typeface="新細明體" pitchFamily="18" charset="-120"/>
              </a:defRPr>
            </a:lvl1pPr>
            <a:lvl2pPr marL="742950" indent="-285750" eaLnBrk="0" hangingPunct="0">
              <a:defRPr kumimoji="1">
                <a:solidFill>
                  <a:schemeClr val="tx1"/>
                </a:solidFill>
                <a:latin typeface="Arial" pitchFamily="34" charset="0"/>
                <a:ea typeface="新細明體" pitchFamily="18" charset="-120"/>
              </a:defRPr>
            </a:lvl2pPr>
            <a:lvl3pPr marL="1143000" indent="-228600" eaLnBrk="0" hangingPunct="0">
              <a:defRPr kumimoji="1">
                <a:solidFill>
                  <a:schemeClr val="tx1"/>
                </a:solidFill>
                <a:latin typeface="Arial" pitchFamily="34" charset="0"/>
                <a:ea typeface="新細明體" pitchFamily="18" charset="-120"/>
              </a:defRPr>
            </a:lvl3pPr>
            <a:lvl4pPr marL="1600200" indent="-228600" eaLnBrk="0" hangingPunct="0">
              <a:defRPr kumimoji="1">
                <a:solidFill>
                  <a:schemeClr val="tx1"/>
                </a:solidFill>
                <a:latin typeface="Arial" pitchFamily="34" charset="0"/>
                <a:ea typeface="新細明體" pitchFamily="18" charset="-120"/>
              </a:defRPr>
            </a:lvl4pPr>
            <a:lvl5pPr marL="2057400" indent="-228600" eaLnBrk="0" hangingPunct="0">
              <a:defRPr kumimoji="1">
                <a:solidFill>
                  <a:schemeClr val="tx1"/>
                </a:solidFill>
                <a:latin typeface="Arial"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pitchFamily="34" charset="0"/>
                <a:ea typeface="新細明體" pitchFamily="18" charset="-120"/>
              </a:defRPr>
            </a:lvl9pPr>
          </a:lstStyle>
          <a:p>
            <a:pPr algn="r" eaLnBrk="1" hangingPunct="1"/>
            <a:fld id="{CCA34B8A-C03F-4573-BC26-673C384EC529}" type="slidenum">
              <a:rPr lang="zh-TW" altLang="en-US" sz="1200" smtClean="0">
                <a:solidFill>
                  <a:srgbClr val="000000"/>
                </a:solidFill>
              </a:rPr>
              <a:pPr algn="r" eaLnBrk="1" hangingPunct="1"/>
              <a:t>11</a:t>
            </a:fld>
            <a:endParaRPr lang="en-US" altLang="zh-TW" sz="1200" smtClean="0">
              <a:solidFill>
                <a:srgbClr val="000000"/>
              </a:solidFill>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投影片圖像版面配置區 1"/>
          <p:cNvSpPr>
            <a:spLocks noGrp="1" noRot="1" noChangeAspect="1" noTextEdit="1"/>
          </p:cNvSpPr>
          <p:nvPr>
            <p:ph type="sldImg"/>
          </p:nvPr>
        </p:nvSpPr>
        <p:spPr>
          <a:ln/>
        </p:spPr>
      </p:sp>
      <p:sp>
        <p:nvSpPr>
          <p:cNvPr id="57347" name="備忘稿版面配置區 2"/>
          <p:cNvSpPr>
            <a:spLocks noGrp="1"/>
          </p:cNvSpPr>
          <p:nvPr>
            <p:ph type="body" idx="1"/>
          </p:nvPr>
        </p:nvSpPr>
        <p:spPr>
          <a:noFill/>
        </p:spPr>
        <p:txBody>
          <a:bodyPr/>
          <a:lstStyle/>
          <a:p>
            <a:pPr eaLnBrk="1" hangingPunct="1">
              <a:spcBef>
                <a:spcPct val="0"/>
              </a:spcBef>
            </a:pPr>
            <a:endParaRPr lang="zh-TW" altLang="en-US" smtClean="0"/>
          </a:p>
        </p:txBody>
      </p:sp>
      <p:sp>
        <p:nvSpPr>
          <p:cNvPr id="57348" name="投影片編號版面配置區 3"/>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kumimoji="1">
                <a:solidFill>
                  <a:schemeClr val="tx1"/>
                </a:solidFill>
                <a:latin typeface="Arial" pitchFamily="34" charset="0"/>
                <a:ea typeface="新細明體" pitchFamily="18" charset="-120"/>
              </a:defRPr>
            </a:lvl1pPr>
            <a:lvl2pPr marL="742950" indent="-285750" eaLnBrk="0" hangingPunct="0">
              <a:defRPr kumimoji="1">
                <a:solidFill>
                  <a:schemeClr val="tx1"/>
                </a:solidFill>
                <a:latin typeface="Arial" pitchFamily="34" charset="0"/>
                <a:ea typeface="新細明體" pitchFamily="18" charset="-120"/>
              </a:defRPr>
            </a:lvl2pPr>
            <a:lvl3pPr marL="1143000" indent="-228600" eaLnBrk="0" hangingPunct="0">
              <a:defRPr kumimoji="1">
                <a:solidFill>
                  <a:schemeClr val="tx1"/>
                </a:solidFill>
                <a:latin typeface="Arial" pitchFamily="34" charset="0"/>
                <a:ea typeface="新細明體" pitchFamily="18" charset="-120"/>
              </a:defRPr>
            </a:lvl3pPr>
            <a:lvl4pPr marL="1600200" indent="-228600" eaLnBrk="0" hangingPunct="0">
              <a:defRPr kumimoji="1">
                <a:solidFill>
                  <a:schemeClr val="tx1"/>
                </a:solidFill>
                <a:latin typeface="Arial" pitchFamily="34" charset="0"/>
                <a:ea typeface="新細明體" pitchFamily="18" charset="-120"/>
              </a:defRPr>
            </a:lvl4pPr>
            <a:lvl5pPr marL="2057400" indent="-228600" eaLnBrk="0" hangingPunct="0">
              <a:defRPr kumimoji="1">
                <a:solidFill>
                  <a:schemeClr val="tx1"/>
                </a:solidFill>
                <a:latin typeface="Arial"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pitchFamily="34" charset="0"/>
                <a:ea typeface="新細明體" pitchFamily="18" charset="-120"/>
              </a:defRPr>
            </a:lvl9pPr>
          </a:lstStyle>
          <a:p>
            <a:pPr algn="r" eaLnBrk="1" hangingPunct="1"/>
            <a:fld id="{753DB2CD-0A8E-4F4D-8CAE-3645F3442D57}" type="slidenum">
              <a:rPr lang="zh-TW" altLang="en-US" sz="1200" smtClean="0">
                <a:solidFill>
                  <a:srgbClr val="000000"/>
                </a:solidFill>
              </a:rPr>
              <a:pPr algn="r" eaLnBrk="1" hangingPunct="1"/>
              <a:t>13</a:t>
            </a:fld>
            <a:endParaRPr lang="en-US" altLang="zh-TW" sz="1200" smtClean="0">
              <a:solidFill>
                <a:srgbClr val="000000"/>
              </a:solidFill>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投影片圖像版面配置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8675" name="備忘稿版面配置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zh-TW" altLang="en-US" smtClean="0"/>
          </a:p>
        </p:txBody>
      </p:sp>
      <p:sp>
        <p:nvSpPr>
          <p:cNvPr id="28676" name="投影片編號版面配置區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ea typeface="新細明體" pitchFamily="18" charset="-120"/>
              </a:defRPr>
            </a:lvl1pPr>
            <a:lvl2pPr marL="742950" indent="-285750">
              <a:defRPr>
                <a:solidFill>
                  <a:schemeClr val="tx1"/>
                </a:solidFill>
                <a:latin typeface="Calibri" pitchFamily="34" charset="0"/>
                <a:ea typeface="新細明體" pitchFamily="18" charset="-120"/>
              </a:defRPr>
            </a:lvl2pPr>
            <a:lvl3pPr marL="1143000" indent="-228600">
              <a:defRPr>
                <a:solidFill>
                  <a:schemeClr val="tx1"/>
                </a:solidFill>
                <a:latin typeface="Calibri" pitchFamily="34" charset="0"/>
                <a:ea typeface="新細明體" pitchFamily="18" charset="-120"/>
              </a:defRPr>
            </a:lvl3pPr>
            <a:lvl4pPr marL="1600200" indent="-228600">
              <a:defRPr>
                <a:solidFill>
                  <a:schemeClr val="tx1"/>
                </a:solidFill>
                <a:latin typeface="Calibri" pitchFamily="34" charset="0"/>
                <a:ea typeface="新細明體" pitchFamily="18" charset="-120"/>
              </a:defRPr>
            </a:lvl4pPr>
            <a:lvl5pPr marL="2057400" indent="-228600">
              <a:defRPr>
                <a:solidFill>
                  <a:schemeClr val="tx1"/>
                </a:solidFill>
                <a:latin typeface="Calibri" pitchFamily="34" charset="0"/>
                <a:ea typeface="新細明體" pitchFamily="18" charset="-120"/>
              </a:defRPr>
            </a:lvl5pPr>
            <a:lvl6pPr marL="2514600" indent="-228600" fontAlgn="base">
              <a:spcBef>
                <a:spcPct val="0"/>
              </a:spcBef>
              <a:spcAft>
                <a:spcPct val="0"/>
              </a:spcAft>
              <a:defRPr>
                <a:solidFill>
                  <a:schemeClr val="tx1"/>
                </a:solidFill>
                <a:latin typeface="Calibri" pitchFamily="34" charset="0"/>
                <a:ea typeface="新細明體" pitchFamily="18" charset="-120"/>
              </a:defRPr>
            </a:lvl6pPr>
            <a:lvl7pPr marL="2971800" indent="-228600" fontAlgn="base">
              <a:spcBef>
                <a:spcPct val="0"/>
              </a:spcBef>
              <a:spcAft>
                <a:spcPct val="0"/>
              </a:spcAft>
              <a:defRPr>
                <a:solidFill>
                  <a:schemeClr val="tx1"/>
                </a:solidFill>
                <a:latin typeface="Calibri" pitchFamily="34" charset="0"/>
                <a:ea typeface="新細明體" pitchFamily="18" charset="-120"/>
              </a:defRPr>
            </a:lvl7pPr>
            <a:lvl8pPr marL="3429000" indent="-228600" fontAlgn="base">
              <a:spcBef>
                <a:spcPct val="0"/>
              </a:spcBef>
              <a:spcAft>
                <a:spcPct val="0"/>
              </a:spcAft>
              <a:defRPr>
                <a:solidFill>
                  <a:schemeClr val="tx1"/>
                </a:solidFill>
                <a:latin typeface="Calibri" pitchFamily="34" charset="0"/>
                <a:ea typeface="新細明體" pitchFamily="18" charset="-120"/>
              </a:defRPr>
            </a:lvl8pPr>
            <a:lvl9pPr marL="3886200" indent="-228600" fontAlgn="base">
              <a:spcBef>
                <a:spcPct val="0"/>
              </a:spcBef>
              <a:spcAft>
                <a:spcPct val="0"/>
              </a:spcAft>
              <a:defRPr>
                <a:solidFill>
                  <a:schemeClr val="tx1"/>
                </a:solidFill>
                <a:latin typeface="Calibri" pitchFamily="34" charset="0"/>
                <a:ea typeface="新細明體" pitchFamily="18" charset="-120"/>
              </a:defRPr>
            </a:lvl9pPr>
          </a:lstStyle>
          <a:p>
            <a:pPr fontAlgn="base">
              <a:spcBef>
                <a:spcPct val="0"/>
              </a:spcBef>
              <a:spcAft>
                <a:spcPct val="0"/>
              </a:spcAft>
            </a:pPr>
            <a:fld id="{333BFD45-AE20-43CA-B450-510CB5747A4A}" type="slidenum">
              <a:rPr lang="zh-TW" altLang="en-US"/>
              <a:pPr fontAlgn="base">
                <a:spcBef>
                  <a:spcPct val="0"/>
                </a:spcBef>
                <a:spcAft>
                  <a:spcPct val="0"/>
                </a:spcAft>
              </a:pPr>
              <a:t>32</a:t>
            </a:fld>
            <a:endParaRPr lang="zh-TW"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標題投影片">
    <p:spTree>
      <p:nvGrpSpPr>
        <p:cNvPr id="1" name=""/>
        <p:cNvGrpSpPr/>
        <p:nvPr/>
      </p:nvGrpSpPr>
      <p:grpSpPr>
        <a:xfrm>
          <a:off x="0" y="0"/>
          <a:ext cx="0" cy="0"/>
          <a:chOff x="0" y="0"/>
          <a:chExt cx="0" cy="0"/>
        </a:xfrm>
      </p:grpSpPr>
      <p:sp>
        <p:nvSpPr>
          <p:cNvPr id="2" name="標題 1"/>
          <p:cNvSpPr>
            <a:spLocks noGrp="1"/>
          </p:cNvSpPr>
          <p:nvPr>
            <p:ph type="ctrTitle"/>
          </p:nvPr>
        </p:nvSpPr>
        <p:spPr>
          <a:xfrm>
            <a:off x="685800" y="2130425"/>
            <a:ext cx="7772400" cy="1470025"/>
          </a:xfrm>
        </p:spPr>
        <p:txBody>
          <a:bodyPr/>
          <a:lstStyle/>
          <a:p>
            <a:r>
              <a:rPr lang="zh-TW" altLang="en-US" smtClean="0"/>
              <a:t>按一下以編輯母片標題樣式</a:t>
            </a:r>
            <a:endParaRPr lang="zh-TW" altLang="en-US"/>
          </a:p>
        </p:txBody>
      </p:sp>
      <p:sp>
        <p:nvSpPr>
          <p:cNvPr id="3" name="副標題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TW" altLang="en-US" smtClean="0"/>
              <a:t>按一下以編輯母片副標題樣式</a:t>
            </a:r>
            <a:endParaRPr lang="zh-TW" altLang="en-US"/>
          </a:p>
        </p:txBody>
      </p:sp>
      <p:sp>
        <p:nvSpPr>
          <p:cNvPr id="4" name="日期版面配置區 3"/>
          <p:cNvSpPr>
            <a:spLocks noGrp="1"/>
          </p:cNvSpPr>
          <p:nvPr>
            <p:ph type="dt" sz="half" idx="10"/>
          </p:nvPr>
        </p:nvSpPr>
        <p:spPr/>
        <p:txBody>
          <a:bodyPr/>
          <a:lstStyle>
            <a:lvl1pPr>
              <a:defRPr/>
            </a:lvl1pPr>
          </a:lstStyle>
          <a:p>
            <a:pPr>
              <a:defRPr/>
            </a:pPr>
            <a:fld id="{4E5A8B19-2DF9-46A0-B1CB-7EC51132176A}" type="datetimeFigureOut">
              <a:rPr lang="zh-TW" altLang="en-US"/>
              <a:pPr>
                <a:defRPr/>
              </a:pPr>
              <a:t>2013/6/26</a:t>
            </a:fld>
            <a:endParaRPr lang="zh-TW" altLang="en-US"/>
          </a:p>
        </p:txBody>
      </p:sp>
      <p:sp>
        <p:nvSpPr>
          <p:cNvPr id="5" name="頁尾版面配置區 4"/>
          <p:cNvSpPr>
            <a:spLocks noGrp="1"/>
          </p:cNvSpPr>
          <p:nvPr>
            <p:ph type="ftr" sz="quarter" idx="11"/>
          </p:nvPr>
        </p:nvSpPr>
        <p:spPr/>
        <p:txBody>
          <a:bodyPr/>
          <a:lstStyle>
            <a:lvl1pPr>
              <a:defRPr/>
            </a:lvl1pPr>
          </a:lstStyle>
          <a:p>
            <a:pPr>
              <a:defRPr/>
            </a:pPr>
            <a:endParaRPr lang="zh-TW" altLang="en-US"/>
          </a:p>
        </p:txBody>
      </p:sp>
      <p:sp>
        <p:nvSpPr>
          <p:cNvPr id="6" name="投影片編號版面配置區 5"/>
          <p:cNvSpPr>
            <a:spLocks noGrp="1"/>
          </p:cNvSpPr>
          <p:nvPr>
            <p:ph type="sldNum" sz="quarter" idx="12"/>
          </p:nvPr>
        </p:nvSpPr>
        <p:spPr/>
        <p:txBody>
          <a:bodyPr/>
          <a:lstStyle>
            <a:lvl1pPr>
              <a:defRPr/>
            </a:lvl1pPr>
          </a:lstStyle>
          <a:p>
            <a:pPr>
              <a:defRPr/>
            </a:pPr>
            <a:fld id="{3D9841B8-93F5-4C62-B2D8-E88C36ADC470}" type="slidenum">
              <a:rPr lang="zh-TW" altLang="en-US"/>
              <a:pPr>
                <a:defRPr/>
              </a:pPr>
              <a:t>‹#›</a:t>
            </a:fld>
            <a:endParaRPr lang="zh-TW"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直排文字版面配置區 2"/>
          <p:cNvSpPr>
            <a:spLocks noGrp="1"/>
          </p:cNvSpPr>
          <p:nvPr>
            <p:ph type="body" orient="vert" idx="1"/>
          </p:nvPr>
        </p:nvSpPr>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10"/>
          </p:nvPr>
        </p:nvSpPr>
        <p:spPr/>
        <p:txBody>
          <a:bodyPr/>
          <a:lstStyle>
            <a:lvl1pPr>
              <a:defRPr/>
            </a:lvl1pPr>
          </a:lstStyle>
          <a:p>
            <a:pPr>
              <a:defRPr/>
            </a:pPr>
            <a:fld id="{1517A906-BE1A-497E-977D-6D288DED6352}" type="datetimeFigureOut">
              <a:rPr lang="zh-TW" altLang="en-US"/>
              <a:pPr>
                <a:defRPr/>
              </a:pPr>
              <a:t>2013/6/26</a:t>
            </a:fld>
            <a:endParaRPr lang="zh-TW" altLang="en-US"/>
          </a:p>
        </p:txBody>
      </p:sp>
      <p:sp>
        <p:nvSpPr>
          <p:cNvPr id="5" name="頁尾版面配置區 4"/>
          <p:cNvSpPr>
            <a:spLocks noGrp="1"/>
          </p:cNvSpPr>
          <p:nvPr>
            <p:ph type="ftr" sz="quarter" idx="11"/>
          </p:nvPr>
        </p:nvSpPr>
        <p:spPr/>
        <p:txBody>
          <a:bodyPr/>
          <a:lstStyle>
            <a:lvl1pPr>
              <a:defRPr/>
            </a:lvl1pPr>
          </a:lstStyle>
          <a:p>
            <a:pPr>
              <a:defRPr/>
            </a:pPr>
            <a:endParaRPr lang="zh-TW" altLang="en-US"/>
          </a:p>
        </p:txBody>
      </p:sp>
      <p:sp>
        <p:nvSpPr>
          <p:cNvPr id="6" name="投影片編號版面配置區 5"/>
          <p:cNvSpPr>
            <a:spLocks noGrp="1"/>
          </p:cNvSpPr>
          <p:nvPr>
            <p:ph type="sldNum" sz="quarter" idx="12"/>
          </p:nvPr>
        </p:nvSpPr>
        <p:spPr/>
        <p:txBody>
          <a:bodyPr/>
          <a:lstStyle>
            <a:lvl1pPr>
              <a:defRPr/>
            </a:lvl1pPr>
          </a:lstStyle>
          <a:p>
            <a:pPr>
              <a:defRPr/>
            </a:pPr>
            <a:fld id="{B791D357-9D1B-4D55-A254-D70885A56ED8}" type="slidenum">
              <a:rPr lang="zh-TW" altLang="en-US"/>
              <a:pPr>
                <a:defRPr/>
              </a:pPr>
              <a:t>‹#›</a:t>
            </a:fld>
            <a:endParaRPr lang="zh-TW"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p:cNvSpPr>
            <a:spLocks noGrp="1"/>
          </p:cNvSpPr>
          <p:nvPr>
            <p:ph type="title" orient="vert"/>
          </p:nvPr>
        </p:nvSpPr>
        <p:spPr>
          <a:xfrm>
            <a:off x="6629400" y="274638"/>
            <a:ext cx="2057400" cy="5851525"/>
          </a:xfrm>
        </p:spPr>
        <p:txBody>
          <a:bodyPr vert="eaVert"/>
          <a:lstStyle/>
          <a:p>
            <a:r>
              <a:rPr lang="zh-TW" altLang="en-US" smtClean="0"/>
              <a:t>按一下以編輯母片標題樣式</a:t>
            </a:r>
            <a:endParaRPr lang="zh-TW" altLang="en-US"/>
          </a:p>
        </p:txBody>
      </p:sp>
      <p:sp>
        <p:nvSpPr>
          <p:cNvPr id="3" name="直排文字版面配置區 2"/>
          <p:cNvSpPr>
            <a:spLocks noGrp="1"/>
          </p:cNvSpPr>
          <p:nvPr>
            <p:ph type="body" orient="vert" idx="1"/>
          </p:nvPr>
        </p:nvSpPr>
        <p:spPr>
          <a:xfrm>
            <a:off x="457200" y="274638"/>
            <a:ext cx="6019800" cy="5851525"/>
          </a:xfrm>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10"/>
          </p:nvPr>
        </p:nvSpPr>
        <p:spPr/>
        <p:txBody>
          <a:bodyPr/>
          <a:lstStyle>
            <a:lvl1pPr>
              <a:defRPr/>
            </a:lvl1pPr>
          </a:lstStyle>
          <a:p>
            <a:pPr>
              <a:defRPr/>
            </a:pPr>
            <a:fld id="{174D6FE5-8EB7-4231-9306-D9BC8C226974}" type="datetimeFigureOut">
              <a:rPr lang="zh-TW" altLang="en-US"/>
              <a:pPr>
                <a:defRPr/>
              </a:pPr>
              <a:t>2013/6/26</a:t>
            </a:fld>
            <a:endParaRPr lang="zh-TW" altLang="en-US"/>
          </a:p>
        </p:txBody>
      </p:sp>
      <p:sp>
        <p:nvSpPr>
          <p:cNvPr id="5" name="頁尾版面配置區 4"/>
          <p:cNvSpPr>
            <a:spLocks noGrp="1"/>
          </p:cNvSpPr>
          <p:nvPr>
            <p:ph type="ftr" sz="quarter" idx="11"/>
          </p:nvPr>
        </p:nvSpPr>
        <p:spPr/>
        <p:txBody>
          <a:bodyPr/>
          <a:lstStyle>
            <a:lvl1pPr>
              <a:defRPr/>
            </a:lvl1pPr>
          </a:lstStyle>
          <a:p>
            <a:pPr>
              <a:defRPr/>
            </a:pPr>
            <a:endParaRPr lang="zh-TW" altLang="en-US"/>
          </a:p>
        </p:txBody>
      </p:sp>
      <p:sp>
        <p:nvSpPr>
          <p:cNvPr id="6" name="投影片編號版面配置區 5"/>
          <p:cNvSpPr>
            <a:spLocks noGrp="1"/>
          </p:cNvSpPr>
          <p:nvPr>
            <p:ph type="sldNum" sz="quarter" idx="12"/>
          </p:nvPr>
        </p:nvSpPr>
        <p:spPr/>
        <p:txBody>
          <a:bodyPr/>
          <a:lstStyle>
            <a:lvl1pPr>
              <a:defRPr/>
            </a:lvl1pPr>
          </a:lstStyle>
          <a:p>
            <a:pPr>
              <a:defRPr/>
            </a:pPr>
            <a:fld id="{DDA099B3-4198-4DFF-A324-952120A0FB92}" type="slidenum">
              <a:rPr lang="zh-TW" altLang="en-US"/>
              <a:pPr>
                <a:defRPr/>
              </a:pPr>
              <a:t>‹#›</a:t>
            </a:fld>
            <a:endParaRPr lang="zh-TW"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TwoObj">
  <p:cSld name="標題，文字及兩項物件">
    <p:spTree>
      <p:nvGrpSpPr>
        <p:cNvPr id="1" name=""/>
        <p:cNvGrpSpPr/>
        <p:nvPr/>
      </p:nvGrpSpPr>
      <p:grpSpPr>
        <a:xfrm>
          <a:off x="0" y="0"/>
          <a:ext cx="0" cy="0"/>
          <a:chOff x="0" y="0"/>
          <a:chExt cx="0" cy="0"/>
        </a:xfrm>
      </p:grpSpPr>
      <p:sp>
        <p:nvSpPr>
          <p:cNvPr id="2" name="標題 1"/>
          <p:cNvSpPr>
            <a:spLocks noGrp="1"/>
          </p:cNvSpPr>
          <p:nvPr>
            <p:ph type="title"/>
          </p:nvPr>
        </p:nvSpPr>
        <p:spPr>
          <a:xfrm>
            <a:off x="685800" y="152400"/>
            <a:ext cx="6870700" cy="1600200"/>
          </a:xfrm>
        </p:spPr>
        <p:txBody>
          <a:bodyPr/>
          <a:lstStyle/>
          <a:p>
            <a:r>
              <a:rPr lang="zh-TW" altLang="en-US" smtClean="0"/>
              <a:t>按一下以編輯母片標題樣式</a:t>
            </a:r>
            <a:endParaRPr lang="zh-TW" altLang="en-US"/>
          </a:p>
        </p:txBody>
      </p:sp>
      <p:sp>
        <p:nvSpPr>
          <p:cNvPr id="3" name="文字版面配置區 2"/>
          <p:cNvSpPr>
            <a:spLocks noGrp="1"/>
          </p:cNvSpPr>
          <p:nvPr>
            <p:ph type="body" sz="half" idx="1"/>
          </p:nvPr>
        </p:nvSpPr>
        <p:spPr>
          <a:xfrm>
            <a:off x="685800" y="1828800"/>
            <a:ext cx="3771900" cy="3657600"/>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內容版面配置區 3"/>
          <p:cNvSpPr>
            <a:spLocks noGrp="1"/>
          </p:cNvSpPr>
          <p:nvPr>
            <p:ph sz="quarter" idx="2"/>
          </p:nvPr>
        </p:nvSpPr>
        <p:spPr>
          <a:xfrm>
            <a:off x="4610100" y="1828800"/>
            <a:ext cx="3771900" cy="1752600"/>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內容版面配置區 4"/>
          <p:cNvSpPr>
            <a:spLocks noGrp="1"/>
          </p:cNvSpPr>
          <p:nvPr>
            <p:ph sz="quarter" idx="3"/>
          </p:nvPr>
        </p:nvSpPr>
        <p:spPr>
          <a:xfrm>
            <a:off x="4610100" y="3733800"/>
            <a:ext cx="3771900" cy="1752600"/>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6" name="日期版面配置區 5"/>
          <p:cNvSpPr>
            <a:spLocks noGrp="1"/>
          </p:cNvSpPr>
          <p:nvPr>
            <p:ph type="dt" sz="half" idx="10"/>
          </p:nvPr>
        </p:nvSpPr>
        <p:spPr>
          <a:xfrm>
            <a:off x="1371600" y="6248400"/>
            <a:ext cx="1905000" cy="457200"/>
          </a:xfrm>
        </p:spPr>
        <p:txBody>
          <a:bodyPr/>
          <a:lstStyle>
            <a:lvl1pPr>
              <a:defRPr/>
            </a:lvl1pPr>
          </a:lstStyle>
          <a:p>
            <a:fld id="{0F6340E7-F436-4C04-8BF6-F7A8A6BCADF9}" type="datetimeFigureOut">
              <a:rPr lang="zh-TW" altLang="en-US"/>
              <a:pPr/>
              <a:t>2013/6/26</a:t>
            </a:fld>
            <a:endParaRPr lang="en-US" altLang="zh-TW"/>
          </a:p>
        </p:txBody>
      </p:sp>
      <p:sp>
        <p:nvSpPr>
          <p:cNvPr id="7" name="頁尾版面配置區 6"/>
          <p:cNvSpPr>
            <a:spLocks noGrp="1"/>
          </p:cNvSpPr>
          <p:nvPr>
            <p:ph type="ftr" sz="quarter" idx="11"/>
          </p:nvPr>
        </p:nvSpPr>
        <p:spPr>
          <a:xfrm>
            <a:off x="3556000" y="6248400"/>
            <a:ext cx="2895600" cy="457200"/>
          </a:xfrm>
        </p:spPr>
        <p:txBody>
          <a:bodyPr/>
          <a:lstStyle>
            <a:lvl1pPr>
              <a:defRPr/>
            </a:lvl1pPr>
          </a:lstStyle>
          <a:p>
            <a:endParaRPr lang="en-US" altLang="zh-TW"/>
          </a:p>
        </p:txBody>
      </p:sp>
      <p:sp>
        <p:nvSpPr>
          <p:cNvPr id="8" name="投影片編號版面配置區 7"/>
          <p:cNvSpPr>
            <a:spLocks noGrp="1"/>
          </p:cNvSpPr>
          <p:nvPr>
            <p:ph type="sldNum" sz="quarter" idx="12"/>
          </p:nvPr>
        </p:nvSpPr>
        <p:spPr>
          <a:xfrm>
            <a:off x="6718300" y="6248400"/>
            <a:ext cx="1905000" cy="457200"/>
          </a:xfrm>
        </p:spPr>
        <p:txBody>
          <a:bodyPr/>
          <a:lstStyle>
            <a:lvl1pPr>
              <a:defRPr/>
            </a:lvl1pPr>
          </a:lstStyle>
          <a:p>
            <a:fld id="{DC4DC4B9-675B-477F-81FD-30486B9586ED}" type="slidenum">
              <a:rPr lang="zh-TW" altLang="en-US"/>
              <a:pPr/>
              <a:t>‹#›</a:t>
            </a:fld>
            <a:endParaRPr lang="en-US" altLang="zh-TW"/>
          </a:p>
        </p:txBody>
      </p:sp>
    </p:spTree>
    <p:extLst>
      <p:ext uri="{BB962C8B-B14F-4D97-AF65-F5344CB8AC3E}">
        <p14:creationId xmlns:p14="http://schemas.microsoft.com/office/powerpoint/2010/main" val="402902495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cSld name="標題，文字及物件">
    <p:spTree>
      <p:nvGrpSpPr>
        <p:cNvPr id="1" name=""/>
        <p:cNvGrpSpPr/>
        <p:nvPr/>
      </p:nvGrpSpPr>
      <p:grpSpPr>
        <a:xfrm>
          <a:off x="0" y="0"/>
          <a:ext cx="0" cy="0"/>
          <a:chOff x="0" y="0"/>
          <a:chExt cx="0" cy="0"/>
        </a:xfrm>
      </p:grpSpPr>
      <p:sp>
        <p:nvSpPr>
          <p:cNvPr id="2" name="標題 1"/>
          <p:cNvSpPr>
            <a:spLocks noGrp="1"/>
          </p:cNvSpPr>
          <p:nvPr>
            <p:ph type="title"/>
          </p:nvPr>
        </p:nvSpPr>
        <p:spPr>
          <a:xfrm>
            <a:off x="685800" y="609600"/>
            <a:ext cx="7772400" cy="1143000"/>
          </a:xfrm>
        </p:spPr>
        <p:txBody>
          <a:bodyPr/>
          <a:lstStyle/>
          <a:p>
            <a:r>
              <a:rPr lang="zh-TW" altLang="en-US" smtClean="0"/>
              <a:t>按一下以編輯母片標題樣式</a:t>
            </a:r>
            <a:endParaRPr lang="zh-TW" altLang="en-US"/>
          </a:p>
        </p:txBody>
      </p:sp>
      <p:sp>
        <p:nvSpPr>
          <p:cNvPr id="3" name="文字版面配置區 2"/>
          <p:cNvSpPr>
            <a:spLocks noGrp="1"/>
          </p:cNvSpPr>
          <p:nvPr>
            <p:ph type="body" sz="half" idx="1"/>
          </p:nvPr>
        </p:nvSpPr>
        <p:spPr>
          <a:xfrm>
            <a:off x="685800" y="1981200"/>
            <a:ext cx="3810000" cy="4114800"/>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內容版面配置區 3"/>
          <p:cNvSpPr>
            <a:spLocks noGrp="1"/>
          </p:cNvSpPr>
          <p:nvPr>
            <p:ph sz="half" idx="2"/>
          </p:nvPr>
        </p:nvSpPr>
        <p:spPr>
          <a:xfrm>
            <a:off x="4648200" y="1981200"/>
            <a:ext cx="3810000" cy="4114800"/>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日期版面配置區 4"/>
          <p:cNvSpPr>
            <a:spLocks noGrp="1"/>
          </p:cNvSpPr>
          <p:nvPr>
            <p:ph type="dt" sz="half" idx="10"/>
          </p:nvPr>
        </p:nvSpPr>
        <p:spPr>
          <a:xfrm>
            <a:off x="685800" y="6248400"/>
            <a:ext cx="1905000" cy="457200"/>
          </a:xfrm>
        </p:spPr>
        <p:txBody>
          <a:bodyPr/>
          <a:lstStyle>
            <a:lvl1pPr>
              <a:defRPr/>
            </a:lvl1pPr>
          </a:lstStyle>
          <a:p>
            <a:fld id="{98BFD7AC-DFDF-45CB-A38D-961F495FC219}" type="datetimeFigureOut">
              <a:rPr lang="zh-TW" altLang="en-US"/>
              <a:pPr/>
              <a:t>2013/6/26</a:t>
            </a:fld>
            <a:endParaRPr lang="en-US" altLang="zh-TW"/>
          </a:p>
        </p:txBody>
      </p:sp>
      <p:sp>
        <p:nvSpPr>
          <p:cNvPr id="6" name="頁尾版面配置區 5"/>
          <p:cNvSpPr>
            <a:spLocks noGrp="1"/>
          </p:cNvSpPr>
          <p:nvPr>
            <p:ph type="ftr" sz="quarter" idx="11"/>
          </p:nvPr>
        </p:nvSpPr>
        <p:spPr>
          <a:xfrm>
            <a:off x="3124200" y="6248400"/>
            <a:ext cx="2895600" cy="457200"/>
          </a:xfrm>
        </p:spPr>
        <p:txBody>
          <a:bodyPr/>
          <a:lstStyle>
            <a:lvl1pPr>
              <a:defRPr/>
            </a:lvl1pPr>
          </a:lstStyle>
          <a:p>
            <a:endParaRPr lang="en-US" altLang="zh-TW"/>
          </a:p>
        </p:txBody>
      </p:sp>
      <p:sp>
        <p:nvSpPr>
          <p:cNvPr id="7" name="投影片編號版面配置區 6"/>
          <p:cNvSpPr>
            <a:spLocks noGrp="1"/>
          </p:cNvSpPr>
          <p:nvPr>
            <p:ph type="sldNum" sz="quarter" idx="12"/>
          </p:nvPr>
        </p:nvSpPr>
        <p:spPr>
          <a:xfrm>
            <a:off x="6553200" y="6248400"/>
            <a:ext cx="1905000" cy="457200"/>
          </a:xfrm>
        </p:spPr>
        <p:txBody>
          <a:bodyPr/>
          <a:lstStyle>
            <a:lvl1pPr>
              <a:defRPr/>
            </a:lvl1pPr>
          </a:lstStyle>
          <a:p>
            <a:fld id="{9D801C88-14DC-4A1C-ABCE-B4A3AEED5F7F}" type="slidenum">
              <a:rPr lang="zh-TW" altLang="en-US"/>
              <a:pPr/>
              <a:t>‹#›</a:t>
            </a:fld>
            <a:endParaRPr lang="en-US" altLang="zh-TW"/>
          </a:p>
        </p:txBody>
      </p:sp>
    </p:spTree>
    <p:extLst>
      <p:ext uri="{BB962C8B-B14F-4D97-AF65-F5344CB8AC3E}">
        <p14:creationId xmlns:p14="http://schemas.microsoft.com/office/powerpoint/2010/main" val="124781873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標題投影片">
    <p:spTree>
      <p:nvGrpSpPr>
        <p:cNvPr id="1" name=""/>
        <p:cNvGrpSpPr/>
        <p:nvPr/>
      </p:nvGrpSpPr>
      <p:grpSpPr>
        <a:xfrm>
          <a:off x="0" y="0"/>
          <a:ext cx="0" cy="0"/>
          <a:chOff x="0" y="0"/>
          <a:chExt cx="0" cy="0"/>
        </a:xfrm>
      </p:grpSpPr>
      <p:sp>
        <p:nvSpPr>
          <p:cNvPr id="2" name="標題 1"/>
          <p:cNvSpPr>
            <a:spLocks noGrp="1"/>
          </p:cNvSpPr>
          <p:nvPr>
            <p:ph type="ctrTitle"/>
          </p:nvPr>
        </p:nvSpPr>
        <p:spPr>
          <a:xfrm>
            <a:off x="685800" y="2130425"/>
            <a:ext cx="7772400" cy="1470025"/>
          </a:xfrm>
        </p:spPr>
        <p:txBody>
          <a:bodyPr/>
          <a:lstStyle/>
          <a:p>
            <a:r>
              <a:rPr lang="zh-TW" altLang="en-US" smtClean="0"/>
              <a:t>按一下以編輯母片標題樣式</a:t>
            </a:r>
            <a:endParaRPr lang="zh-TW" altLang="en-US"/>
          </a:p>
        </p:txBody>
      </p:sp>
      <p:sp>
        <p:nvSpPr>
          <p:cNvPr id="3" name="副標題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TW" altLang="en-US" smtClean="0"/>
              <a:t>按一下以編輯母片副標題樣式</a:t>
            </a:r>
            <a:endParaRPr lang="zh-TW" altLang="en-US"/>
          </a:p>
        </p:txBody>
      </p:sp>
      <p:sp>
        <p:nvSpPr>
          <p:cNvPr id="4" name="日期版面配置區 3"/>
          <p:cNvSpPr>
            <a:spLocks noGrp="1"/>
          </p:cNvSpPr>
          <p:nvPr>
            <p:ph type="dt" sz="half" idx="10"/>
          </p:nvPr>
        </p:nvSpPr>
        <p:spPr/>
        <p:txBody>
          <a:bodyPr/>
          <a:lstStyle>
            <a:lvl1pPr>
              <a:defRPr/>
            </a:lvl1pPr>
          </a:lstStyle>
          <a:p>
            <a:pPr>
              <a:defRPr/>
            </a:pPr>
            <a:fld id="{4E5A8B19-2DF9-46A0-B1CB-7EC51132176A}" type="datetimeFigureOut">
              <a:rPr lang="zh-TW" altLang="en-US">
                <a:solidFill>
                  <a:prstClr val="black">
                    <a:tint val="75000"/>
                  </a:prstClr>
                </a:solidFill>
              </a:rPr>
              <a:pPr>
                <a:defRPr/>
              </a:pPr>
              <a:t>2013/6/26</a:t>
            </a:fld>
            <a:endParaRPr lang="zh-TW" altLang="en-US">
              <a:solidFill>
                <a:prstClr val="black">
                  <a:tint val="75000"/>
                </a:prstClr>
              </a:solidFill>
            </a:endParaRPr>
          </a:p>
        </p:txBody>
      </p:sp>
      <p:sp>
        <p:nvSpPr>
          <p:cNvPr id="5" name="頁尾版面配置區 4"/>
          <p:cNvSpPr>
            <a:spLocks noGrp="1"/>
          </p:cNvSpPr>
          <p:nvPr>
            <p:ph type="ftr" sz="quarter" idx="11"/>
          </p:nvPr>
        </p:nvSpPr>
        <p:spPr/>
        <p:txBody>
          <a:bodyPr/>
          <a:lstStyle>
            <a:lvl1pPr>
              <a:defRPr/>
            </a:lvl1pPr>
          </a:lstStyle>
          <a:p>
            <a:pPr>
              <a:defRPr/>
            </a:pPr>
            <a:endParaRPr lang="zh-TW" altLang="en-US">
              <a:solidFill>
                <a:prstClr val="black">
                  <a:tint val="75000"/>
                </a:prstClr>
              </a:solidFill>
            </a:endParaRPr>
          </a:p>
        </p:txBody>
      </p:sp>
      <p:sp>
        <p:nvSpPr>
          <p:cNvPr id="6" name="投影片編號版面配置區 5"/>
          <p:cNvSpPr>
            <a:spLocks noGrp="1"/>
          </p:cNvSpPr>
          <p:nvPr>
            <p:ph type="sldNum" sz="quarter" idx="12"/>
          </p:nvPr>
        </p:nvSpPr>
        <p:spPr/>
        <p:txBody>
          <a:bodyPr/>
          <a:lstStyle>
            <a:lvl1pPr>
              <a:defRPr/>
            </a:lvl1pPr>
          </a:lstStyle>
          <a:p>
            <a:pPr>
              <a:defRPr/>
            </a:pPr>
            <a:fld id="{3D9841B8-93F5-4C62-B2D8-E88C36ADC470}" type="slidenum">
              <a:rPr lang="zh-TW" altLang="en-US">
                <a:solidFill>
                  <a:prstClr val="black">
                    <a:tint val="75000"/>
                  </a:prstClr>
                </a:solidFill>
              </a:rPr>
              <a:pPr>
                <a:defRPr/>
              </a:pPr>
              <a:t>‹#›</a:t>
            </a:fld>
            <a:endParaRPr lang="zh-TW" altLang="en-US">
              <a:solidFill>
                <a:prstClr val="black">
                  <a:tint val="75000"/>
                </a:prstClr>
              </a:solidFill>
            </a:endParaRPr>
          </a:p>
        </p:txBody>
      </p:sp>
      <p:sp>
        <p:nvSpPr>
          <p:cNvPr id="8" name="內容版面配置區 7"/>
          <p:cNvSpPr>
            <a:spLocks noGrp="1"/>
          </p:cNvSpPr>
          <p:nvPr>
            <p:ph sz="quarter" idx="13"/>
          </p:nvPr>
        </p:nvSpPr>
        <p:spPr>
          <a:xfrm>
            <a:off x="2411413" y="2636838"/>
            <a:ext cx="46037" cy="46037"/>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9" name="圓角矩形 8"/>
          <p:cNvSpPr/>
          <p:nvPr userDrawn="1"/>
        </p:nvSpPr>
        <p:spPr>
          <a:xfrm>
            <a:off x="683568" y="2204864"/>
            <a:ext cx="7776864" cy="1080120"/>
          </a:xfrm>
          <a:prstGeom prst="roundRect">
            <a:avLst/>
          </a:prstGeom>
          <a:solidFill>
            <a:schemeClr val="accent4">
              <a:lumMod val="20000"/>
              <a:lumOff val="80000"/>
            </a:schemeClr>
          </a:solidFill>
          <a:ln w="31750">
            <a:solidFill>
              <a:srgbClr val="7030A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solidFill>
                <a:prstClr val="white"/>
              </a:solidFill>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obj">
  <p:cSld name="標題及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lvl1pPr>
              <a:defRPr>
                <a:solidFill>
                  <a:schemeClr val="accent3">
                    <a:shade val="75000"/>
                  </a:schemeClr>
                </a:solidFill>
              </a:defRPr>
            </a:lvl1pPr>
          </a:lstStyle>
          <a:p>
            <a:r>
              <a:rPr lang="zh-TW" altLang="en-US" smtClean="0"/>
              <a:t>按一下以編輯母片標題樣式</a:t>
            </a:r>
            <a:endParaRPr lang="en-US"/>
          </a:p>
        </p:txBody>
      </p:sp>
      <p:sp>
        <p:nvSpPr>
          <p:cNvPr id="8" name="內容版面配置區 7"/>
          <p:cNvSpPr>
            <a:spLocks noGrp="1"/>
          </p:cNvSpPr>
          <p:nvPr>
            <p:ph sz="quarter" idx="1"/>
          </p:nvPr>
        </p:nvSpPr>
        <p:spPr>
          <a:xfrm>
            <a:off x="301752" y="1527048"/>
            <a:ext cx="8503920" cy="4572000"/>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a:p>
        </p:txBody>
      </p:sp>
      <p:sp>
        <p:nvSpPr>
          <p:cNvPr id="4" name="日期版面配置區 3"/>
          <p:cNvSpPr>
            <a:spLocks noGrp="1"/>
          </p:cNvSpPr>
          <p:nvPr>
            <p:ph type="dt" sz="half" idx="10"/>
          </p:nvPr>
        </p:nvSpPr>
        <p:spPr/>
        <p:txBody>
          <a:bodyPr/>
          <a:lstStyle>
            <a:lvl1pPr>
              <a:defRPr/>
            </a:lvl1pPr>
          </a:lstStyle>
          <a:p>
            <a:pPr>
              <a:defRPr/>
            </a:pPr>
            <a:endParaRPr lang="en-US" altLang="zh-TW"/>
          </a:p>
        </p:txBody>
      </p:sp>
      <p:sp>
        <p:nvSpPr>
          <p:cNvPr id="5" name="頁尾版面配置區 4"/>
          <p:cNvSpPr>
            <a:spLocks noGrp="1"/>
          </p:cNvSpPr>
          <p:nvPr>
            <p:ph type="ftr" sz="quarter" idx="11"/>
          </p:nvPr>
        </p:nvSpPr>
        <p:spPr/>
        <p:txBody>
          <a:bodyPr/>
          <a:lstStyle>
            <a:lvl1pPr>
              <a:defRPr/>
            </a:lvl1pPr>
          </a:lstStyle>
          <a:p>
            <a:pPr>
              <a:defRPr/>
            </a:pPr>
            <a:endParaRPr lang="en-US" altLang="zh-TW"/>
          </a:p>
        </p:txBody>
      </p:sp>
      <p:sp>
        <p:nvSpPr>
          <p:cNvPr id="6" name="投影片編號版面配置區 5"/>
          <p:cNvSpPr>
            <a:spLocks noGrp="1"/>
          </p:cNvSpPr>
          <p:nvPr>
            <p:ph type="sldNum" sz="quarter" idx="12"/>
          </p:nvPr>
        </p:nvSpPr>
        <p:spPr>
          <a:xfrm>
            <a:off x="4362450" y="1027113"/>
            <a:ext cx="457200" cy="441325"/>
          </a:xfrm>
        </p:spPr>
        <p:txBody>
          <a:bodyPr/>
          <a:lstStyle>
            <a:lvl1pPr>
              <a:defRPr smtClean="0"/>
            </a:lvl1pPr>
          </a:lstStyle>
          <a:p>
            <a:pPr>
              <a:defRPr/>
            </a:pPr>
            <a:fld id="{5EBC6C7F-14A8-476C-A2BC-4861CD219A0A}" type="slidenum">
              <a:rPr lang="en-US" altLang="zh-TW"/>
              <a:pPr>
                <a:defRPr/>
              </a:pPr>
              <a:t>‹#›</a:t>
            </a:fld>
            <a:endParaRPr lang="en-US" altLang="zh-TW"/>
          </a:p>
        </p:txBody>
      </p:sp>
    </p:spTree>
    <p:extLst>
      <p:ext uri="{BB962C8B-B14F-4D97-AF65-F5344CB8AC3E}">
        <p14:creationId xmlns:p14="http://schemas.microsoft.com/office/powerpoint/2010/main" val="2175534493"/>
      </p:ext>
    </p:extLst>
  </p:cSld>
  <p:clrMapOvr>
    <a:overrideClrMapping bg1="lt1" tx1="dk1" bg2="lt2" tx2="dk2" accent1="accent1" accent2="accent2" accent3="accent3" accent4="accent4" accent5="accent5" accent6="accent6" hlink="hlink" folHlink="folHlink"/>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cSld name="標題及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kumimoji="0" lang="zh-TW" altLang="en-US" smtClean="0"/>
              <a:t>按一下以編輯母片標題樣式</a:t>
            </a:r>
            <a:endParaRPr kumimoji="0" lang="en-US"/>
          </a:p>
        </p:txBody>
      </p:sp>
      <p:sp>
        <p:nvSpPr>
          <p:cNvPr id="4" name="日期版面配置區 3"/>
          <p:cNvSpPr>
            <a:spLocks noGrp="1"/>
          </p:cNvSpPr>
          <p:nvPr>
            <p:ph type="dt" sz="half" idx="10"/>
          </p:nvPr>
        </p:nvSpPr>
        <p:spPr/>
        <p:txBody>
          <a:bodyPr/>
          <a:lstStyle/>
          <a:p>
            <a:fld id="{93D9795C-744F-4806-B9C5-C139BAFBFB5C}" type="datetime10">
              <a:rPr lang="zh-TW" altLang="en-US" smtClean="0">
                <a:solidFill>
                  <a:srgbClr val="464653"/>
                </a:solidFill>
              </a:rPr>
              <a:pPr/>
              <a:t>16:15</a:t>
            </a:fld>
            <a:endParaRPr lang="zh-TW" altLang="en-US">
              <a:solidFill>
                <a:srgbClr val="464653"/>
              </a:solidFill>
            </a:endParaRPr>
          </a:p>
        </p:txBody>
      </p:sp>
      <p:sp>
        <p:nvSpPr>
          <p:cNvPr id="5" name="頁尾版面配置區 4"/>
          <p:cNvSpPr>
            <a:spLocks noGrp="1"/>
          </p:cNvSpPr>
          <p:nvPr>
            <p:ph type="ftr" sz="quarter" idx="11"/>
          </p:nvPr>
        </p:nvSpPr>
        <p:spPr/>
        <p:txBody>
          <a:bodyPr/>
          <a:lstStyle/>
          <a:p>
            <a:endParaRPr lang="zh-TW" altLang="en-US">
              <a:solidFill>
                <a:srgbClr val="464653"/>
              </a:solidFill>
            </a:endParaRPr>
          </a:p>
        </p:txBody>
      </p:sp>
      <p:sp>
        <p:nvSpPr>
          <p:cNvPr id="6" name="投影片編號版面配置區 5"/>
          <p:cNvSpPr>
            <a:spLocks noGrp="1"/>
          </p:cNvSpPr>
          <p:nvPr>
            <p:ph type="sldNum" sz="quarter" idx="12"/>
          </p:nvPr>
        </p:nvSpPr>
        <p:spPr/>
        <p:txBody>
          <a:bodyPr/>
          <a:lstStyle/>
          <a:p>
            <a:fld id="{7230D032-7A21-42BC-86F1-506DE9FBAA73}" type="slidenum">
              <a:rPr lang="zh-TW" altLang="en-US" smtClean="0">
                <a:solidFill>
                  <a:srgbClr val="464653"/>
                </a:solidFill>
              </a:rPr>
              <a:pPr/>
              <a:t>‹#›</a:t>
            </a:fld>
            <a:endParaRPr lang="zh-TW" altLang="en-US">
              <a:solidFill>
                <a:srgbClr val="464653"/>
              </a:solidFill>
            </a:endParaRPr>
          </a:p>
        </p:txBody>
      </p:sp>
      <p:sp>
        <p:nvSpPr>
          <p:cNvPr id="8" name="內容版面配置區 7"/>
          <p:cNvSpPr>
            <a:spLocks noGrp="1"/>
          </p:cNvSpPr>
          <p:nvPr>
            <p:ph sz="quarter" idx="1"/>
          </p:nvPr>
        </p:nvSpPr>
        <p:spPr>
          <a:xfrm>
            <a:off x="457200" y="1219200"/>
            <a:ext cx="8229600" cy="4937760"/>
          </a:xfrm>
        </p:spPr>
        <p:txBody>
          <a:bodyPr/>
          <a:lstStyle>
            <a:lvl1pPr>
              <a:defRPr>
                <a:latin typeface="Calibri" pitchFamily="34" charset="0"/>
                <a:ea typeface="+mj-ea"/>
              </a:defRPr>
            </a:lvl1pPr>
            <a:lvl2pPr>
              <a:defRPr>
                <a:latin typeface="Calibri" pitchFamily="34" charset="0"/>
                <a:ea typeface="+mj-ea"/>
              </a:defRPr>
            </a:lvl2pPr>
            <a:lvl3pPr>
              <a:defRPr>
                <a:latin typeface="Calibri" pitchFamily="34" charset="0"/>
                <a:ea typeface="+mj-ea"/>
              </a:defRPr>
            </a:lvl3pPr>
            <a:lvl4pPr>
              <a:defRPr>
                <a:latin typeface="Calibri" pitchFamily="34" charset="0"/>
                <a:ea typeface="+mj-ea"/>
              </a:defRPr>
            </a:lvl4pPr>
            <a:lvl5pPr>
              <a:defRPr>
                <a:latin typeface="Calibri" pitchFamily="34" charset="0"/>
                <a:ea typeface="+mj-ea"/>
              </a:defRPr>
            </a:lvl5pPr>
          </a:lstStyle>
          <a:p>
            <a:pPr lvl="0" eaLnBrk="1" latinLnBrk="0" hangingPunct="1"/>
            <a:r>
              <a:rPr lang="zh-TW" altLang="en-US" dirty="0" smtClean="0"/>
              <a:t>按一下以編輯母片文字樣式</a:t>
            </a:r>
          </a:p>
          <a:p>
            <a:pPr lvl="1" eaLnBrk="1" latinLnBrk="0" hangingPunct="1"/>
            <a:r>
              <a:rPr lang="zh-TW" altLang="en-US" dirty="0" smtClean="0"/>
              <a:t>第二層</a:t>
            </a:r>
          </a:p>
          <a:p>
            <a:pPr lvl="2" eaLnBrk="1" latinLnBrk="0" hangingPunct="1"/>
            <a:r>
              <a:rPr lang="zh-TW" altLang="en-US" dirty="0" smtClean="0"/>
              <a:t>第三層</a:t>
            </a:r>
          </a:p>
          <a:p>
            <a:pPr lvl="3" eaLnBrk="1" latinLnBrk="0" hangingPunct="1"/>
            <a:r>
              <a:rPr lang="zh-TW" altLang="en-US" dirty="0" smtClean="0"/>
              <a:t>第四層</a:t>
            </a:r>
          </a:p>
          <a:p>
            <a:pPr lvl="4" eaLnBrk="1" latinLnBrk="0" hangingPunct="1"/>
            <a:r>
              <a:rPr lang="zh-TW" altLang="en-US" dirty="0" smtClean="0"/>
              <a:t>第五層</a:t>
            </a:r>
            <a:endParaRPr kumimoji="0" lang="en-US" dirty="0"/>
          </a:p>
        </p:txBody>
      </p:sp>
    </p:spTree>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obj">
  <p:cSld name="標題及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內容版面配置區 2"/>
          <p:cNvSpPr>
            <a:spLocks noGrp="1"/>
          </p:cNvSpPr>
          <p:nvPr>
            <p:ph idx="1"/>
          </p:nvPr>
        </p:nvSpPr>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10"/>
          </p:nvPr>
        </p:nvSpPr>
        <p:spPr/>
        <p:txBody>
          <a:bodyPr/>
          <a:lstStyle>
            <a:lvl1pPr>
              <a:defRPr/>
            </a:lvl1pPr>
          </a:lstStyle>
          <a:p>
            <a:pPr>
              <a:defRPr/>
            </a:pPr>
            <a:fld id="{9A75F11C-ED34-465D-B3F8-D218C0D671F0}" type="datetimeFigureOut">
              <a:rPr lang="zh-TW" altLang="en-US">
                <a:solidFill>
                  <a:prstClr val="black">
                    <a:tint val="75000"/>
                  </a:prstClr>
                </a:solidFill>
              </a:rPr>
              <a:pPr>
                <a:defRPr/>
              </a:pPr>
              <a:t>2013/6/26</a:t>
            </a:fld>
            <a:endParaRPr lang="zh-TW" altLang="en-US">
              <a:solidFill>
                <a:prstClr val="black">
                  <a:tint val="75000"/>
                </a:prstClr>
              </a:solidFill>
            </a:endParaRPr>
          </a:p>
        </p:txBody>
      </p:sp>
      <p:sp>
        <p:nvSpPr>
          <p:cNvPr id="5" name="頁尾版面配置區 4"/>
          <p:cNvSpPr>
            <a:spLocks noGrp="1"/>
          </p:cNvSpPr>
          <p:nvPr>
            <p:ph type="ftr" sz="quarter" idx="11"/>
          </p:nvPr>
        </p:nvSpPr>
        <p:spPr/>
        <p:txBody>
          <a:bodyPr/>
          <a:lstStyle>
            <a:lvl1pPr>
              <a:defRPr/>
            </a:lvl1pPr>
          </a:lstStyle>
          <a:p>
            <a:pPr>
              <a:defRPr/>
            </a:pPr>
            <a:endParaRPr lang="zh-TW" altLang="en-US">
              <a:solidFill>
                <a:prstClr val="black">
                  <a:tint val="75000"/>
                </a:prstClr>
              </a:solidFill>
            </a:endParaRPr>
          </a:p>
        </p:txBody>
      </p:sp>
      <p:sp>
        <p:nvSpPr>
          <p:cNvPr id="6" name="投影片編號版面配置區 5"/>
          <p:cNvSpPr>
            <a:spLocks noGrp="1"/>
          </p:cNvSpPr>
          <p:nvPr>
            <p:ph type="sldNum" sz="quarter" idx="12"/>
          </p:nvPr>
        </p:nvSpPr>
        <p:spPr/>
        <p:txBody>
          <a:bodyPr/>
          <a:lstStyle>
            <a:lvl1pPr>
              <a:defRPr/>
            </a:lvl1pPr>
          </a:lstStyle>
          <a:p>
            <a:pPr>
              <a:defRPr/>
            </a:pPr>
            <a:fld id="{6E72294E-6E08-4531-B854-4A46A1741D64}" type="slidenum">
              <a:rPr lang="zh-TW" altLang="en-US">
                <a:solidFill>
                  <a:prstClr val="black">
                    <a:tint val="75000"/>
                  </a:prstClr>
                </a:solidFill>
              </a:rPr>
              <a:pPr>
                <a:defRPr/>
              </a:pPr>
              <a:t>‹#›</a:t>
            </a:fld>
            <a:endParaRPr lang="zh-TW" altLang="en-US">
              <a:solidFill>
                <a:prstClr val="black">
                  <a:tint val="75000"/>
                </a:prstClr>
              </a:solidFill>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cSld name="空白">
    <p:spTree>
      <p:nvGrpSpPr>
        <p:cNvPr id="1" name=""/>
        <p:cNvGrpSpPr/>
        <p:nvPr/>
      </p:nvGrpSpPr>
      <p:grpSpPr>
        <a:xfrm>
          <a:off x="0" y="0"/>
          <a:ext cx="0" cy="0"/>
          <a:chOff x="0" y="0"/>
          <a:chExt cx="0" cy="0"/>
        </a:xfrm>
      </p:grpSpPr>
      <p:sp>
        <p:nvSpPr>
          <p:cNvPr id="2" name="日期版面配置區 3"/>
          <p:cNvSpPr>
            <a:spLocks noGrp="1"/>
          </p:cNvSpPr>
          <p:nvPr>
            <p:ph type="dt" sz="half" idx="10"/>
          </p:nvPr>
        </p:nvSpPr>
        <p:spPr/>
        <p:txBody>
          <a:bodyPr/>
          <a:lstStyle>
            <a:lvl1pPr>
              <a:defRPr/>
            </a:lvl1pPr>
          </a:lstStyle>
          <a:p>
            <a:pPr>
              <a:defRPr/>
            </a:pPr>
            <a:fld id="{FE8FB3BE-CA10-4783-90DC-C684462932AE}" type="datetimeFigureOut">
              <a:rPr lang="zh-TW" altLang="en-US">
                <a:solidFill>
                  <a:prstClr val="black">
                    <a:tint val="75000"/>
                  </a:prstClr>
                </a:solidFill>
              </a:rPr>
              <a:pPr>
                <a:defRPr/>
              </a:pPr>
              <a:t>2013/6/26</a:t>
            </a:fld>
            <a:endParaRPr lang="zh-TW" altLang="en-US">
              <a:solidFill>
                <a:prstClr val="black">
                  <a:tint val="75000"/>
                </a:prstClr>
              </a:solidFill>
            </a:endParaRPr>
          </a:p>
        </p:txBody>
      </p:sp>
      <p:sp>
        <p:nvSpPr>
          <p:cNvPr id="3" name="頁尾版面配置區 4"/>
          <p:cNvSpPr>
            <a:spLocks noGrp="1"/>
          </p:cNvSpPr>
          <p:nvPr>
            <p:ph type="ftr" sz="quarter" idx="11"/>
          </p:nvPr>
        </p:nvSpPr>
        <p:spPr/>
        <p:txBody>
          <a:bodyPr/>
          <a:lstStyle>
            <a:lvl1pPr>
              <a:defRPr/>
            </a:lvl1pPr>
          </a:lstStyle>
          <a:p>
            <a:pPr>
              <a:defRPr/>
            </a:pPr>
            <a:endParaRPr lang="zh-TW" altLang="en-US">
              <a:solidFill>
                <a:prstClr val="black">
                  <a:tint val="75000"/>
                </a:prstClr>
              </a:solidFill>
            </a:endParaRPr>
          </a:p>
        </p:txBody>
      </p:sp>
      <p:sp>
        <p:nvSpPr>
          <p:cNvPr id="4" name="投影片編號版面配置區 5"/>
          <p:cNvSpPr>
            <a:spLocks noGrp="1"/>
          </p:cNvSpPr>
          <p:nvPr>
            <p:ph type="sldNum" sz="quarter" idx="12"/>
          </p:nvPr>
        </p:nvSpPr>
        <p:spPr/>
        <p:txBody>
          <a:bodyPr/>
          <a:lstStyle>
            <a:lvl1pPr>
              <a:defRPr/>
            </a:lvl1pPr>
          </a:lstStyle>
          <a:p>
            <a:pPr>
              <a:defRPr/>
            </a:pPr>
            <a:fld id="{DE01F619-B893-4E4B-933B-A015DF4F7684}" type="slidenum">
              <a:rPr lang="zh-TW" altLang="en-US">
                <a:solidFill>
                  <a:prstClr val="black">
                    <a:tint val="75000"/>
                  </a:prstClr>
                </a:solidFill>
              </a:rPr>
              <a:pPr>
                <a:defRPr/>
              </a:pPr>
              <a:t>‹#›</a:t>
            </a:fld>
            <a:endParaRPr lang="zh-TW" altLang="en-US">
              <a:solidFill>
                <a:prstClr val="black">
                  <a:tint val="75000"/>
                </a:prstClr>
              </a:solidFill>
            </a:endParaRPr>
          </a:p>
        </p:txBody>
      </p:sp>
    </p:spTree>
    <p:extLst>
      <p:ext uri="{BB962C8B-B14F-4D97-AF65-F5344CB8AC3E}">
        <p14:creationId xmlns:p14="http://schemas.microsoft.com/office/powerpoint/2010/main" val="55496642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cSld name="空白">
    <p:spTree>
      <p:nvGrpSpPr>
        <p:cNvPr id="1" name=""/>
        <p:cNvGrpSpPr/>
        <p:nvPr/>
      </p:nvGrpSpPr>
      <p:grpSpPr>
        <a:xfrm>
          <a:off x="0" y="0"/>
          <a:ext cx="0" cy="0"/>
          <a:chOff x="0" y="0"/>
          <a:chExt cx="0" cy="0"/>
        </a:xfrm>
      </p:grpSpPr>
      <p:sp>
        <p:nvSpPr>
          <p:cNvPr id="2" name="日期版面配置區 3"/>
          <p:cNvSpPr>
            <a:spLocks noGrp="1"/>
          </p:cNvSpPr>
          <p:nvPr>
            <p:ph type="dt" sz="half" idx="10"/>
          </p:nvPr>
        </p:nvSpPr>
        <p:spPr/>
        <p:txBody>
          <a:bodyPr/>
          <a:lstStyle>
            <a:lvl1pPr>
              <a:defRPr/>
            </a:lvl1pPr>
          </a:lstStyle>
          <a:p>
            <a:pPr>
              <a:defRPr/>
            </a:pPr>
            <a:fld id="{FE8FB3BE-CA10-4783-90DC-C684462932AE}" type="datetimeFigureOut">
              <a:rPr lang="zh-TW" altLang="en-US">
                <a:solidFill>
                  <a:prstClr val="black">
                    <a:tint val="75000"/>
                  </a:prstClr>
                </a:solidFill>
              </a:rPr>
              <a:pPr>
                <a:defRPr/>
              </a:pPr>
              <a:t>2013/6/26</a:t>
            </a:fld>
            <a:endParaRPr lang="zh-TW" altLang="en-US">
              <a:solidFill>
                <a:prstClr val="black">
                  <a:tint val="75000"/>
                </a:prstClr>
              </a:solidFill>
            </a:endParaRPr>
          </a:p>
        </p:txBody>
      </p:sp>
      <p:sp>
        <p:nvSpPr>
          <p:cNvPr id="3" name="頁尾版面配置區 4"/>
          <p:cNvSpPr>
            <a:spLocks noGrp="1"/>
          </p:cNvSpPr>
          <p:nvPr>
            <p:ph type="ftr" sz="quarter" idx="11"/>
          </p:nvPr>
        </p:nvSpPr>
        <p:spPr/>
        <p:txBody>
          <a:bodyPr/>
          <a:lstStyle>
            <a:lvl1pPr>
              <a:defRPr/>
            </a:lvl1pPr>
          </a:lstStyle>
          <a:p>
            <a:pPr>
              <a:defRPr/>
            </a:pPr>
            <a:endParaRPr lang="zh-TW" altLang="en-US">
              <a:solidFill>
                <a:prstClr val="black">
                  <a:tint val="75000"/>
                </a:prstClr>
              </a:solidFill>
            </a:endParaRPr>
          </a:p>
        </p:txBody>
      </p:sp>
      <p:sp>
        <p:nvSpPr>
          <p:cNvPr id="4" name="投影片編號版面配置區 5"/>
          <p:cNvSpPr>
            <a:spLocks noGrp="1"/>
          </p:cNvSpPr>
          <p:nvPr>
            <p:ph type="sldNum" sz="quarter" idx="12"/>
          </p:nvPr>
        </p:nvSpPr>
        <p:spPr/>
        <p:txBody>
          <a:bodyPr/>
          <a:lstStyle>
            <a:lvl1pPr>
              <a:defRPr/>
            </a:lvl1pPr>
          </a:lstStyle>
          <a:p>
            <a:pPr>
              <a:defRPr/>
            </a:pPr>
            <a:fld id="{DE01F619-B893-4E4B-933B-A015DF4F7684}" type="slidenum">
              <a:rPr lang="zh-TW" altLang="en-US">
                <a:solidFill>
                  <a:prstClr val="black">
                    <a:tint val="75000"/>
                  </a:prstClr>
                </a:solidFill>
              </a:rPr>
              <a:pPr>
                <a:defRPr/>
              </a:pPr>
              <a:t>‹#›</a:t>
            </a:fld>
            <a:endParaRPr lang="zh-TW" altLang="en-US">
              <a:solidFill>
                <a:prstClr val="black">
                  <a:tint val="75000"/>
                </a:prstClr>
              </a:solidFill>
            </a:endParaRPr>
          </a:p>
        </p:txBody>
      </p:sp>
    </p:spTree>
    <p:extLst>
      <p:ext uri="{BB962C8B-B14F-4D97-AF65-F5344CB8AC3E}">
        <p14:creationId xmlns:p14="http://schemas.microsoft.com/office/powerpoint/2010/main" val="5549664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內容版面配置區 2"/>
          <p:cNvSpPr>
            <a:spLocks noGrp="1"/>
          </p:cNvSpPr>
          <p:nvPr>
            <p:ph idx="1"/>
          </p:nvPr>
        </p:nvSpPr>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10"/>
          </p:nvPr>
        </p:nvSpPr>
        <p:spPr/>
        <p:txBody>
          <a:bodyPr/>
          <a:lstStyle>
            <a:lvl1pPr>
              <a:defRPr/>
            </a:lvl1pPr>
          </a:lstStyle>
          <a:p>
            <a:pPr>
              <a:defRPr/>
            </a:pPr>
            <a:fld id="{9A75F11C-ED34-465D-B3F8-D218C0D671F0}" type="datetimeFigureOut">
              <a:rPr lang="zh-TW" altLang="en-US"/>
              <a:pPr>
                <a:defRPr/>
              </a:pPr>
              <a:t>2013/6/26</a:t>
            </a:fld>
            <a:endParaRPr lang="zh-TW" altLang="en-US"/>
          </a:p>
        </p:txBody>
      </p:sp>
      <p:sp>
        <p:nvSpPr>
          <p:cNvPr id="5" name="頁尾版面配置區 4"/>
          <p:cNvSpPr>
            <a:spLocks noGrp="1"/>
          </p:cNvSpPr>
          <p:nvPr>
            <p:ph type="ftr" sz="quarter" idx="11"/>
          </p:nvPr>
        </p:nvSpPr>
        <p:spPr/>
        <p:txBody>
          <a:bodyPr/>
          <a:lstStyle>
            <a:lvl1pPr>
              <a:defRPr/>
            </a:lvl1pPr>
          </a:lstStyle>
          <a:p>
            <a:pPr>
              <a:defRPr/>
            </a:pPr>
            <a:endParaRPr lang="zh-TW" altLang="en-US"/>
          </a:p>
        </p:txBody>
      </p:sp>
      <p:sp>
        <p:nvSpPr>
          <p:cNvPr id="6" name="投影片編號版面配置區 5"/>
          <p:cNvSpPr>
            <a:spLocks noGrp="1"/>
          </p:cNvSpPr>
          <p:nvPr>
            <p:ph type="sldNum" sz="quarter" idx="12"/>
          </p:nvPr>
        </p:nvSpPr>
        <p:spPr/>
        <p:txBody>
          <a:bodyPr/>
          <a:lstStyle>
            <a:lvl1pPr>
              <a:defRPr/>
            </a:lvl1pPr>
          </a:lstStyle>
          <a:p>
            <a:pPr>
              <a:defRPr/>
            </a:pPr>
            <a:fld id="{6E72294E-6E08-4531-B854-4A46A1741D64}" type="slidenum">
              <a:rPr lang="zh-TW" altLang="en-US"/>
              <a:pPr>
                <a:defRPr/>
              </a:pPr>
              <a:t>‹#›</a:t>
            </a:fld>
            <a:endParaRPr lang="zh-TW" alt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cSld name="空白">
    <p:spTree>
      <p:nvGrpSpPr>
        <p:cNvPr id="1" name=""/>
        <p:cNvGrpSpPr/>
        <p:nvPr/>
      </p:nvGrpSpPr>
      <p:grpSpPr>
        <a:xfrm>
          <a:off x="0" y="0"/>
          <a:ext cx="0" cy="0"/>
          <a:chOff x="0" y="0"/>
          <a:chExt cx="0" cy="0"/>
        </a:xfrm>
      </p:grpSpPr>
      <p:sp>
        <p:nvSpPr>
          <p:cNvPr id="2" name="日期版面配置區 3"/>
          <p:cNvSpPr>
            <a:spLocks noGrp="1"/>
          </p:cNvSpPr>
          <p:nvPr>
            <p:ph type="dt" sz="half" idx="10"/>
          </p:nvPr>
        </p:nvSpPr>
        <p:spPr/>
        <p:txBody>
          <a:bodyPr/>
          <a:lstStyle>
            <a:lvl1pPr>
              <a:defRPr/>
            </a:lvl1pPr>
          </a:lstStyle>
          <a:p>
            <a:pPr>
              <a:defRPr/>
            </a:pPr>
            <a:fld id="{FE8FB3BE-CA10-4783-90DC-C684462932AE}" type="datetimeFigureOut">
              <a:rPr lang="zh-TW" altLang="en-US">
                <a:solidFill>
                  <a:prstClr val="black">
                    <a:tint val="75000"/>
                  </a:prstClr>
                </a:solidFill>
              </a:rPr>
              <a:pPr>
                <a:defRPr/>
              </a:pPr>
              <a:t>2013/6/26</a:t>
            </a:fld>
            <a:endParaRPr lang="zh-TW" altLang="en-US">
              <a:solidFill>
                <a:prstClr val="black">
                  <a:tint val="75000"/>
                </a:prstClr>
              </a:solidFill>
            </a:endParaRPr>
          </a:p>
        </p:txBody>
      </p:sp>
      <p:sp>
        <p:nvSpPr>
          <p:cNvPr id="3" name="頁尾版面配置區 4"/>
          <p:cNvSpPr>
            <a:spLocks noGrp="1"/>
          </p:cNvSpPr>
          <p:nvPr>
            <p:ph type="ftr" sz="quarter" idx="11"/>
          </p:nvPr>
        </p:nvSpPr>
        <p:spPr/>
        <p:txBody>
          <a:bodyPr/>
          <a:lstStyle>
            <a:lvl1pPr>
              <a:defRPr/>
            </a:lvl1pPr>
          </a:lstStyle>
          <a:p>
            <a:pPr>
              <a:defRPr/>
            </a:pPr>
            <a:endParaRPr lang="zh-TW" altLang="en-US">
              <a:solidFill>
                <a:prstClr val="black">
                  <a:tint val="75000"/>
                </a:prstClr>
              </a:solidFill>
            </a:endParaRPr>
          </a:p>
        </p:txBody>
      </p:sp>
      <p:sp>
        <p:nvSpPr>
          <p:cNvPr id="4" name="投影片編號版面配置區 5"/>
          <p:cNvSpPr>
            <a:spLocks noGrp="1"/>
          </p:cNvSpPr>
          <p:nvPr>
            <p:ph type="sldNum" sz="quarter" idx="12"/>
          </p:nvPr>
        </p:nvSpPr>
        <p:spPr/>
        <p:txBody>
          <a:bodyPr/>
          <a:lstStyle>
            <a:lvl1pPr>
              <a:defRPr/>
            </a:lvl1pPr>
          </a:lstStyle>
          <a:p>
            <a:pPr>
              <a:defRPr/>
            </a:pPr>
            <a:fld id="{DE01F619-B893-4E4B-933B-A015DF4F7684}" type="slidenum">
              <a:rPr lang="zh-TW" altLang="en-US">
                <a:solidFill>
                  <a:prstClr val="black">
                    <a:tint val="75000"/>
                  </a:prstClr>
                </a:solidFill>
              </a:rPr>
              <a:pPr>
                <a:defRPr/>
              </a:pPr>
              <a:t>‹#›</a:t>
            </a:fld>
            <a:endParaRPr lang="zh-TW" altLang="en-US">
              <a:solidFill>
                <a:prstClr val="black">
                  <a:tint val="75000"/>
                </a:prstClr>
              </a:solidFill>
            </a:endParaRPr>
          </a:p>
        </p:txBody>
      </p:sp>
    </p:spTree>
    <p:extLst>
      <p:ext uri="{BB962C8B-B14F-4D97-AF65-F5344CB8AC3E}">
        <p14:creationId xmlns:p14="http://schemas.microsoft.com/office/powerpoint/2010/main" val="55496642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cSld name="空白">
    <p:spTree>
      <p:nvGrpSpPr>
        <p:cNvPr id="1" name=""/>
        <p:cNvGrpSpPr/>
        <p:nvPr/>
      </p:nvGrpSpPr>
      <p:grpSpPr>
        <a:xfrm>
          <a:off x="0" y="0"/>
          <a:ext cx="0" cy="0"/>
          <a:chOff x="0" y="0"/>
          <a:chExt cx="0" cy="0"/>
        </a:xfrm>
      </p:grpSpPr>
      <p:sp>
        <p:nvSpPr>
          <p:cNvPr id="2" name="日期版面配置區 3"/>
          <p:cNvSpPr>
            <a:spLocks noGrp="1"/>
          </p:cNvSpPr>
          <p:nvPr>
            <p:ph type="dt" sz="half" idx="10"/>
          </p:nvPr>
        </p:nvSpPr>
        <p:spPr/>
        <p:txBody>
          <a:bodyPr/>
          <a:lstStyle>
            <a:lvl1pPr>
              <a:defRPr/>
            </a:lvl1pPr>
          </a:lstStyle>
          <a:p>
            <a:pPr>
              <a:defRPr/>
            </a:pPr>
            <a:fld id="{FE8FB3BE-CA10-4783-90DC-C684462932AE}" type="datetimeFigureOut">
              <a:rPr lang="zh-TW" altLang="en-US">
                <a:solidFill>
                  <a:prstClr val="black">
                    <a:tint val="75000"/>
                  </a:prstClr>
                </a:solidFill>
              </a:rPr>
              <a:pPr>
                <a:defRPr/>
              </a:pPr>
              <a:t>2013/6/26</a:t>
            </a:fld>
            <a:endParaRPr lang="zh-TW" altLang="en-US">
              <a:solidFill>
                <a:prstClr val="black">
                  <a:tint val="75000"/>
                </a:prstClr>
              </a:solidFill>
            </a:endParaRPr>
          </a:p>
        </p:txBody>
      </p:sp>
      <p:sp>
        <p:nvSpPr>
          <p:cNvPr id="3" name="頁尾版面配置區 4"/>
          <p:cNvSpPr>
            <a:spLocks noGrp="1"/>
          </p:cNvSpPr>
          <p:nvPr>
            <p:ph type="ftr" sz="quarter" idx="11"/>
          </p:nvPr>
        </p:nvSpPr>
        <p:spPr/>
        <p:txBody>
          <a:bodyPr/>
          <a:lstStyle>
            <a:lvl1pPr>
              <a:defRPr/>
            </a:lvl1pPr>
          </a:lstStyle>
          <a:p>
            <a:pPr>
              <a:defRPr/>
            </a:pPr>
            <a:endParaRPr lang="zh-TW" altLang="en-US">
              <a:solidFill>
                <a:prstClr val="black">
                  <a:tint val="75000"/>
                </a:prstClr>
              </a:solidFill>
            </a:endParaRPr>
          </a:p>
        </p:txBody>
      </p:sp>
      <p:sp>
        <p:nvSpPr>
          <p:cNvPr id="4" name="投影片編號版面配置區 5"/>
          <p:cNvSpPr>
            <a:spLocks noGrp="1"/>
          </p:cNvSpPr>
          <p:nvPr>
            <p:ph type="sldNum" sz="quarter" idx="12"/>
          </p:nvPr>
        </p:nvSpPr>
        <p:spPr/>
        <p:txBody>
          <a:bodyPr/>
          <a:lstStyle>
            <a:lvl1pPr>
              <a:defRPr/>
            </a:lvl1pPr>
          </a:lstStyle>
          <a:p>
            <a:pPr>
              <a:defRPr/>
            </a:pPr>
            <a:fld id="{DE01F619-B893-4E4B-933B-A015DF4F7684}" type="slidenum">
              <a:rPr lang="zh-TW" altLang="en-US">
                <a:solidFill>
                  <a:prstClr val="black">
                    <a:tint val="75000"/>
                  </a:prstClr>
                </a:solidFill>
              </a:rPr>
              <a:pPr>
                <a:defRPr/>
              </a:pPr>
              <a:t>‹#›</a:t>
            </a:fld>
            <a:endParaRPr lang="zh-TW" altLang="en-US">
              <a:solidFill>
                <a:prstClr val="black">
                  <a:tint val="75000"/>
                </a:prstClr>
              </a:solidFill>
            </a:endParaRPr>
          </a:p>
        </p:txBody>
      </p:sp>
    </p:spTree>
    <p:extLst>
      <p:ext uri="{BB962C8B-B14F-4D97-AF65-F5344CB8AC3E}">
        <p14:creationId xmlns:p14="http://schemas.microsoft.com/office/powerpoint/2010/main" val="55496642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cSld name="空白">
    <p:spTree>
      <p:nvGrpSpPr>
        <p:cNvPr id="1" name=""/>
        <p:cNvGrpSpPr/>
        <p:nvPr/>
      </p:nvGrpSpPr>
      <p:grpSpPr>
        <a:xfrm>
          <a:off x="0" y="0"/>
          <a:ext cx="0" cy="0"/>
          <a:chOff x="0" y="0"/>
          <a:chExt cx="0" cy="0"/>
        </a:xfrm>
      </p:grpSpPr>
      <p:sp>
        <p:nvSpPr>
          <p:cNvPr id="2" name="日期版面配置區 3"/>
          <p:cNvSpPr>
            <a:spLocks noGrp="1"/>
          </p:cNvSpPr>
          <p:nvPr>
            <p:ph type="dt" sz="half" idx="10"/>
          </p:nvPr>
        </p:nvSpPr>
        <p:spPr/>
        <p:txBody>
          <a:bodyPr/>
          <a:lstStyle>
            <a:lvl1pPr>
              <a:defRPr/>
            </a:lvl1pPr>
          </a:lstStyle>
          <a:p>
            <a:pPr>
              <a:defRPr/>
            </a:pPr>
            <a:fld id="{FE8FB3BE-CA10-4783-90DC-C684462932AE}" type="datetimeFigureOut">
              <a:rPr lang="zh-TW" altLang="en-US">
                <a:solidFill>
                  <a:prstClr val="black">
                    <a:tint val="75000"/>
                  </a:prstClr>
                </a:solidFill>
              </a:rPr>
              <a:pPr>
                <a:defRPr/>
              </a:pPr>
              <a:t>2013/6/26</a:t>
            </a:fld>
            <a:endParaRPr lang="zh-TW" altLang="en-US">
              <a:solidFill>
                <a:prstClr val="black">
                  <a:tint val="75000"/>
                </a:prstClr>
              </a:solidFill>
            </a:endParaRPr>
          </a:p>
        </p:txBody>
      </p:sp>
      <p:sp>
        <p:nvSpPr>
          <p:cNvPr id="3" name="頁尾版面配置區 4"/>
          <p:cNvSpPr>
            <a:spLocks noGrp="1"/>
          </p:cNvSpPr>
          <p:nvPr>
            <p:ph type="ftr" sz="quarter" idx="11"/>
          </p:nvPr>
        </p:nvSpPr>
        <p:spPr/>
        <p:txBody>
          <a:bodyPr/>
          <a:lstStyle>
            <a:lvl1pPr>
              <a:defRPr/>
            </a:lvl1pPr>
          </a:lstStyle>
          <a:p>
            <a:pPr>
              <a:defRPr/>
            </a:pPr>
            <a:endParaRPr lang="zh-TW" altLang="en-US">
              <a:solidFill>
                <a:prstClr val="black">
                  <a:tint val="75000"/>
                </a:prstClr>
              </a:solidFill>
            </a:endParaRPr>
          </a:p>
        </p:txBody>
      </p:sp>
      <p:sp>
        <p:nvSpPr>
          <p:cNvPr id="4" name="投影片編號版面配置區 5"/>
          <p:cNvSpPr>
            <a:spLocks noGrp="1"/>
          </p:cNvSpPr>
          <p:nvPr>
            <p:ph type="sldNum" sz="quarter" idx="12"/>
          </p:nvPr>
        </p:nvSpPr>
        <p:spPr/>
        <p:txBody>
          <a:bodyPr/>
          <a:lstStyle>
            <a:lvl1pPr>
              <a:defRPr/>
            </a:lvl1pPr>
          </a:lstStyle>
          <a:p>
            <a:pPr>
              <a:defRPr/>
            </a:pPr>
            <a:fld id="{DE01F619-B893-4E4B-933B-A015DF4F7684}" type="slidenum">
              <a:rPr lang="zh-TW" altLang="en-US">
                <a:solidFill>
                  <a:prstClr val="black">
                    <a:tint val="75000"/>
                  </a:prstClr>
                </a:solidFill>
              </a:rPr>
              <a:pPr>
                <a:defRPr/>
              </a:pPr>
              <a:t>‹#›</a:t>
            </a:fld>
            <a:endParaRPr lang="zh-TW" altLang="en-US">
              <a:solidFill>
                <a:prstClr val="black">
                  <a:tint val="75000"/>
                </a:prstClr>
              </a:solidFill>
            </a:endParaRPr>
          </a:p>
        </p:txBody>
      </p:sp>
    </p:spTree>
    <p:extLst>
      <p:ext uri="{BB962C8B-B14F-4D97-AF65-F5344CB8AC3E}">
        <p14:creationId xmlns:p14="http://schemas.microsoft.com/office/powerpoint/2010/main" val="55496642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cSld name="空白">
    <p:spTree>
      <p:nvGrpSpPr>
        <p:cNvPr id="1" name=""/>
        <p:cNvGrpSpPr/>
        <p:nvPr/>
      </p:nvGrpSpPr>
      <p:grpSpPr>
        <a:xfrm>
          <a:off x="0" y="0"/>
          <a:ext cx="0" cy="0"/>
          <a:chOff x="0" y="0"/>
          <a:chExt cx="0" cy="0"/>
        </a:xfrm>
      </p:grpSpPr>
      <p:sp>
        <p:nvSpPr>
          <p:cNvPr id="2" name="日期版面配置區 3"/>
          <p:cNvSpPr>
            <a:spLocks noGrp="1"/>
          </p:cNvSpPr>
          <p:nvPr>
            <p:ph type="dt" sz="half" idx="10"/>
          </p:nvPr>
        </p:nvSpPr>
        <p:spPr/>
        <p:txBody>
          <a:bodyPr/>
          <a:lstStyle>
            <a:lvl1pPr>
              <a:defRPr/>
            </a:lvl1pPr>
          </a:lstStyle>
          <a:p>
            <a:pPr>
              <a:defRPr/>
            </a:pPr>
            <a:fld id="{FE8FB3BE-CA10-4783-90DC-C684462932AE}" type="datetimeFigureOut">
              <a:rPr lang="zh-TW" altLang="en-US">
                <a:solidFill>
                  <a:prstClr val="black">
                    <a:tint val="75000"/>
                  </a:prstClr>
                </a:solidFill>
              </a:rPr>
              <a:pPr>
                <a:defRPr/>
              </a:pPr>
              <a:t>2013/6/26</a:t>
            </a:fld>
            <a:endParaRPr lang="zh-TW" altLang="en-US">
              <a:solidFill>
                <a:prstClr val="black">
                  <a:tint val="75000"/>
                </a:prstClr>
              </a:solidFill>
            </a:endParaRPr>
          </a:p>
        </p:txBody>
      </p:sp>
      <p:sp>
        <p:nvSpPr>
          <p:cNvPr id="3" name="頁尾版面配置區 4"/>
          <p:cNvSpPr>
            <a:spLocks noGrp="1"/>
          </p:cNvSpPr>
          <p:nvPr>
            <p:ph type="ftr" sz="quarter" idx="11"/>
          </p:nvPr>
        </p:nvSpPr>
        <p:spPr/>
        <p:txBody>
          <a:bodyPr/>
          <a:lstStyle>
            <a:lvl1pPr>
              <a:defRPr/>
            </a:lvl1pPr>
          </a:lstStyle>
          <a:p>
            <a:pPr>
              <a:defRPr/>
            </a:pPr>
            <a:endParaRPr lang="zh-TW" altLang="en-US">
              <a:solidFill>
                <a:prstClr val="black">
                  <a:tint val="75000"/>
                </a:prstClr>
              </a:solidFill>
            </a:endParaRPr>
          </a:p>
        </p:txBody>
      </p:sp>
      <p:sp>
        <p:nvSpPr>
          <p:cNvPr id="4" name="投影片編號版面配置區 5"/>
          <p:cNvSpPr>
            <a:spLocks noGrp="1"/>
          </p:cNvSpPr>
          <p:nvPr>
            <p:ph type="sldNum" sz="quarter" idx="12"/>
          </p:nvPr>
        </p:nvSpPr>
        <p:spPr/>
        <p:txBody>
          <a:bodyPr/>
          <a:lstStyle>
            <a:lvl1pPr>
              <a:defRPr/>
            </a:lvl1pPr>
          </a:lstStyle>
          <a:p>
            <a:pPr>
              <a:defRPr/>
            </a:pPr>
            <a:fld id="{DE01F619-B893-4E4B-933B-A015DF4F7684}" type="slidenum">
              <a:rPr lang="zh-TW" altLang="en-US">
                <a:solidFill>
                  <a:prstClr val="black">
                    <a:tint val="75000"/>
                  </a:prstClr>
                </a:solidFill>
              </a:rPr>
              <a:pPr>
                <a:defRPr/>
              </a:pPr>
              <a:t>‹#›</a:t>
            </a:fld>
            <a:endParaRPr lang="zh-TW" altLang="en-US">
              <a:solidFill>
                <a:prstClr val="black">
                  <a:tint val="75000"/>
                </a:prstClr>
              </a:solidFill>
            </a:endParaRPr>
          </a:p>
        </p:txBody>
      </p:sp>
    </p:spTree>
    <p:extLst>
      <p:ext uri="{BB962C8B-B14F-4D97-AF65-F5344CB8AC3E}">
        <p14:creationId xmlns:p14="http://schemas.microsoft.com/office/powerpoint/2010/main" val="55496642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cSld name="空白">
    <p:spTree>
      <p:nvGrpSpPr>
        <p:cNvPr id="1" name=""/>
        <p:cNvGrpSpPr/>
        <p:nvPr/>
      </p:nvGrpSpPr>
      <p:grpSpPr>
        <a:xfrm>
          <a:off x="0" y="0"/>
          <a:ext cx="0" cy="0"/>
          <a:chOff x="0" y="0"/>
          <a:chExt cx="0" cy="0"/>
        </a:xfrm>
      </p:grpSpPr>
      <p:sp>
        <p:nvSpPr>
          <p:cNvPr id="2" name="日期版面配置區 3"/>
          <p:cNvSpPr>
            <a:spLocks noGrp="1"/>
          </p:cNvSpPr>
          <p:nvPr>
            <p:ph type="dt" sz="half" idx="10"/>
          </p:nvPr>
        </p:nvSpPr>
        <p:spPr/>
        <p:txBody>
          <a:bodyPr/>
          <a:lstStyle>
            <a:lvl1pPr>
              <a:defRPr/>
            </a:lvl1pPr>
          </a:lstStyle>
          <a:p>
            <a:pPr>
              <a:defRPr/>
            </a:pPr>
            <a:fld id="{FE8FB3BE-CA10-4783-90DC-C684462932AE}" type="datetimeFigureOut">
              <a:rPr lang="zh-TW" altLang="en-US">
                <a:solidFill>
                  <a:prstClr val="black">
                    <a:tint val="75000"/>
                  </a:prstClr>
                </a:solidFill>
              </a:rPr>
              <a:pPr>
                <a:defRPr/>
              </a:pPr>
              <a:t>2013/6/26</a:t>
            </a:fld>
            <a:endParaRPr lang="zh-TW" altLang="en-US">
              <a:solidFill>
                <a:prstClr val="black">
                  <a:tint val="75000"/>
                </a:prstClr>
              </a:solidFill>
            </a:endParaRPr>
          </a:p>
        </p:txBody>
      </p:sp>
      <p:sp>
        <p:nvSpPr>
          <p:cNvPr id="3" name="頁尾版面配置區 4"/>
          <p:cNvSpPr>
            <a:spLocks noGrp="1"/>
          </p:cNvSpPr>
          <p:nvPr>
            <p:ph type="ftr" sz="quarter" idx="11"/>
          </p:nvPr>
        </p:nvSpPr>
        <p:spPr/>
        <p:txBody>
          <a:bodyPr/>
          <a:lstStyle>
            <a:lvl1pPr>
              <a:defRPr/>
            </a:lvl1pPr>
          </a:lstStyle>
          <a:p>
            <a:pPr>
              <a:defRPr/>
            </a:pPr>
            <a:endParaRPr lang="zh-TW" altLang="en-US">
              <a:solidFill>
                <a:prstClr val="black">
                  <a:tint val="75000"/>
                </a:prstClr>
              </a:solidFill>
            </a:endParaRPr>
          </a:p>
        </p:txBody>
      </p:sp>
      <p:sp>
        <p:nvSpPr>
          <p:cNvPr id="4" name="投影片編號版面配置區 5"/>
          <p:cNvSpPr>
            <a:spLocks noGrp="1"/>
          </p:cNvSpPr>
          <p:nvPr>
            <p:ph type="sldNum" sz="quarter" idx="12"/>
          </p:nvPr>
        </p:nvSpPr>
        <p:spPr/>
        <p:txBody>
          <a:bodyPr/>
          <a:lstStyle>
            <a:lvl1pPr>
              <a:defRPr/>
            </a:lvl1pPr>
          </a:lstStyle>
          <a:p>
            <a:pPr>
              <a:defRPr/>
            </a:pPr>
            <a:fld id="{DE01F619-B893-4E4B-933B-A015DF4F7684}" type="slidenum">
              <a:rPr lang="zh-TW" altLang="en-US">
                <a:solidFill>
                  <a:prstClr val="black">
                    <a:tint val="75000"/>
                  </a:prstClr>
                </a:solidFill>
              </a:rPr>
              <a:pPr>
                <a:defRPr/>
              </a:pPr>
              <a:t>‹#›</a:t>
            </a:fld>
            <a:endParaRPr lang="zh-TW" altLang="en-US">
              <a:solidFill>
                <a:prstClr val="black">
                  <a:tint val="75000"/>
                </a:prstClr>
              </a:solidFill>
            </a:endParaRPr>
          </a:p>
        </p:txBody>
      </p:sp>
    </p:spTree>
    <p:extLst>
      <p:ext uri="{BB962C8B-B14F-4D97-AF65-F5344CB8AC3E}">
        <p14:creationId xmlns:p14="http://schemas.microsoft.com/office/powerpoint/2010/main" val="55496642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cSld name="空白">
    <p:spTree>
      <p:nvGrpSpPr>
        <p:cNvPr id="1" name=""/>
        <p:cNvGrpSpPr/>
        <p:nvPr/>
      </p:nvGrpSpPr>
      <p:grpSpPr>
        <a:xfrm>
          <a:off x="0" y="0"/>
          <a:ext cx="0" cy="0"/>
          <a:chOff x="0" y="0"/>
          <a:chExt cx="0" cy="0"/>
        </a:xfrm>
      </p:grpSpPr>
      <p:sp>
        <p:nvSpPr>
          <p:cNvPr id="2" name="日期版面配置區 3"/>
          <p:cNvSpPr>
            <a:spLocks noGrp="1"/>
          </p:cNvSpPr>
          <p:nvPr>
            <p:ph type="dt" sz="half" idx="10"/>
          </p:nvPr>
        </p:nvSpPr>
        <p:spPr/>
        <p:txBody>
          <a:bodyPr/>
          <a:lstStyle>
            <a:lvl1pPr>
              <a:defRPr/>
            </a:lvl1pPr>
          </a:lstStyle>
          <a:p>
            <a:pPr>
              <a:defRPr/>
            </a:pPr>
            <a:fld id="{FE8FB3BE-CA10-4783-90DC-C684462932AE}" type="datetimeFigureOut">
              <a:rPr lang="zh-TW" altLang="en-US">
                <a:solidFill>
                  <a:prstClr val="black">
                    <a:tint val="75000"/>
                  </a:prstClr>
                </a:solidFill>
              </a:rPr>
              <a:pPr>
                <a:defRPr/>
              </a:pPr>
              <a:t>2013/6/26</a:t>
            </a:fld>
            <a:endParaRPr lang="zh-TW" altLang="en-US">
              <a:solidFill>
                <a:prstClr val="black">
                  <a:tint val="75000"/>
                </a:prstClr>
              </a:solidFill>
            </a:endParaRPr>
          </a:p>
        </p:txBody>
      </p:sp>
      <p:sp>
        <p:nvSpPr>
          <p:cNvPr id="3" name="頁尾版面配置區 4"/>
          <p:cNvSpPr>
            <a:spLocks noGrp="1"/>
          </p:cNvSpPr>
          <p:nvPr>
            <p:ph type="ftr" sz="quarter" idx="11"/>
          </p:nvPr>
        </p:nvSpPr>
        <p:spPr/>
        <p:txBody>
          <a:bodyPr/>
          <a:lstStyle>
            <a:lvl1pPr>
              <a:defRPr/>
            </a:lvl1pPr>
          </a:lstStyle>
          <a:p>
            <a:pPr>
              <a:defRPr/>
            </a:pPr>
            <a:endParaRPr lang="zh-TW" altLang="en-US">
              <a:solidFill>
                <a:prstClr val="black">
                  <a:tint val="75000"/>
                </a:prstClr>
              </a:solidFill>
            </a:endParaRPr>
          </a:p>
        </p:txBody>
      </p:sp>
      <p:sp>
        <p:nvSpPr>
          <p:cNvPr id="4" name="投影片編號版面配置區 5"/>
          <p:cNvSpPr>
            <a:spLocks noGrp="1"/>
          </p:cNvSpPr>
          <p:nvPr>
            <p:ph type="sldNum" sz="quarter" idx="12"/>
          </p:nvPr>
        </p:nvSpPr>
        <p:spPr/>
        <p:txBody>
          <a:bodyPr/>
          <a:lstStyle>
            <a:lvl1pPr>
              <a:defRPr/>
            </a:lvl1pPr>
          </a:lstStyle>
          <a:p>
            <a:pPr>
              <a:defRPr/>
            </a:pPr>
            <a:fld id="{DE01F619-B893-4E4B-933B-A015DF4F7684}" type="slidenum">
              <a:rPr lang="zh-TW" altLang="en-US">
                <a:solidFill>
                  <a:prstClr val="black">
                    <a:tint val="75000"/>
                  </a:prstClr>
                </a:solidFill>
              </a:rPr>
              <a:pPr>
                <a:defRPr/>
              </a:pPr>
              <a:t>‹#›</a:t>
            </a:fld>
            <a:endParaRPr lang="zh-TW" altLang="en-US">
              <a:solidFill>
                <a:prstClr val="black">
                  <a:tint val="75000"/>
                </a:prstClr>
              </a:solidFill>
            </a:endParaRPr>
          </a:p>
        </p:txBody>
      </p:sp>
    </p:spTree>
    <p:extLst>
      <p:ext uri="{BB962C8B-B14F-4D97-AF65-F5344CB8AC3E}">
        <p14:creationId xmlns:p14="http://schemas.microsoft.com/office/powerpoint/2010/main" val="55496642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blank">
  <p:cSld name="空白">
    <p:spTree>
      <p:nvGrpSpPr>
        <p:cNvPr id="1" name=""/>
        <p:cNvGrpSpPr/>
        <p:nvPr/>
      </p:nvGrpSpPr>
      <p:grpSpPr>
        <a:xfrm>
          <a:off x="0" y="0"/>
          <a:ext cx="0" cy="0"/>
          <a:chOff x="0" y="0"/>
          <a:chExt cx="0" cy="0"/>
        </a:xfrm>
      </p:grpSpPr>
      <p:sp>
        <p:nvSpPr>
          <p:cNvPr id="2" name="日期版面配置區 3"/>
          <p:cNvSpPr>
            <a:spLocks noGrp="1"/>
          </p:cNvSpPr>
          <p:nvPr>
            <p:ph type="dt" sz="half" idx="10"/>
          </p:nvPr>
        </p:nvSpPr>
        <p:spPr/>
        <p:txBody>
          <a:bodyPr/>
          <a:lstStyle>
            <a:lvl1pPr>
              <a:defRPr/>
            </a:lvl1pPr>
          </a:lstStyle>
          <a:p>
            <a:pPr>
              <a:defRPr/>
            </a:pPr>
            <a:fld id="{FE8FB3BE-CA10-4783-90DC-C684462932AE}" type="datetimeFigureOut">
              <a:rPr lang="zh-TW" altLang="en-US">
                <a:solidFill>
                  <a:prstClr val="black">
                    <a:tint val="75000"/>
                  </a:prstClr>
                </a:solidFill>
              </a:rPr>
              <a:pPr>
                <a:defRPr/>
              </a:pPr>
              <a:t>2013/6/26</a:t>
            </a:fld>
            <a:endParaRPr lang="zh-TW" altLang="en-US">
              <a:solidFill>
                <a:prstClr val="black">
                  <a:tint val="75000"/>
                </a:prstClr>
              </a:solidFill>
            </a:endParaRPr>
          </a:p>
        </p:txBody>
      </p:sp>
      <p:sp>
        <p:nvSpPr>
          <p:cNvPr id="3" name="頁尾版面配置區 4"/>
          <p:cNvSpPr>
            <a:spLocks noGrp="1"/>
          </p:cNvSpPr>
          <p:nvPr>
            <p:ph type="ftr" sz="quarter" idx="11"/>
          </p:nvPr>
        </p:nvSpPr>
        <p:spPr/>
        <p:txBody>
          <a:bodyPr/>
          <a:lstStyle>
            <a:lvl1pPr>
              <a:defRPr/>
            </a:lvl1pPr>
          </a:lstStyle>
          <a:p>
            <a:pPr>
              <a:defRPr/>
            </a:pPr>
            <a:endParaRPr lang="zh-TW" altLang="en-US">
              <a:solidFill>
                <a:prstClr val="black">
                  <a:tint val="75000"/>
                </a:prstClr>
              </a:solidFill>
            </a:endParaRPr>
          </a:p>
        </p:txBody>
      </p:sp>
      <p:sp>
        <p:nvSpPr>
          <p:cNvPr id="4" name="投影片編號版面配置區 5"/>
          <p:cNvSpPr>
            <a:spLocks noGrp="1"/>
          </p:cNvSpPr>
          <p:nvPr>
            <p:ph type="sldNum" sz="quarter" idx="12"/>
          </p:nvPr>
        </p:nvSpPr>
        <p:spPr/>
        <p:txBody>
          <a:bodyPr/>
          <a:lstStyle>
            <a:lvl1pPr>
              <a:defRPr/>
            </a:lvl1pPr>
          </a:lstStyle>
          <a:p>
            <a:pPr>
              <a:defRPr/>
            </a:pPr>
            <a:fld id="{DE01F619-B893-4E4B-933B-A015DF4F7684}" type="slidenum">
              <a:rPr lang="zh-TW" altLang="en-US">
                <a:solidFill>
                  <a:prstClr val="black">
                    <a:tint val="75000"/>
                  </a:prstClr>
                </a:solidFill>
              </a:rPr>
              <a:pPr>
                <a:defRPr/>
              </a:pPr>
              <a:t>‹#›</a:t>
            </a:fld>
            <a:endParaRPr lang="zh-TW" altLang="en-US">
              <a:solidFill>
                <a:prstClr val="black">
                  <a:tint val="75000"/>
                </a:prstClr>
              </a:solidFill>
            </a:endParaRPr>
          </a:p>
        </p:txBody>
      </p:sp>
    </p:spTree>
    <p:extLst>
      <p:ext uri="{BB962C8B-B14F-4D97-AF65-F5344CB8AC3E}">
        <p14:creationId xmlns:p14="http://schemas.microsoft.com/office/powerpoint/2010/main" val="55496642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cSld name="空白">
    <p:spTree>
      <p:nvGrpSpPr>
        <p:cNvPr id="1" name=""/>
        <p:cNvGrpSpPr/>
        <p:nvPr/>
      </p:nvGrpSpPr>
      <p:grpSpPr>
        <a:xfrm>
          <a:off x="0" y="0"/>
          <a:ext cx="0" cy="0"/>
          <a:chOff x="0" y="0"/>
          <a:chExt cx="0" cy="0"/>
        </a:xfrm>
      </p:grpSpPr>
      <p:sp>
        <p:nvSpPr>
          <p:cNvPr id="2" name="日期版面配置區 3"/>
          <p:cNvSpPr>
            <a:spLocks noGrp="1"/>
          </p:cNvSpPr>
          <p:nvPr>
            <p:ph type="dt" sz="half" idx="10"/>
          </p:nvPr>
        </p:nvSpPr>
        <p:spPr/>
        <p:txBody>
          <a:bodyPr/>
          <a:lstStyle>
            <a:lvl1pPr>
              <a:defRPr/>
            </a:lvl1pPr>
          </a:lstStyle>
          <a:p>
            <a:pPr>
              <a:defRPr/>
            </a:pPr>
            <a:fld id="{FE8FB3BE-CA10-4783-90DC-C684462932AE}" type="datetimeFigureOut">
              <a:rPr lang="zh-TW" altLang="en-US">
                <a:solidFill>
                  <a:prstClr val="black">
                    <a:tint val="75000"/>
                  </a:prstClr>
                </a:solidFill>
              </a:rPr>
              <a:pPr>
                <a:defRPr/>
              </a:pPr>
              <a:t>2013/6/26</a:t>
            </a:fld>
            <a:endParaRPr lang="zh-TW" altLang="en-US">
              <a:solidFill>
                <a:prstClr val="black">
                  <a:tint val="75000"/>
                </a:prstClr>
              </a:solidFill>
            </a:endParaRPr>
          </a:p>
        </p:txBody>
      </p:sp>
      <p:sp>
        <p:nvSpPr>
          <p:cNvPr id="3" name="頁尾版面配置區 4"/>
          <p:cNvSpPr>
            <a:spLocks noGrp="1"/>
          </p:cNvSpPr>
          <p:nvPr>
            <p:ph type="ftr" sz="quarter" idx="11"/>
          </p:nvPr>
        </p:nvSpPr>
        <p:spPr/>
        <p:txBody>
          <a:bodyPr/>
          <a:lstStyle>
            <a:lvl1pPr>
              <a:defRPr/>
            </a:lvl1pPr>
          </a:lstStyle>
          <a:p>
            <a:pPr>
              <a:defRPr/>
            </a:pPr>
            <a:endParaRPr lang="zh-TW" altLang="en-US">
              <a:solidFill>
                <a:prstClr val="black">
                  <a:tint val="75000"/>
                </a:prstClr>
              </a:solidFill>
            </a:endParaRPr>
          </a:p>
        </p:txBody>
      </p:sp>
      <p:sp>
        <p:nvSpPr>
          <p:cNvPr id="4" name="投影片編號版面配置區 5"/>
          <p:cNvSpPr>
            <a:spLocks noGrp="1"/>
          </p:cNvSpPr>
          <p:nvPr>
            <p:ph type="sldNum" sz="quarter" idx="12"/>
          </p:nvPr>
        </p:nvSpPr>
        <p:spPr/>
        <p:txBody>
          <a:bodyPr/>
          <a:lstStyle>
            <a:lvl1pPr>
              <a:defRPr/>
            </a:lvl1pPr>
          </a:lstStyle>
          <a:p>
            <a:pPr>
              <a:defRPr/>
            </a:pPr>
            <a:fld id="{DE01F619-B893-4E4B-933B-A015DF4F7684}" type="slidenum">
              <a:rPr lang="zh-TW" altLang="en-US">
                <a:solidFill>
                  <a:prstClr val="black">
                    <a:tint val="75000"/>
                  </a:prstClr>
                </a:solidFill>
              </a:rPr>
              <a:pPr>
                <a:defRPr/>
              </a:pPr>
              <a:t>‹#›</a:t>
            </a:fld>
            <a:endParaRPr lang="zh-TW" altLang="en-US">
              <a:solidFill>
                <a:prstClr val="black">
                  <a:tint val="75000"/>
                </a:prstClr>
              </a:solidFill>
            </a:endParaRPr>
          </a:p>
        </p:txBody>
      </p:sp>
    </p:spTree>
    <p:extLst>
      <p:ext uri="{BB962C8B-B14F-4D97-AF65-F5344CB8AC3E}">
        <p14:creationId xmlns:p14="http://schemas.microsoft.com/office/powerpoint/2010/main" val="55496642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blank">
  <p:cSld name="空白">
    <p:spTree>
      <p:nvGrpSpPr>
        <p:cNvPr id="1" name=""/>
        <p:cNvGrpSpPr/>
        <p:nvPr/>
      </p:nvGrpSpPr>
      <p:grpSpPr>
        <a:xfrm>
          <a:off x="0" y="0"/>
          <a:ext cx="0" cy="0"/>
          <a:chOff x="0" y="0"/>
          <a:chExt cx="0" cy="0"/>
        </a:xfrm>
      </p:grpSpPr>
      <p:sp>
        <p:nvSpPr>
          <p:cNvPr id="2" name="日期版面配置區 3"/>
          <p:cNvSpPr>
            <a:spLocks noGrp="1"/>
          </p:cNvSpPr>
          <p:nvPr>
            <p:ph type="dt" sz="half" idx="10"/>
          </p:nvPr>
        </p:nvSpPr>
        <p:spPr/>
        <p:txBody>
          <a:bodyPr/>
          <a:lstStyle>
            <a:lvl1pPr>
              <a:defRPr/>
            </a:lvl1pPr>
          </a:lstStyle>
          <a:p>
            <a:pPr>
              <a:defRPr/>
            </a:pPr>
            <a:fld id="{FE8FB3BE-CA10-4783-90DC-C684462932AE}" type="datetimeFigureOut">
              <a:rPr lang="zh-TW" altLang="en-US">
                <a:solidFill>
                  <a:prstClr val="black">
                    <a:tint val="75000"/>
                  </a:prstClr>
                </a:solidFill>
              </a:rPr>
              <a:pPr>
                <a:defRPr/>
              </a:pPr>
              <a:t>2013/6/26</a:t>
            </a:fld>
            <a:endParaRPr lang="zh-TW" altLang="en-US">
              <a:solidFill>
                <a:prstClr val="black">
                  <a:tint val="75000"/>
                </a:prstClr>
              </a:solidFill>
            </a:endParaRPr>
          </a:p>
        </p:txBody>
      </p:sp>
      <p:sp>
        <p:nvSpPr>
          <p:cNvPr id="3" name="頁尾版面配置區 4"/>
          <p:cNvSpPr>
            <a:spLocks noGrp="1"/>
          </p:cNvSpPr>
          <p:nvPr>
            <p:ph type="ftr" sz="quarter" idx="11"/>
          </p:nvPr>
        </p:nvSpPr>
        <p:spPr/>
        <p:txBody>
          <a:bodyPr/>
          <a:lstStyle>
            <a:lvl1pPr>
              <a:defRPr/>
            </a:lvl1pPr>
          </a:lstStyle>
          <a:p>
            <a:pPr>
              <a:defRPr/>
            </a:pPr>
            <a:endParaRPr lang="zh-TW" altLang="en-US">
              <a:solidFill>
                <a:prstClr val="black">
                  <a:tint val="75000"/>
                </a:prstClr>
              </a:solidFill>
            </a:endParaRPr>
          </a:p>
        </p:txBody>
      </p:sp>
      <p:sp>
        <p:nvSpPr>
          <p:cNvPr id="4" name="投影片編號版面配置區 5"/>
          <p:cNvSpPr>
            <a:spLocks noGrp="1"/>
          </p:cNvSpPr>
          <p:nvPr>
            <p:ph type="sldNum" sz="quarter" idx="12"/>
          </p:nvPr>
        </p:nvSpPr>
        <p:spPr/>
        <p:txBody>
          <a:bodyPr/>
          <a:lstStyle>
            <a:lvl1pPr>
              <a:defRPr/>
            </a:lvl1pPr>
          </a:lstStyle>
          <a:p>
            <a:pPr>
              <a:defRPr/>
            </a:pPr>
            <a:fld id="{DE01F619-B893-4E4B-933B-A015DF4F7684}" type="slidenum">
              <a:rPr lang="zh-TW" altLang="en-US">
                <a:solidFill>
                  <a:prstClr val="black">
                    <a:tint val="75000"/>
                  </a:prstClr>
                </a:solidFill>
              </a:rPr>
              <a:pPr>
                <a:defRPr/>
              </a:pPr>
              <a:t>‹#›</a:t>
            </a:fld>
            <a:endParaRPr lang="zh-TW" altLang="en-US">
              <a:solidFill>
                <a:prstClr val="black">
                  <a:tint val="75000"/>
                </a:prstClr>
              </a:solidFill>
            </a:endParaRPr>
          </a:p>
        </p:txBody>
      </p:sp>
    </p:spTree>
    <p:extLst>
      <p:ext uri="{BB962C8B-B14F-4D97-AF65-F5344CB8AC3E}">
        <p14:creationId xmlns:p14="http://schemas.microsoft.com/office/powerpoint/2010/main" val="55496642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cSld name="空白">
    <p:spTree>
      <p:nvGrpSpPr>
        <p:cNvPr id="1" name=""/>
        <p:cNvGrpSpPr/>
        <p:nvPr/>
      </p:nvGrpSpPr>
      <p:grpSpPr>
        <a:xfrm>
          <a:off x="0" y="0"/>
          <a:ext cx="0" cy="0"/>
          <a:chOff x="0" y="0"/>
          <a:chExt cx="0" cy="0"/>
        </a:xfrm>
      </p:grpSpPr>
      <p:sp>
        <p:nvSpPr>
          <p:cNvPr id="2" name="日期版面配置區 3"/>
          <p:cNvSpPr>
            <a:spLocks noGrp="1"/>
          </p:cNvSpPr>
          <p:nvPr>
            <p:ph type="dt" sz="half" idx="10"/>
          </p:nvPr>
        </p:nvSpPr>
        <p:spPr/>
        <p:txBody>
          <a:bodyPr/>
          <a:lstStyle>
            <a:lvl1pPr>
              <a:defRPr/>
            </a:lvl1pPr>
          </a:lstStyle>
          <a:p>
            <a:pPr>
              <a:defRPr/>
            </a:pPr>
            <a:fld id="{FE8FB3BE-CA10-4783-90DC-C684462932AE}" type="datetimeFigureOut">
              <a:rPr lang="zh-TW" altLang="en-US">
                <a:solidFill>
                  <a:prstClr val="black">
                    <a:tint val="75000"/>
                  </a:prstClr>
                </a:solidFill>
              </a:rPr>
              <a:pPr>
                <a:defRPr/>
              </a:pPr>
              <a:t>2013/6/26</a:t>
            </a:fld>
            <a:endParaRPr lang="zh-TW" altLang="en-US">
              <a:solidFill>
                <a:prstClr val="black">
                  <a:tint val="75000"/>
                </a:prstClr>
              </a:solidFill>
            </a:endParaRPr>
          </a:p>
        </p:txBody>
      </p:sp>
      <p:sp>
        <p:nvSpPr>
          <p:cNvPr id="3" name="頁尾版面配置區 4"/>
          <p:cNvSpPr>
            <a:spLocks noGrp="1"/>
          </p:cNvSpPr>
          <p:nvPr>
            <p:ph type="ftr" sz="quarter" idx="11"/>
          </p:nvPr>
        </p:nvSpPr>
        <p:spPr/>
        <p:txBody>
          <a:bodyPr/>
          <a:lstStyle>
            <a:lvl1pPr>
              <a:defRPr/>
            </a:lvl1pPr>
          </a:lstStyle>
          <a:p>
            <a:pPr>
              <a:defRPr/>
            </a:pPr>
            <a:endParaRPr lang="zh-TW" altLang="en-US">
              <a:solidFill>
                <a:prstClr val="black">
                  <a:tint val="75000"/>
                </a:prstClr>
              </a:solidFill>
            </a:endParaRPr>
          </a:p>
        </p:txBody>
      </p:sp>
      <p:sp>
        <p:nvSpPr>
          <p:cNvPr id="4" name="投影片編號版面配置區 5"/>
          <p:cNvSpPr>
            <a:spLocks noGrp="1"/>
          </p:cNvSpPr>
          <p:nvPr>
            <p:ph type="sldNum" sz="quarter" idx="12"/>
          </p:nvPr>
        </p:nvSpPr>
        <p:spPr/>
        <p:txBody>
          <a:bodyPr/>
          <a:lstStyle>
            <a:lvl1pPr>
              <a:defRPr/>
            </a:lvl1pPr>
          </a:lstStyle>
          <a:p>
            <a:pPr>
              <a:defRPr/>
            </a:pPr>
            <a:fld id="{DE01F619-B893-4E4B-933B-A015DF4F7684}" type="slidenum">
              <a:rPr lang="zh-TW" altLang="en-US">
                <a:solidFill>
                  <a:prstClr val="black">
                    <a:tint val="75000"/>
                  </a:prstClr>
                </a:solidFill>
              </a:rPr>
              <a:pPr>
                <a:defRPr/>
              </a:pPr>
              <a:t>‹#›</a:t>
            </a:fld>
            <a:endParaRPr lang="zh-TW" altLang="en-US">
              <a:solidFill>
                <a:prstClr val="black">
                  <a:tint val="75000"/>
                </a:prstClr>
              </a:solidFill>
            </a:endParaRPr>
          </a:p>
        </p:txBody>
      </p:sp>
    </p:spTree>
    <p:extLst>
      <p:ext uri="{BB962C8B-B14F-4D97-AF65-F5344CB8AC3E}">
        <p14:creationId xmlns:p14="http://schemas.microsoft.com/office/powerpoint/2010/main" val="55496642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區段標題">
    <p:spTree>
      <p:nvGrpSpPr>
        <p:cNvPr id="1" name=""/>
        <p:cNvGrpSpPr/>
        <p:nvPr/>
      </p:nvGrpSpPr>
      <p:grpSpPr>
        <a:xfrm>
          <a:off x="0" y="0"/>
          <a:ext cx="0" cy="0"/>
          <a:chOff x="0" y="0"/>
          <a:chExt cx="0" cy="0"/>
        </a:xfrm>
      </p:grpSpPr>
      <p:sp>
        <p:nvSpPr>
          <p:cNvPr id="2" name="標題 1"/>
          <p:cNvSpPr>
            <a:spLocks noGrp="1"/>
          </p:cNvSpPr>
          <p:nvPr>
            <p:ph type="title"/>
          </p:nvPr>
        </p:nvSpPr>
        <p:spPr>
          <a:xfrm>
            <a:off x="722313" y="4406900"/>
            <a:ext cx="7772400" cy="1362075"/>
          </a:xfrm>
        </p:spPr>
        <p:txBody>
          <a:bodyPr anchor="t"/>
          <a:lstStyle>
            <a:lvl1pPr algn="l">
              <a:defRPr sz="4000" b="1" cap="all"/>
            </a:lvl1p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TW" altLang="en-US" smtClean="0"/>
              <a:t>按一下以編輯母片文字樣式</a:t>
            </a:r>
          </a:p>
        </p:txBody>
      </p:sp>
      <p:sp>
        <p:nvSpPr>
          <p:cNvPr id="4" name="日期版面配置區 3"/>
          <p:cNvSpPr>
            <a:spLocks noGrp="1"/>
          </p:cNvSpPr>
          <p:nvPr>
            <p:ph type="dt" sz="half" idx="10"/>
          </p:nvPr>
        </p:nvSpPr>
        <p:spPr/>
        <p:txBody>
          <a:bodyPr/>
          <a:lstStyle>
            <a:lvl1pPr>
              <a:defRPr/>
            </a:lvl1pPr>
          </a:lstStyle>
          <a:p>
            <a:pPr>
              <a:defRPr/>
            </a:pPr>
            <a:fld id="{3D68FAE0-90B6-47B3-8148-AF3F05F842E3}" type="datetimeFigureOut">
              <a:rPr lang="zh-TW" altLang="en-US"/>
              <a:pPr>
                <a:defRPr/>
              </a:pPr>
              <a:t>2013/6/26</a:t>
            </a:fld>
            <a:endParaRPr lang="zh-TW" altLang="en-US"/>
          </a:p>
        </p:txBody>
      </p:sp>
      <p:sp>
        <p:nvSpPr>
          <p:cNvPr id="5" name="頁尾版面配置區 4"/>
          <p:cNvSpPr>
            <a:spLocks noGrp="1"/>
          </p:cNvSpPr>
          <p:nvPr>
            <p:ph type="ftr" sz="quarter" idx="11"/>
          </p:nvPr>
        </p:nvSpPr>
        <p:spPr/>
        <p:txBody>
          <a:bodyPr/>
          <a:lstStyle>
            <a:lvl1pPr>
              <a:defRPr/>
            </a:lvl1pPr>
          </a:lstStyle>
          <a:p>
            <a:pPr>
              <a:defRPr/>
            </a:pPr>
            <a:endParaRPr lang="zh-TW" altLang="en-US"/>
          </a:p>
        </p:txBody>
      </p:sp>
      <p:sp>
        <p:nvSpPr>
          <p:cNvPr id="6" name="投影片編號版面配置區 5"/>
          <p:cNvSpPr>
            <a:spLocks noGrp="1"/>
          </p:cNvSpPr>
          <p:nvPr>
            <p:ph type="sldNum" sz="quarter" idx="12"/>
          </p:nvPr>
        </p:nvSpPr>
        <p:spPr/>
        <p:txBody>
          <a:bodyPr/>
          <a:lstStyle>
            <a:lvl1pPr>
              <a:defRPr/>
            </a:lvl1pPr>
          </a:lstStyle>
          <a:p>
            <a:pPr>
              <a:defRPr/>
            </a:pPr>
            <a:fld id="{0B5160BE-94AD-41CA-BC28-F19F899777E4}" type="slidenum">
              <a:rPr lang="zh-TW" altLang="en-US"/>
              <a:pPr>
                <a:defRPr/>
              </a:pPr>
              <a:t>‹#›</a:t>
            </a:fld>
            <a:endParaRPr lang="zh-TW" alt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cSld name="空白">
    <p:spTree>
      <p:nvGrpSpPr>
        <p:cNvPr id="1" name=""/>
        <p:cNvGrpSpPr/>
        <p:nvPr/>
      </p:nvGrpSpPr>
      <p:grpSpPr>
        <a:xfrm>
          <a:off x="0" y="0"/>
          <a:ext cx="0" cy="0"/>
          <a:chOff x="0" y="0"/>
          <a:chExt cx="0" cy="0"/>
        </a:xfrm>
      </p:grpSpPr>
      <p:sp>
        <p:nvSpPr>
          <p:cNvPr id="2" name="日期版面配置區 3"/>
          <p:cNvSpPr>
            <a:spLocks noGrp="1"/>
          </p:cNvSpPr>
          <p:nvPr>
            <p:ph type="dt" sz="half" idx="10"/>
          </p:nvPr>
        </p:nvSpPr>
        <p:spPr/>
        <p:txBody>
          <a:bodyPr/>
          <a:lstStyle>
            <a:lvl1pPr>
              <a:defRPr/>
            </a:lvl1pPr>
          </a:lstStyle>
          <a:p>
            <a:pPr>
              <a:defRPr/>
            </a:pPr>
            <a:fld id="{FE8FB3BE-CA10-4783-90DC-C684462932AE}" type="datetimeFigureOut">
              <a:rPr lang="zh-TW" altLang="en-US">
                <a:solidFill>
                  <a:prstClr val="black">
                    <a:tint val="75000"/>
                  </a:prstClr>
                </a:solidFill>
              </a:rPr>
              <a:pPr>
                <a:defRPr/>
              </a:pPr>
              <a:t>2013/6/26</a:t>
            </a:fld>
            <a:endParaRPr lang="zh-TW" altLang="en-US">
              <a:solidFill>
                <a:prstClr val="black">
                  <a:tint val="75000"/>
                </a:prstClr>
              </a:solidFill>
            </a:endParaRPr>
          </a:p>
        </p:txBody>
      </p:sp>
      <p:sp>
        <p:nvSpPr>
          <p:cNvPr id="3" name="頁尾版面配置區 4"/>
          <p:cNvSpPr>
            <a:spLocks noGrp="1"/>
          </p:cNvSpPr>
          <p:nvPr>
            <p:ph type="ftr" sz="quarter" idx="11"/>
          </p:nvPr>
        </p:nvSpPr>
        <p:spPr/>
        <p:txBody>
          <a:bodyPr/>
          <a:lstStyle>
            <a:lvl1pPr>
              <a:defRPr/>
            </a:lvl1pPr>
          </a:lstStyle>
          <a:p>
            <a:pPr>
              <a:defRPr/>
            </a:pPr>
            <a:endParaRPr lang="zh-TW" altLang="en-US">
              <a:solidFill>
                <a:prstClr val="black">
                  <a:tint val="75000"/>
                </a:prstClr>
              </a:solidFill>
            </a:endParaRPr>
          </a:p>
        </p:txBody>
      </p:sp>
      <p:sp>
        <p:nvSpPr>
          <p:cNvPr id="4" name="投影片編號版面配置區 5"/>
          <p:cNvSpPr>
            <a:spLocks noGrp="1"/>
          </p:cNvSpPr>
          <p:nvPr>
            <p:ph type="sldNum" sz="quarter" idx="12"/>
          </p:nvPr>
        </p:nvSpPr>
        <p:spPr/>
        <p:txBody>
          <a:bodyPr/>
          <a:lstStyle>
            <a:lvl1pPr>
              <a:defRPr/>
            </a:lvl1pPr>
          </a:lstStyle>
          <a:p>
            <a:pPr>
              <a:defRPr/>
            </a:pPr>
            <a:fld id="{DE01F619-B893-4E4B-933B-A015DF4F7684}" type="slidenum">
              <a:rPr lang="zh-TW" altLang="en-US">
                <a:solidFill>
                  <a:prstClr val="black">
                    <a:tint val="75000"/>
                  </a:prstClr>
                </a:solidFill>
              </a:rPr>
              <a:pPr>
                <a:defRPr/>
              </a:pPr>
              <a:t>‹#›</a:t>
            </a:fld>
            <a:endParaRPr lang="zh-TW" altLang="en-US">
              <a:solidFill>
                <a:prstClr val="black">
                  <a:tint val="75000"/>
                </a:prstClr>
              </a:solidFill>
            </a:endParaRPr>
          </a:p>
        </p:txBody>
      </p:sp>
    </p:spTree>
    <p:extLst>
      <p:ext uri="{BB962C8B-B14F-4D97-AF65-F5344CB8AC3E}">
        <p14:creationId xmlns:p14="http://schemas.microsoft.com/office/powerpoint/2010/main" val="55496642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內容版面配置區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內容版面配置區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日期版面配置區 3"/>
          <p:cNvSpPr>
            <a:spLocks noGrp="1"/>
          </p:cNvSpPr>
          <p:nvPr>
            <p:ph type="dt" sz="half" idx="10"/>
          </p:nvPr>
        </p:nvSpPr>
        <p:spPr/>
        <p:txBody>
          <a:bodyPr/>
          <a:lstStyle>
            <a:lvl1pPr>
              <a:defRPr/>
            </a:lvl1pPr>
          </a:lstStyle>
          <a:p>
            <a:pPr>
              <a:defRPr/>
            </a:pPr>
            <a:fld id="{FB973E24-3DC2-49F0-9CAB-3D380499DA04}" type="datetimeFigureOut">
              <a:rPr lang="zh-TW" altLang="en-US"/>
              <a:pPr>
                <a:defRPr/>
              </a:pPr>
              <a:t>2013/6/26</a:t>
            </a:fld>
            <a:endParaRPr lang="zh-TW" altLang="en-US"/>
          </a:p>
        </p:txBody>
      </p:sp>
      <p:sp>
        <p:nvSpPr>
          <p:cNvPr id="6" name="頁尾版面配置區 4"/>
          <p:cNvSpPr>
            <a:spLocks noGrp="1"/>
          </p:cNvSpPr>
          <p:nvPr>
            <p:ph type="ftr" sz="quarter" idx="11"/>
          </p:nvPr>
        </p:nvSpPr>
        <p:spPr/>
        <p:txBody>
          <a:bodyPr/>
          <a:lstStyle>
            <a:lvl1pPr>
              <a:defRPr/>
            </a:lvl1pPr>
          </a:lstStyle>
          <a:p>
            <a:pPr>
              <a:defRPr/>
            </a:pPr>
            <a:endParaRPr lang="zh-TW" altLang="en-US"/>
          </a:p>
        </p:txBody>
      </p:sp>
      <p:sp>
        <p:nvSpPr>
          <p:cNvPr id="7" name="投影片編號版面配置區 5"/>
          <p:cNvSpPr>
            <a:spLocks noGrp="1"/>
          </p:cNvSpPr>
          <p:nvPr>
            <p:ph type="sldNum" sz="quarter" idx="12"/>
          </p:nvPr>
        </p:nvSpPr>
        <p:spPr/>
        <p:txBody>
          <a:bodyPr/>
          <a:lstStyle>
            <a:lvl1pPr>
              <a:defRPr/>
            </a:lvl1pPr>
          </a:lstStyle>
          <a:p>
            <a:pPr>
              <a:defRPr/>
            </a:pPr>
            <a:fld id="{3259FC41-DF7B-44F2-BB4F-0951D4F06F61}" type="slidenum">
              <a:rPr lang="zh-TW" altLang="en-US"/>
              <a:pPr>
                <a:defRPr/>
              </a:pPr>
              <a:t>‹#›</a:t>
            </a:fld>
            <a:endParaRPr lang="zh-TW"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lvl1pPr>
              <a:defRPr/>
            </a:lvl1p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4" name="內容版面配置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文字版面配置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6" name="內容版面配置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7" name="日期版面配置區 3"/>
          <p:cNvSpPr>
            <a:spLocks noGrp="1"/>
          </p:cNvSpPr>
          <p:nvPr>
            <p:ph type="dt" sz="half" idx="10"/>
          </p:nvPr>
        </p:nvSpPr>
        <p:spPr/>
        <p:txBody>
          <a:bodyPr/>
          <a:lstStyle>
            <a:lvl1pPr>
              <a:defRPr/>
            </a:lvl1pPr>
          </a:lstStyle>
          <a:p>
            <a:pPr>
              <a:defRPr/>
            </a:pPr>
            <a:fld id="{241678C1-FD95-46EC-AF12-B662C27DE58D}" type="datetimeFigureOut">
              <a:rPr lang="zh-TW" altLang="en-US"/>
              <a:pPr>
                <a:defRPr/>
              </a:pPr>
              <a:t>2013/6/26</a:t>
            </a:fld>
            <a:endParaRPr lang="zh-TW" altLang="en-US"/>
          </a:p>
        </p:txBody>
      </p:sp>
      <p:sp>
        <p:nvSpPr>
          <p:cNvPr id="8" name="頁尾版面配置區 4"/>
          <p:cNvSpPr>
            <a:spLocks noGrp="1"/>
          </p:cNvSpPr>
          <p:nvPr>
            <p:ph type="ftr" sz="quarter" idx="11"/>
          </p:nvPr>
        </p:nvSpPr>
        <p:spPr/>
        <p:txBody>
          <a:bodyPr/>
          <a:lstStyle>
            <a:lvl1pPr>
              <a:defRPr/>
            </a:lvl1pPr>
          </a:lstStyle>
          <a:p>
            <a:pPr>
              <a:defRPr/>
            </a:pPr>
            <a:endParaRPr lang="zh-TW" altLang="en-US"/>
          </a:p>
        </p:txBody>
      </p:sp>
      <p:sp>
        <p:nvSpPr>
          <p:cNvPr id="9" name="投影片編號版面配置區 5"/>
          <p:cNvSpPr>
            <a:spLocks noGrp="1"/>
          </p:cNvSpPr>
          <p:nvPr>
            <p:ph type="sldNum" sz="quarter" idx="12"/>
          </p:nvPr>
        </p:nvSpPr>
        <p:spPr/>
        <p:txBody>
          <a:bodyPr/>
          <a:lstStyle>
            <a:lvl1pPr>
              <a:defRPr/>
            </a:lvl1pPr>
          </a:lstStyle>
          <a:p>
            <a:pPr>
              <a:defRPr/>
            </a:pPr>
            <a:fld id="{954DECD9-3721-414A-9533-5AF154501C40}" type="slidenum">
              <a:rPr lang="zh-TW" altLang="en-US"/>
              <a:pPr>
                <a:defRPr/>
              </a:pPr>
              <a:t>‹#›</a:t>
            </a:fld>
            <a:endParaRPr lang="zh-TW"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日期版面配置區 3"/>
          <p:cNvSpPr>
            <a:spLocks noGrp="1"/>
          </p:cNvSpPr>
          <p:nvPr>
            <p:ph type="dt" sz="half" idx="10"/>
          </p:nvPr>
        </p:nvSpPr>
        <p:spPr/>
        <p:txBody>
          <a:bodyPr/>
          <a:lstStyle>
            <a:lvl1pPr>
              <a:defRPr/>
            </a:lvl1pPr>
          </a:lstStyle>
          <a:p>
            <a:pPr>
              <a:defRPr/>
            </a:pPr>
            <a:fld id="{5D839433-4AD7-4D84-BDA4-DF7F705534EE}" type="datetimeFigureOut">
              <a:rPr lang="zh-TW" altLang="en-US"/>
              <a:pPr>
                <a:defRPr/>
              </a:pPr>
              <a:t>2013/6/26</a:t>
            </a:fld>
            <a:endParaRPr lang="zh-TW" altLang="en-US"/>
          </a:p>
        </p:txBody>
      </p:sp>
      <p:sp>
        <p:nvSpPr>
          <p:cNvPr id="4" name="頁尾版面配置區 4"/>
          <p:cNvSpPr>
            <a:spLocks noGrp="1"/>
          </p:cNvSpPr>
          <p:nvPr>
            <p:ph type="ftr" sz="quarter" idx="11"/>
          </p:nvPr>
        </p:nvSpPr>
        <p:spPr/>
        <p:txBody>
          <a:bodyPr/>
          <a:lstStyle>
            <a:lvl1pPr>
              <a:defRPr/>
            </a:lvl1pPr>
          </a:lstStyle>
          <a:p>
            <a:pPr>
              <a:defRPr/>
            </a:pPr>
            <a:endParaRPr lang="zh-TW" altLang="en-US"/>
          </a:p>
        </p:txBody>
      </p:sp>
      <p:sp>
        <p:nvSpPr>
          <p:cNvPr id="5" name="投影片編號版面配置區 5"/>
          <p:cNvSpPr>
            <a:spLocks noGrp="1"/>
          </p:cNvSpPr>
          <p:nvPr>
            <p:ph type="sldNum" sz="quarter" idx="12"/>
          </p:nvPr>
        </p:nvSpPr>
        <p:spPr/>
        <p:txBody>
          <a:bodyPr/>
          <a:lstStyle>
            <a:lvl1pPr>
              <a:defRPr/>
            </a:lvl1pPr>
          </a:lstStyle>
          <a:p>
            <a:pPr>
              <a:defRPr/>
            </a:pPr>
            <a:fld id="{8C9BC574-F980-469C-8534-1BBB1887871A}" type="slidenum">
              <a:rPr lang="zh-TW" altLang="en-US"/>
              <a:pPr>
                <a:defRPr/>
              </a:pPr>
              <a:t>‹#›</a:t>
            </a:fld>
            <a:endParaRPr lang="zh-TW"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版面配置區 3"/>
          <p:cNvSpPr>
            <a:spLocks noGrp="1"/>
          </p:cNvSpPr>
          <p:nvPr>
            <p:ph type="dt" sz="half" idx="10"/>
          </p:nvPr>
        </p:nvSpPr>
        <p:spPr/>
        <p:txBody>
          <a:bodyPr/>
          <a:lstStyle>
            <a:lvl1pPr>
              <a:defRPr/>
            </a:lvl1pPr>
          </a:lstStyle>
          <a:p>
            <a:pPr>
              <a:defRPr/>
            </a:pPr>
            <a:fld id="{16953CD7-27A5-484E-8501-0A51E5976A62}" type="datetimeFigureOut">
              <a:rPr lang="zh-TW" altLang="en-US"/>
              <a:pPr>
                <a:defRPr/>
              </a:pPr>
              <a:t>2013/6/26</a:t>
            </a:fld>
            <a:endParaRPr lang="zh-TW" altLang="en-US"/>
          </a:p>
        </p:txBody>
      </p:sp>
      <p:sp>
        <p:nvSpPr>
          <p:cNvPr id="3" name="頁尾版面配置區 4"/>
          <p:cNvSpPr>
            <a:spLocks noGrp="1"/>
          </p:cNvSpPr>
          <p:nvPr>
            <p:ph type="ftr" sz="quarter" idx="11"/>
          </p:nvPr>
        </p:nvSpPr>
        <p:spPr/>
        <p:txBody>
          <a:bodyPr/>
          <a:lstStyle>
            <a:lvl1pPr>
              <a:defRPr/>
            </a:lvl1pPr>
          </a:lstStyle>
          <a:p>
            <a:pPr>
              <a:defRPr/>
            </a:pPr>
            <a:endParaRPr lang="zh-TW" altLang="en-US"/>
          </a:p>
        </p:txBody>
      </p:sp>
      <p:sp>
        <p:nvSpPr>
          <p:cNvPr id="4" name="投影片編號版面配置區 5"/>
          <p:cNvSpPr>
            <a:spLocks noGrp="1"/>
          </p:cNvSpPr>
          <p:nvPr>
            <p:ph type="sldNum" sz="quarter" idx="12"/>
          </p:nvPr>
        </p:nvSpPr>
        <p:spPr/>
        <p:txBody>
          <a:bodyPr/>
          <a:lstStyle>
            <a:lvl1pPr>
              <a:defRPr/>
            </a:lvl1pPr>
          </a:lstStyle>
          <a:p>
            <a:pPr>
              <a:defRPr/>
            </a:pPr>
            <a:fld id="{DB139B82-9413-4D3B-9FA2-770AE950A72B}" type="slidenum">
              <a:rPr lang="zh-TW" altLang="en-US"/>
              <a:pPr>
                <a:defRPr/>
              </a:pPr>
              <a:t>‹#›</a:t>
            </a:fld>
            <a:endParaRPr lang="zh-TW"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標題 1"/>
          <p:cNvSpPr>
            <a:spLocks noGrp="1"/>
          </p:cNvSpPr>
          <p:nvPr>
            <p:ph type="title"/>
          </p:nvPr>
        </p:nvSpPr>
        <p:spPr>
          <a:xfrm>
            <a:off x="457200" y="273050"/>
            <a:ext cx="3008313" cy="1162050"/>
          </a:xfrm>
        </p:spPr>
        <p:txBody>
          <a:bodyPr anchor="b"/>
          <a:lstStyle>
            <a:lvl1pPr algn="l">
              <a:defRPr sz="2000" b="1"/>
            </a:lvl1pPr>
          </a:lstStyle>
          <a:p>
            <a:r>
              <a:rPr lang="zh-TW" altLang="en-US" smtClean="0"/>
              <a:t>按一下以編輯母片標題樣式</a:t>
            </a:r>
            <a:endParaRPr lang="zh-TW" altLang="en-US"/>
          </a:p>
        </p:txBody>
      </p:sp>
      <p:sp>
        <p:nvSpPr>
          <p:cNvPr id="3" name="內容版面配置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文字版面配置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
        <p:nvSpPr>
          <p:cNvPr id="5" name="日期版面配置區 3"/>
          <p:cNvSpPr>
            <a:spLocks noGrp="1"/>
          </p:cNvSpPr>
          <p:nvPr>
            <p:ph type="dt" sz="half" idx="10"/>
          </p:nvPr>
        </p:nvSpPr>
        <p:spPr/>
        <p:txBody>
          <a:bodyPr/>
          <a:lstStyle>
            <a:lvl1pPr>
              <a:defRPr/>
            </a:lvl1pPr>
          </a:lstStyle>
          <a:p>
            <a:pPr>
              <a:defRPr/>
            </a:pPr>
            <a:fld id="{06D0FEAF-1149-4B0D-905B-D8AFD6C014E2}" type="datetimeFigureOut">
              <a:rPr lang="zh-TW" altLang="en-US"/>
              <a:pPr>
                <a:defRPr/>
              </a:pPr>
              <a:t>2013/6/26</a:t>
            </a:fld>
            <a:endParaRPr lang="zh-TW" altLang="en-US"/>
          </a:p>
        </p:txBody>
      </p:sp>
      <p:sp>
        <p:nvSpPr>
          <p:cNvPr id="6" name="頁尾版面配置區 4"/>
          <p:cNvSpPr>
            <a:spLocks noGrp="1"/>
          </p:cNvSpPr>
          <p:nvPr>
            <p:ph type="ftr" sz="quarter" idx="11"/>
          </p:nvPr>
        </p:nvSpPr>
        <p:spPr/>
        <p:txBody>
          <a:bodyPr/>
          <a:lstStyle>
            <a:lvl1pPr>
              <a:defRPr/>
            </a:lvl1pPr>
          </a:lstStyle>
          <a:p>
            <a:pPr>
              <a:defRPr/>
            </a:pPr>
            <a:endParaRPr lang="zh-TW" altLang="en-US"/>
          </a:p>
        </p:txBody>
      </p:sp>
      <p:sp>
        <p:nvSpPr>
          <p:cNvPr id="7" name="投影片編號版面配置區 5"/>
          <p:cNvSpPr>
            <a:spLocks noGrp="1"/>
          </p:cNvSpPr>
          <p:nvPr>
            <p:ph type="sldNum" sz="quarter" idx="12"/>
          </p:nvPr>
        </p:nvSpPr>
        <p:spPr/>
        <p:txBody>
          <a:bodyPr/>
          <a:lstStyle>
            <a:lvl1pPr>
              <a:defRPr/>
            </a:lvl1pPr>
          </a:lstStyle>
          <a:p>
            <a:pPr>
              <a:defRPr/>
            </a:pPr>
            <a:fld id="{5C5ED43A-FF5B-43C8-A7D5-4BEA2339A5B3}" type="slidenum">
              <a:rPr lang="zh-TW" altLang="en-US"/>
              <a:pPr>
                <a:defRPr/>
              </a:pPr>
              <a:t>‹#›</a:t>
            </a:fld>
            <a:endParaRPr lang="zh-TW"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標題 1"/>
          <p:cNvSpPr>
            <a:spLocks noGrp="1"/>
          </p:cNvSpPr>
          <p:nvPr>
            <p:ph type="title"/>
          </p:nvPr>
        </p:nvSpPr>
        <p:spPr>
          <a:xfrm>
            <a:off x="1792288" y="4800600"/>
            <a:ext cx="5486400" cy="566738"/>
          </a:xfrm>
        </p:spPr>
        <p:txBody>
          <a:bodyPr anchor="b"/>
          <a:lstStyle>
            <a:lvl1pPr algn="l">
              <a:defRPr sz="2000" b="1"/>
            </a:lvl1pPr>
          </a:lstStyle>
          <a:p>
            <a:r>
              <a:rPr lang="zh-TW" altLang="en-US" smtClean="0"/>
              <a:t>按一下以編輯母片標題樣式</a:t>
            </a:r>
            <a:endParaRPr lang="zh-TW" altLang="en-US"/>
          </a:p>
        </p:txBody>
      </p:sp>
      <p:sp>
        <p:nvSpPr>
          <p:cNvPr id="3" name="圖片版面配置區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TW" altLang="en-US" noProof="0"/>
          </a:p>
        </p:txBody>
      </p:sp>
      <p:sp>
        <p:nvSpPr>
          <p:cNvPr id="4" name="文字版面配置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
        <p:nvSpPr>
          <p:cNvPr id="5" name="日期版面配置區 3"/>
          <p:cNvSpPr>
            <a:spLocks noGrp="1"/>
          </p:cNvSpPr>
          <p:nvPr>
            <p:ph type="dt" sz="half" idx="10"/>
          </p:nvPr>
        </p:nvSpPr>
        <p:spPr/>
        <p:txBody>
          <a:bodyPr/>
          <a:lstStyle>
            <a:lvl1pPr>
              <a:defRPr/>
            </a:lvl1pPr>
          </a:lstStyle>
          <a:p>
            <a:pPr>
              <a:defRPr/>
            </a:pPr>
            <a:fld id="{F76F884C-FBD3-40D1-87E1-53E71F36336E}" type="datetimeFigureOut">
              <a:rPr lang="zh-TW" altLang="en-US"/>
              <a:pPr>
                <a:defRPr/>
              </a:pPr>
              <a:t>2013/6/26</a:t>
            </a:fld>
            <a:endParaRPr lang="zh-TW" altLang="en-US"/>
          </a:p>
        </p:txBody>
      </p:sp>
      <p:sp>
        <p:nvSpPr>
          <p:cNvPr id="6" name="頁尾版面配置區 4"/>
          <p:cNvSpPr>
            <a:spLocks noGrp="1"/>
          </p:cNvSpPr>
          <p:nvPr>
            <p:ph type="ftr" sz="quarter" idx="11"/>
          </p:nvPr>
        </p:nvSpPr>
        <p:spPr/>
        <p:txBody>
          <a:bodyPr/>
          <a:lstStyle>
            <a:lvl1pPr>
              <a:defRPr/>
            </a:lvl1pPr>
          </a:lstStyle>
          <a:p>
            <a:pPr>
              <a:defRPr/>
            </a:pPr>
            <a:endParaRPr lang="zh-TW" altLang="en-US"/>
          </a:p>
        </p:txBody>
      </p:sp>
      <p:sp>
        <p:nvSpPr>
          <p:cNvPr id="7" name="投影片編號版面配置區 5"/>
          <p:cNvSpPr>
            <a:spLocks noGrp="1"/>
          </p:cNvSpPr>
          <p:nvPr>
            <p:ph type="sldNum" sz="quarter" idx="12"/>
          </p:nvPr>
        </p:nvSpPr>
        <p:spPr/>
        <p:txBody>
          <a:bodyPr/>
          <a:lstStyle>
            <a:lvl1pPr>
              <a:defRPr/>
            </a:lvl1pPr>
          </a:lstStyle>
          <a:p>
            <a:pPr>
              <a:defRPr/>
            </a:pPr>
            <a:fld id="{EA9DFD4D-7329-4ABA-AC57-4E8378967CCC}" type="slidenum">
              <a:rPr lang="zh-TW" altLang="en-US"/>
              <a:pPr>
                <a:defRPr/>
              </a:pPr>
              <a:t>‹#›</a:t>
            </a:fld>
            <a:endParaRPr lang="zh-TW"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10.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theme" Target="../theme/theme10.xml"/><Relationship Id="rId1" Type="http://schemas.openxmlformats.org/officeDocument/2006/relationships/slideLayout" Target="../slideLayouts/slideLayout22.xml"/></Relationships>
</file>

<file path=ppt/slideMasters/_rels/slideMaster1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theme" Target="../theme/theme11.xml"/><Relationship Id="rId1" Type="http://schemas.openxmlformats.org/officeDocument/2006/relationships/slideLayout" Target="../slideLayouts/slideLayout23.xml"/></Relationships>
</file>

<file path=ppt/slideMasters/_rels/slideMaster1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theme" Target="../theme/theme12.xml"/><Relationship Id="rId1" Type="http://schemas.openxmlformats.org/officeDocument/2006/relationships/slideLayout" Target="../slideLayouts/slideLayout24.xml"/></Relationships>
</file>

<file path=ppt/slideMasters/_rels/slideMaster1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theme" Target="../theme/theme13.xml"/><Relationship Id="rId1" Type="http://schemas.openxmlformats.org/officeDocument/2006/relationships/slideLayout" Target="../slideLayouts/slideLayout25.xml"/></Relationships>
</file>

<file path=ppt/slideMasters/_rels/slideMaster1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theme" Target="../theme/theme14.xml"/><Relationship Id="rId1" Type="http://schemas.openxmlformats.org/officeDocument/2006/relationships/slideLayout" Target="../slideLayouts/slideLayout26.xml"/></Relationships>
</file>

<file path=ppt/slideMasters/_rels/slideMaster1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theme" Target="../theme/theme15.xml"/><Relationship Id="rId1" Type="http://schemas.openxmlformats.org/officeDocument/2006/relationships/slideLayout" Target="../slideLayouts/slideLayout27.xml"/></Relationships>
</file>

<file path=ppt/slideMasters/_rels/slideMaster1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theme" Target="../theme/theme16.xml"/><Relationship Id="rId1" Type="http://schemas.openxmlformats.org/officeDocument/2006/relationships/slideLayout" Target="../slideLayouts/slideLayout28.xml"/></Relationships>
</file>

<file path=ppt/slideMasters/_rels/slideMaster1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theme" Target="../theme/theme17.xml"/><Relationship Id="rId1" Type="http://schemas.openxmlformats.org/officeDocument/2006/relationships/slideLayout" Target="../slideLayouts/slideLayout29.xml"/></Relationships>
</file>

<file path=ppt/slideMasters/_rels/slideMaster1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theme" Target="../theme/theme18.xml"/><Relationship Id="rId1" Type="http://schemas.openxmlformats.org/officeDocument/2006/relationships/slideLayout" Target="../slideLayouts/slideLayout30.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2.xml"/><Relationship Id="rId1" Type="http://schemas.openxmlformats.org/officeDocument/2006/relationships/slideLayout" Target="../slideLayouts/slideLayout14.xml"/></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theme" Target="../theme/theme3.xml"/><Relationship Id="rId1" Type="http://schemas.openxmlformats.org/officeDocument/2006/relationships/slideLayout" Target="../slideLayouts/slideLayout15.xml"/></Relationships>
</file>

<file path=ppt/slideMasters/_rels/slideMaster4.xml.rels><?xml version="1.0" encoding="UTF-8" standalone="yes"?>
<Relationships xmlns="http://schemas.openxmlformats.org/package/2006/relationships"><Relationship Id="rId2" Type="http://schemas.openxmlformats.org/officeDocument/2006/relationships/theme" Target="../theme/theme4.xml"/><Relationship Id="rId1" Type="http://schemas.openxmlformats.org/officeDocument/2006/relationships/slideLayout" Target="../slideLayouts/slideLayout16.xml"/></Relationships>
</file>

<file path=ppt/slideMasters/_rels/slideMaster5.xml.rels><?xml version="1.0" encoding="UTF-8" standalone="yes"?>
<Relationships xmlns="http://schemas.openxmlformats.org/package/2006/relationships"><Relationship Id="rId2" Type="http://schemas.openxmlformats.org/officeDocument/2006/relationships/theme" Target="../theme/theme5.xml"/><Relationship Id="rId1" Type="http://schemas.openxmlformats.org/officeDocument/2006/relationships/slideLayout" Target="../slideLayouts/slideLayout17.xml"/></Relationships>
</file>

<file path=ppt/slideMasters/_rels/slideMaster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theme" Target="../theme/theme6.xml"/><Relationship Id="rId1" Type="http://schemas.openxmlformats.org/officeDocument/2006/relationships/slideLayout" Target="../slideLayouts/slideLayout18.xml"/></Relationships>
</file>

<file path=ppt/slideMasters/_rels/slideMaster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theme" Target="../theme/theme7.xml"/><Relationship Id="rId1" Type="http://schemas.openxmlformats.org/officeDocument/2006/relationships/slideLayout" Target="../slideLayouts/slideLayout19.xml"/></Relationships>
</file>

<file path=ppt/slideMasters/_rels/slideMaster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theme" Target="../theme/theme8.xml"/><Relationship Id="rId1" Type="http://schemas.openxmlformats.org/officeDocument/2006/relationships/slideLayout" Target="../slideLayouts/slideLayout20.xml"/></Relationships>
</file>

<file path=ppt/slideMasters/_rels/slideMaster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theme" Target="../theme/theme9.xml"/><Relationship Id="rId1"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標題版面配置區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zh-TW" altLang="en-US" smtClean="0"/>
              <a:t>按一下以編輯母片標題樣式</a:t>
            </a:r>
          </a:p>
        </p:txBody>
      </p:sp>
      <p:sp>
        <p:nvSpPr>
          <p:cNvPr id="1027" name="文字版面配置區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p>
        </p:txBody>
      </p:sp>
      <p:sp>
        <p:nvSpPr>
          <p:cNvPr id="4" name="日期版面配置區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kumimoji="0" sz="1200">
                <a:solidFill>
                  <a:schemeClr val="tx1">
                    <a:tint val="75000"/>
                  </a:schemeClr>
                </a:solidFill>
                <a:latin typeface="+mn-lt"/>
                <a:ea typeface="+mn-ea"/>
              </a:defRPr>
            </a:lvl1pPr>
          </a:lstStyle>
          <a:p>
            <a:pPr>
              <a:defRPr/>
            </a:pPr>
            <a:fld id="{05DF1DC6-E994-43FE-BE0E-5C76E895F7CE}" type="datetimeFigureOut">
              <a:rPr lang="zh-TW" altLang="en-US"/>
              <a:pPr>
                <a:defRPr/>
              </a:pPr>
              <a:t>2013/6/26</a:t>
            </a:fld>
            <a:endParaRPr lang="zh-TW" altLang="en-US"/>
          </a:p>
        </p:txBody>
      </p:sp>
      <p:sp>
        <p:nvSpPr>
          <p:cNvPr id="5" name="頁尾版面配置區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kumimoji="0" sz="1200">
                <a:solidFill>
                  <a:schemeClr val="tx1">
                    <a:tint val="75000"/>
                  </a:schemeClr>
                </a:solidFill>
                <a:latin typeface="+mn-lt"/>
                <a:ea typeface="+mn-ea"/>
              </a:defRPr>
            </a:lvl1pPr>
          </a:lstStyle>
          <a:p>
            <a:pPr>
              <a:defRPr/>
            </a:pPr>
            <a:endParaRPr lang="zh-TW" altLang="en-US"/>
          </a:p>
        </p:txBody>
      </p:sp>
      <p:sp>
        <p:nvSpPr>
          <p:cNvPr id="6" name="投影片編號版面配置區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kumimoji="0" sz="1200">
                <a:solidFill>
                  <a:schemeClr val="tx1">
                    <a:tint val="75000"/>
                  </a:schemeClr>
                </a:solidFill>
                <a:latin typeface="+mn-lt"/>
                <a:ea typeface="+mn-ea"/>
              </a:defRPr>
            </a:lvl1pPr>
          </a:lstStyle>
          <a:p>
            <a:pPr>
              <a:defRPr/>
            </a:pPr>
            <a:fld id="{194B2D37-BF28-44BF-B032-C31FDE2ECC58}" type="slidenum">
              <a:rPr lang="zh-TW" altLang="en-US"/>
              <a:pPr>
                <a:defRPr/>
              </a:pPr>
              <a:t>‹#›</a:t>
            </a:fld>
            <a:endParaRPr lang="zh-TW" altLang="en-US"/>
          </a:p>
        </p:txBody>
      </p:sp>
    </p:spTree>
  </p:cSld>
  <p:clrMap bg1="lt1" tx1="dk1" bg2="lt2" tx2="dk2" accent1="accent1" accent2="accent2" accent3="accent3" accent4="accent4" accent5="accent5" accent6="accent6" hlink="hlink" folHlink="folHlink"/>
  <p:sldLayoutIdLst>
    <p:sldLayoutId id="2147483659" r:id="rId1"/>
    <p:sldLayoutId id="2147483658" r:id="rId2"/>
    <p:sldLayoutId id="2147483657" r:id="rId3"/>
    <p:sldLayoutId id="2147483656" r:id="rId4"/>
    <p:sldLayoutId id="2147483655" r:id="rId5"/>
    <p:sldLayoutId id="2147483654" r:id="rId6"/>
    <p:sldLayoutId id="2147483653" r:id="rId7"/>
    <p:sldLayoutId id="2147483652" r:id="rId8"/>
    <p:sldLayoutId id="2147483651" r:id="rId9"/>
    <p:sldLayoutId id="2147483650" r:id="rId10"/>
    <p:sldLayoutId id="2147483649" r:id="rId11"/>
    <p:sldLayoutId id="2147483660" r:id="rId12"/>
    <p:sldLayoutId id="2147483661" r:id="rId13"/>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ea typeface="新細明體" charset="-120"/>
        </a:defRPr>
      </a:lvl2pPr>
      <a:lvl3pPr algn="ctr" rtl="0" eaLnBrk="0" fontAlgn="base" hangingPunct="0">
        <a:spcBef>
          <a:spcPct val="0"/>
        </a:spcBef>
        <a:spcAft>
          <a:spcPct val="0"/>
        </a:spcAft>
        <a:defRPr sz="4400">
          <a:solidFill>
            <a:schemeClr val="tx1"/>
          </a:solidFill>
          <a:latin typeface="Calibri" pitchFamily="34" charset="0"/>
          <a:ea typeface="新細明體" charset="-120"/>
        </a:defRPr>
      </a:lvl3pPr>
      <a:lvl4pPr algn="ctr" rtl="0" eaLnBrk="0" fontAlgn="base" hangingPunct="0">
        <a:spcBef>
          <a:spcPct val="0"/>
        </a:spcBef>
        <a:spcAft>
          <a:spcPct val="0"/>
        </a:spcAft>
        <a:defRPr sz="4400">
          <a:solidFill>
            <a:schemeClr val="tx1"/>
          </a:solidFill>
          <a:latin typeface="Calibri" pitchFamily="34" charset="0"/>
          <a:ea typeface="新細明體" charset="-120"/>
        </a:defRPr>
      </a:lvl4pPr>
      <a:lvl5pPr algn="ctr" rtl="0" eaLnBrk="0" fontAlgn="base" hangingPunct="0">
        <a:spcBef>
          <a:spcPct val="0"/>
        </a:spcBef>
        <a:spcAft>
          <a:spcPct val="0"/>
        </a:spcAft>
        <a:defRPr sz="4400">
          <a:solidFill>
            <a:schemeClr val="tx1"/>
          </a:solidFill>
          <a:latin typeface="Calibri" pitchFamily="34" charset="0"/>
          <a:ea typeface="新細明體" charset="-120"/>
        </a:defRPr>
      </a:lvl5pPr>
      <a:lvl6pPr marL="457200" algn="ctr" rtl="0" fontAlgn="base">
        <a:spcBef>
          <a:spcPct val="0"/>
        </a:spcBef>
        <a:spcAft>
          <a:spcPct val="0"/>
        </a:spcAft>
        <a:defRPr sz="4400">
          <a:solidFill>
            <a:schemeClr val="tx1"/>
          </a:solidFill>
          <a:latin typeface="Calibri" pitchFamily="34" charset="0"/>
          <a:ea typeface="新細明體" charset="-120"/>
        </a:defRPr>
      </a:lvl6pPr>
      <a:lvl7pPr marL="914400" algn="ctr" rtl="0" fontAlgn="base">
        <a:spcBef>
          <a:spcPct val="0"/>
        </a:spcBef>
        <a:spcAft>
          <a:spcPct val="0"/>
        </a:spcAft>
        <a:defRPr sz="4400">
          <a:solidFill>
            <a:schemeClr val="tx1"/>
          </a:solidFill>
          <a:latin typeface="Calibri" pitchFamily="34" charset="0"/>
          <a:ea typeface="新細明體" charset="-120"/>
        </a:defRPr>
      </a:lvl7pPr>
      <a:lvl8pPr marL="1371600" algn="ctr" rtl="0" fontAlgn="base">
        <a:spcBef>
          <a:spcPct val="0"/>
        </a:spcBef>
        <a:spcAft>
          <a:spcPct val="0"/>
        </a:spcAft>
        <a:defRPr sz="4400">
          <a:solidFill>
            <a:schemeClr val="tx1"/>
          </a:solidFill>
          <a:latin typeface="Calibri" pitchFamily="34" charset="0"/>
          <a:ea typeface="新細明體" charset="-120"/>
        </a:defRPr>
      </a:lvl8pPr>
      <a:lvl9pPr marL="1828800" algn="ctr" rtl="0" fontAlgn="base">
        <a:spcBef>
          <a:spcPct val="0"/>
        </a:spcBef>
        <a:spcAft>
          <a:spcPct val="0"/>
        </a:spcAft>
        <a:defRPr sz="4400">
          <a:solidFill>
            <a:schemeClr val="tx1"/>
          </a:solidFill>
          <a:latin typeface="Calibri" pitchFamily="34" charset="0"/>
          <a:ea typeface="新細明體" charset="-12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標題版面配置區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zh-TW" altLang="en-US" smtClean="0"/>
              <a:t>按一下以編輯母片標題樣式</a:t>
            </a:r>
          </a:p>
        </p:txBody>
      </p:sp>
      <p:sp>
        <p:nvSpPr>
          <p:cNvPr id="1027" name="文字版面配置區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p>
        </p:txBody>
      </p:sp>
      <p:sp>
        <p:nvSpPr>
          <p:cNvPr id="4" name="日期版面配置區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kumimoji="0" sz="1200">
                <a:solidFill>
                  <a:schemeClr val="tx1">
                    <a:tint val="75000"/>
                  </a:schemeClr>
                </a:solidFill>
                <a:latin typeface="+mn-lt"/>
                <a:ea typeface="+mn-ea"/>
              </a:defRPr>
            </a:lvl1pPr>
          </a:lstStyle>
          <a:p>
            <a:pPr>
              <a:defRPr/>
            </a:pPr>
            <a:fld id="{15ED1F37-0BC2-4A6D-8B4F-F1B214ECF66C}" type="datetimeFigureOut">
              <a:rPr lang="zh-TW" altLang="en-US">
                <a:solidFill>
                  <a:prstClr val="black">
                    <a:tint val="75000"/>
                  </a:prstClr>
                </a:solidFill>
              </a:rPr>
              <a:pPr>
                <a:defRPr/>
              </a:pPr>
              <a:t>2013/6/26</a:t>
            </a:fld>
            <a:endParaRPr lang="zh-TW" altLang="en-US">
              <a:solidFill>
                <a:prstClr val="black">
                  <a:tint val="75000"/>
                </a:prstClr>
              </a:solidFill>
            </a:endParaRPr>
          </a:p>
        </p:txBody>
      </p:sp>
      <p:sp>
        <p:nvSpPr>
          <p:cNvPr id="5" name="頁尾版面配置區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kumimoji="0" sz="1200">
                <a:solidFill>
                  <a:schemeClr val="tx1">
                    <a:tint val="75000"/>
                  </a:schemeClr>
                </a:solidFill>
                <a:latin typeface="+mn-lt"/>
                <a:ea typeface="+mn-ea"/>
              </a:defRPr>
            </a:lvl1pPr>
          </a:lstStyle>
          <a:p>
            <a:pPr>
              <a:defRPr/>
            </a:pPr>
            <a:endParaRPr lang="zh-TW" altLang="en-US">
              <a:solidFill>
                <a:prstClr val="black">
                  <a:tint val="75000"/>
                </a:prstClr>
              </a:solidFill>
            </a:endParaRPr>
          </a:p>
        </p:txBody>
      </p:sp>
      <p:sp>
        <p:nvSpPr>
          <p:cNvPr id="6" name="投影片編號版面配置區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kumimoji="0" sz="1200">
                <a:solidFill>
                  <a:schemeClr val="tx1">
                    <a:tint val="75000"/>
                  </a:schemeClr>
                </a:solidFill>
                <a:latin typeface="+mn-lt"/>
                <a:ea typeface="+mn-ea"/>
              </a:defRPr>
            </a:lvl1pPr>
          </a:lstStyle>
          <a:p>
            <a:pPr>
              <a:defRPr/>
            </a:pPr>
            <a:fld id="{0C6F2B10-B026-41D2-BF27-985E77DBF20A}" type="slidenum">
              <a:rPr lang="zh-TW" altLang="en-US">
                <a:solidFill>
                  <a:prstClr val="black">
                    <a:tint val="75000"/>
                  </a:prstClr>
                </a:solidFill>
              </a:rPr>
              <a:pPr>
                <a:defRPr/>
              </a:pPr>
              <a:t>‹#›</a:t>
            </a:fld>
            <a:endParaRPr lang="zh-TW" altLang="en-US">
              <a:solidFill>
                <a:prstClr val="black">
                  <a:tint val="75000"/>
                </a:prstClr>
              </a:solidFill>
            </a:endParaRPr>
          </a:p>
        </p:txBody>
      </p:sp>
      <p:pic>
        <p:nvPicPr>
          <p:cNvPr id="1031" name="Picture 7" descr="圖片1"/>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0" y="0"/>
            <a:ext cx="9144000" cy="684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680" r:id="rId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ea typeface="新細明體" charset="-120"/>
        </a:defRPr>
      </a:lvl2pPr>
      <a:lvl3pPr algn="ctr" rtl="0" eaLnBrk="0" fontAlgn="base" hangingPunct="0">
        <a:spcBef>
          <a:spcPct val="0"/>
        </a:spcBef>
        <a:spcAft>
          <a:spcPct val="0"/>
        </a:spcAft>
        <a:defRPr sz="4400">
          <a:solidFill>
            <a:schemeClr val="tx1"/>
          </a:solidFill>
          <a:latin typeface="Calibri" pitchFamily="34" charset="0"/>
          <a:ea typeface="新細明體" charset="-120"/>
        </a:defRPr>
      </a:lvl3pPr>
      <a:lvl4pPr algn="ctr" rtl="0" eaLnBrk="0" fontAlgn="base" hangingPunct="0">
        <a:spcBef>
          <a:spcPct val="0"/>
        </a:spcBef>
        <a:spcAft>
          <a:spcPct val="0"/>
        </a:spcAft>
        <a:defRPr sz="4400">
          <a:solidFill>
            <a:schemeClr val="tx1"/>
          </a:solidFill>
          <a:latin typeface="Calibri" pitchFamily="34" charset="0"/>
          <a:ea typeface="新細明體" charset="-120"/>
        </a:defRPr>
      </a:lvl4pPr>
      <a:lvl5pPr algn="ctr" rtl="0" eaLnBrk="0" fontAlgn="base" hangingPunct="0">
        <a:spcBef>
          <a:spcPct val="0"/>
        </a:spcBef>
        <a:spcAft>
          <a:spcPct val="0"/>
        </a:spcAft>
        <a:defRPr sz="4400">
          <a:solidFill>
            <a:schemeClr val="tx1"/>
          </a:solidFill>
          <a:latin typeface="Calibri" pitchFamily="34" charset="0"/>
          <a:ea typeface="新細明體" charset="-120"/>
        </a:defRPr>
      </a:lvl5pPr>
      <a:lvl6pPr marL="457200" algn="ctr" rtl="0" fontAlgn="base">
        <a:spcBef>
          <a:spcPct val="0"/>
        </a:spcBef>
        <a:spcAft>
          <a:spcPct val="0"/>
        </a:spcAft>
        <a:defRPr sz="4400">
          <a:solidFill>
            <a:schemeClr val="tx1"/>
          </a:solidFill>
          <a:latin typeface="Calibri" pitchFamily="34" charset="0"/>
          <a:ea typeface="新細明體" charset="-120"/>
        </a:defRPr>
      </a:lvl6pPr>
      <a:lvl7pPr marL="914400" algn="ctr" rtl="0" fontAlgn="base">
        <a:spcBef>
          <a:spcPct val="0"/>
        </a:spcBef>
        <a:spcAft>
          <a:spcPct val="0"/>
        </a:spcAft>
        <a:defRPr sz="4400">
          <a:solidFill>
            <a:schemeClr val="tx1"/>
          </a:solidFill>
          <a:latin typeface="Calibri" pitchFamily="34" charset="0"/>
          <a:ea typeface="新細明體" charset="-120"/>
        </a:defRPr>
      </a:lvl7pPr>
      <a:lvl8pPr marL="1371600" algn="ctr" rtl="0" fontAlgn="base">
        <a:spcBef>
          <a:spcPct val="0"/>
        </a:spcBef>
        <a:spcAft>
          <a:spcPct val="0"/>
        </a:spcAft>
        <a:defRPr sz="4400">
          <a:solidFill>
            <a:schemeClr val="tx1"/>
          </a:solidFill>
          <a:latin typeface="Calibri" pitchFamily="34" charset="0"/>
          <a:ea typeface="新細明體" charset="-120"/>
        </a:defRPr>
      </a:lvl8pPr>
      <a:lvl9pPr marL="1828800" algn="ctr" rtl="0" fontAlgn="base">
        <a:spcBef>
          <a:spcPct val="0"/>
        </a:spcBef>
        <a:spcAft>
          <a:spcPct val="0"/>
        </a:spcAft>
        <a:defRPr sz="4400">
          <a:solidFill>
            <a:schemeClr val="tx1"/>
          </a:solidFill>
          <a:latin typeface="Calibri" pitchFamily="34" charset="0"/>
          <a:ea typeface="新細明體" charset="-120"/>
        </a:defRPr>
      </a:lvl9pPr>
    </p:titleStyle>
    <p:body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標題版面配置區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zh-TW" altLang="en-US" smtClean="0"/>
              <a:t>按一下以編輯母片標題樣式</a:t>
            </a:r>
          </a:p>
        </p:txBody>
      </p:sp>
      <p:sp>
        <p:nvSpPr>
          <p:cNvPr id="1027" name="文字版面配置區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p>
        </p:txBody>
      </p:sp>
      <p:sp>
        <p:nvSpPr>
          <p:cNvPr id="4" name="日期版面配置區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kumimoji="0" sz="1200">
                <a:solidFill>
                  <a:schemeClr val="tx1">
                    <a:tint val="75000"/>
                  </a:schemeClr>
                </a:solidFill>
                <a:latin typeface="+mn-lt"/>
                <a:ea typeface="+mn-ea"/>
              </a:defRPr>
            </a:lvl1pPr>
          </a:lstStyle>
          <a:p>
            <a:pPr>
              <a:defRPr/>
            </a:pPr>
            <a:fld id="{15ED1F37-0BC2-4A6D-8B4F-F1B214ECF66C}" type="datetimeFigureOut">
              <a:rPr lang="zh-TW" altLang="en-US">
                <a:solidFill>
                  <a:prstClr val="black">
                    <a:tint val="75000"/>
                  </a:prstClr>
                </a:solidFill>
              </a:rPr>
              <a:pPr>
                <a:defRPr/>
              </a:pPr>
              <a:t>2013/6/26</a:t>
            </a:fld>
            <a:endParaRPr lang="zh-TW" altLang="en-US">
              <a:solidFill>
                <a:prstClr val="black">
                  <a:tint val="75000"/>
                </a:prstClr>
              </a:solidFill>
            </a:endParaRPr>
          </a:p>
        </p:txBody>
      </p:sp>
      <p:sp>
        <p:nvSpPr>
          <p:cNvPr id="5" name="頁尾版面配置區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kumimoji="0" sz="1200">
                <a:solidFill>
                  <a:schemeClr val="tx1">
                    <a:tint val="75000"/>
                  </a:schemeClr>
                </a:solidFill>
                <a:latin typeface="+mn-lt"/>
                <a:ea typeface="+mn-ea"/>
              </a:defRPr>
            </a:lvl1pPr>
          </a:lstStyle>
          <a:p>
            <a:pPr>
              <a:defRPr/>
            </a:pPr>
            <a:endParaRPr lang="zh-TW" altLang="en-US">
              <a:solidFill>
                <a:prstClr val="black">
                  <a:tint val="75000"/>
                </a:prstClr>
              </a:solidFill>
            </a:endParaRPr>
          </a:p>
        </p:txBody>
      </p:sp>
      <p:sp>
        <p:nvSpPr>
          <p:cNvPr id="6" name="投影片編號版面配置區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kumimoji="0" sz="1200">
                <a:solidFill>
                  <a:schemeClr val="tx1">
                    <a:tint val="75000"/>
                  </a:schemeClr>
                </a:solidFill>
                <a:latin typeface="+mn-lt"/>
                <a:ea typeface="+mn-ea"/>
              </a:defRPr>
            </a:lvl1pPr>
          </a:lstStyle>
          <a:p>
            <a:pPr>
              <a:defRPr/>
            </a:pPr>
            <a:fld id="{0C6F2B10-B026-41D2-BF27-985E77DBF20A}" type="slidenum">
              <a:rPr lang="zh-TW" altLang="en-US">
                <a:solidFill>
                  <a:prstClr val="black">
                    <a:tint val="75000"/>
                  </a:prstClr>
                </a:solidFill>
              </a:rPr>
              <a:pPr>
                <a:defRPr/>
              </a:pPr>
              <a:t>‹#›</a:t>
            </a:fld>
            <a:endParaRPr lang="zh-TW" altLang="en-US">
              <a:solidFill>
                <a:prstClr val="black">
                  <a:tint val="75000"/>
                </a:prstClr>
              </a:solidFill>
            </a:endParaRPr>
          </a:p>
        </p:txBody>
      </p:sp>
      <p:pic>
        <p:nvPicPr>
          <p:cNvPr id="1031" name="Picture 7" descr="圖片1"/>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0" y="0"/>
            <a:ext cx="9144000" cy="684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682" r:id="rId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ea typeface="新細明體" charset="-120"/>
        </a:defRPr>
      </a:lvl2pPr>
      <a:lvl3pPr algn="ctr" rtl="0" eaLnBrk="0" fontAlgn="base" hangingPunct="0">
        <a:spcBef>
          <a:spcPct val="0"/>
        </a:spcBef>
        <a:spcAft>
          <a:spcPct val="0"/>
        </a:spcAft>
        <a:defRPr sz="4400">
          <a:solidFill>
            <a:schemeClr val="tx1"/>
          </a:solidFill>
          <a:latin typeface="Calibri" pitchFamily="34" charset="0"/>
          <a:ea typeface="新細明體" charset="-120"/>
        </a:defRPr>
      </a:lvl3pPr>
      <a:lvl4pPr algn="ctr" rtl="0" eaLnBrk="0" fontAlgn="base" hangingPunct="0">
        <a:spcBef>
          <a:spcPct val="0"/>
        </a:spcBef>
        <a:spcAft>
          <a:spcPct val="0"/>
        </a:spcAft>
        <a:defRPr sz="4400">
          <a:solidFill>
            <a:schemeClr val="tx1"/>
          </a:solidFill>
          <a:latin typeface="Calibri" pitchFamily="34" charset="0"/>
          <a:ea typeface="新細明體" charset="-120"/>
        </a:defRPr>
      </a:lvl4pPr>
      <a:lvl5pPr algn="ctr" rtl="0" eaLnBrk="0" fontAlgn="base" hangingPunct="0">
        <a:spcBef>
          <a:spcPct val="0"/>
        </a:spcBef>
        <a:spcAft>
          <a:spcPct val="0"/>
        </a:spcAft>
        <a:defRPr sz="4400">
          <a:solidFill>
            <a:schemeClr val="tx1"/>
          </a:solidFill>
          <a:latin typeface="Calibri" pitchFamily="34" charset="0"/>
          <a:ea typeface="新細明體" charset="-120"/>
        </a:defRPr>
      </a:lvl5pPr>
      <a:lvl6pPr marL="457200" algn="ctr" rtl="0" fontAlgn="base">
        <a:spcBef>
          <a:spcPct val="0"/>
        </a:spcBef>
        <a:spcAft>
          <a:spcPct val="0"/>
        </a:spcAft>
        <a:defRPr sz="4400">
          <a:solidFill>
            <a:schemeClr val="tx1"/>
          </a:solidFill>
          <a:latin typeface="Calibri" pitchFamily="34" charset="0"/>
          <a:ea typeface="新細明體" charset="-120"/>
        </a:defRPr>
      </a:lvl6pPr>
      <a:lvl7pPr marL="914400" algn="ctr" rtl="0" fontAlgn="base">
        <a:spcBef>
          <a:spcPct val="0"/>
        </a:spcBef>
        <a:spcAft>
          <a:spcPct val="0"/>
        </a:spcAft>
        <a:defRPr sz="4400">
          <a:solidFill>
            <a:schemeClr val="tx1"/>
          </a:solidFill>
          <a:latin typeface="Calibri" pitchFamily="34" charset="0"/>
          <a:ea typeface="新細明體" charset="-120"/>
        </a:defRPr>
      </a:lvl7pPr>
      <a:lvl8pPr marL="1371600" algn="ctr" rtl="0" fontAlgn="base">
        <a:spcBef>
          <a:spcPct val="0"/>
        </a:spcBef>
        <a:spcAft>
          <a:spcPct val="0"/>
        </a:spcAft>
        <a:defRPr sz="4400">
          <a:solidFill>
            <a:schemeClr val="tx1"/>
          </a:solidFill>
          <a:latin typeface="Calibri" pitchFamily="34" charset="0"/>
          <a:ea typeface="新細明體" charset="-120"/>
        </a:defRPr>
      </a:lvl8pPr>
      <a:lvl9pPr marL="1828800" algn="ctr" rtl="0" fontAlgn="base">
        <a:spcBef>
          <a:spcPct val="0"/>
        </a:spcBef>
        <a:spcAft>
          <a:spcPct val="0"/>
        </a:spcAft>
        <a:defRPr sz="4400">
          <a:solidFill>
            <a:schemeClr val="tx1"/>
          </a:solidFill>
          <a:latin typeface="Calibri" pitchFamily="34" charset="0"/>
          <a:ea typeface="新細明體" charset="-120"/>
        </a:defRPr>
      </a:lvl9pPr>
    </p:titleStyle>
    <p:body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標題版面配置區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zh-TW" altLang="en-US" smtClean="0"/>
              <a:t>按一下以編輯母片標題樣式</a:t>
            </a:r>
          </a:p>
        </p:txBody>
      </p:sp>
      <p:sp>
        <p:nvSpPr>
          <p:cNvPr id="1027" name="文字版面配置區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p>
        </p:txBody>
      </p:sp>
      <p:sp>
        <p:nvSpPr>
          <p:cNvPr id="4" name="日期版面配置區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kumimoji="0" sz="1200">
                <a:solidFill>
                  <a:schemeClr val="tx1">
                    <a:tint val="75000"/>
                  </a:schemeClr>
                </a:solidFill>
                <a:latin typeface="+mn-lt"/>
                <a:ea typeface="+mn-ea"/>
              </a:defRPr>
            </a:lvl1pPr>
          </a:lstStyle>
          <a:p>
            <a:pPr>
              <a:defRPr/>
            </a:pPr>
            <a:fld id="{15ED1F37-0BC2-4A6D-8B4F-F1B214ECF66C}" type="datetimeFigureOut">
              <a:rPr lang="zh-TW" altLang="en-US">
                <a:solidFill>
                  <a:prstClr val="black">
                    <a:tint val="75000"/>
                  </a:prstClr>
                </a:solidFill>
              </a:rPr>
              <a:pPr>
                <a:defRPr/>
              </a:pPr>
              <a:t>2013/6/26</a:t>
            </a:fld>
            <a:endParaRPr lang="zh-TW" altLang="en-US">
              <a:solidFill>
                <a:prstClr val="black">
                  <a:tint val="75000"/>
                </a:prstClr>
              </a:solidFill>
            </a:endParaRPr>
          </a:p>
        </p:txBody>
      </p:sp>
      <p:sp>
        <p:nvSpPr>
          <p:cNvPr id="5" name="頁尾版面配置區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kumimoji="0" sz="1200">
                <a:solidFill>
                  <a:schemeClr val="tx1">
                    <a:tint val="75000"/>
                  </a:schemeClr>
                </a:solidFill>
                <a:latin typeface="+mn-lt"/>
                <a:ea typeface="+mn-ea"/>
              </a:defRPr>
            </a:lvl1pPr>
          </a:lstStyle>
          <a:p>
            <a:pPr>
              <a:defRPr/>
            </a:pPr>
            <a:endParaRPr lang="zh-TW" altLang="en-US">
              <a:solidFill>
                <a:prstClr val="black">
                  <a:tint val="75000"/>
                </a:prstClr>
              </a:solidFill>
            </a:endParaRPr>
          </a:p>
        </p:txBody>
      </p:sp>
      <p:sp>
        <p:nvSpPr>
          <p:cNvPr id="6" name="投影片編號版面配置區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kumimoji="0" sz="1200">
                <a:solidFill>
                  <a:schemeClr val="tx1">
                    <a:tint val="75000"/>
                  </a:schemeClr>
                </a:solidFill>
                <a:latin typeface="+mn-lt"/>
                <a:ea typeface="+mn-ea"/>
              </a:defRPr>
            </a:lvl1pPr>
          </a:lstStyle>
          <a:p>
            <a:pPr>
              <a:defRPr/>
            </a:pPr>
            <a:fld id="{0C6F2B10-B026-41D2-BF27-985E77DBF20A}" type="slidenum">
              <a:rPr lang="zh-TW" altLang="en-US">
                <a:solidFill>
                  <a:prstClr val="black">
                    <a:tint val="75000"/>
                  </a:prstClr>
                </a:solidFill>
              </a:rPr>
              <a:pPr>
                <a:defRPr/>
              </a:pPr>
              <a:t>‹#›</a:t>
            </a:fld>
            <a:endParaRPr lang="zh-TW" altLang="en-US">
              <a:solidFill>
                <a:prstClr val="black">
                  <a:tint val="75000"/>
                </a:prstClr>
              </a:solidFill>
            </a:endParaRPr>
          </a:p>
        </p:txBody>
      </p:sp>
      <p:pic>
        <p:nvPicPr>
          <p:cNvPr id="1031" name="Picture 7" descr="圖片1"/>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0" y="0"/>
            <a:ext cx="9144000" cy="684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684" r:id="rId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ea typeface="新細明體" charset="-120"/>
        </a:defRPr>
      </a:lvl2pPr>
      <a:lvl3pPr algn="ctr" rtl="0" eaLnBrk="0" fontAlgn="base" hangingPunct="0">
        <a:spcBef>
          <a:spcPct val="0"/>
        </a:spcBef>
        <a:spcAft>
          <a:spcPct val="0"/>
        </a:spcAft>
        <a:defRPr sz="4400">
          <a:solidFill>
            <a:schemeClr val="tx1"/>
          </a:solidFill>
          <a:latin typeface="Calibri" pitchFamily="34" charset="0"/>
          <a:ea typeface="新細明體" charset="-120"/>
        </a:defRPr>
      </a:lvl3pPr>
      <a:lvl4pPr algn="ctr" rtl="0" eaLnBrk="0" fontAlgn="base" hangingPunct="0">
        <a:spcBef>
          <a:spcPct val="0"/>
        </a:spcBef>
        <a:spcAft>
          <a:spcPct val="0"/>
        </a:spcAft>
        <a:defRPr sz="4400">
          <a:solidFill>
            <a:schemeClr val="tx1"/>
          </a:solidFill>
          <a:latin typeface="Calibri" pitchFamily="34" charset="0"/>
          <a:ea typeface="新細明體" charset="-120"/>
        </a:defRPr>
      </a:lvl4pPr>
      <a:lvl5pPr algn="ctr" rtl="0" eaLnBrk="0" fontAlgn="base" hangingPunct="0">
        <a:spcBef>
          <a:spcPct val="0"/>
        </a:spcBef>
        <a:spcAft>
          <a:spcPct val="0"/>
        </a:spcAft>
        <a:defRPr sz="4400">
          <a:solidFill>
            <a:schemeClr val="tx1"/>
          </a:solidFill>
          <a:latin typeface="Calibri" pitchFamily="34" charset="0"/>
          <a:ea typeface="新細明體" charset="-120"/>
        </a:defRPr>
      </a:lvl5pPr>
      <a:lvl6pPr marL="457200" algn="ctr" rtl="0" fontAlgn="base">
        <a:spcBef>
          <a:spcPct val="0"/>
        </a:spcBef>
        <a:spcAft>
          <a:spcPct val="0"/>
        </a:spcAft>
        <a:defRPr sz="4400">
          <a:solidFill>
            <a:schemeClr val="tx1"/>
          </a:solidFill>
          <a:latin typeface="Calibri" pitchFamily="34" charset="0"/>
          <a:ea typeface="新細明體" charset="-120"/>
        </a:defRPr>
      </a:lvl6pPr>
      <a:lvl7pPr marL="914400" algn="ctr" rtl="0" fontAlgn="base">
        <a:spcBef>
          <a:spcPct val="0"/>
        </a:spcBef>
        <a:spcAft>
          <a:spcPct val="0"/>
        </a:spcAft>
        <a:defRPr sz="4400">
          <a:solidFill>
            <a:schemeClr val="tx1"/>
          </a:solidFill>
          <a:latin typeface="Calibri" pitchFamily="34" charset="0"/>
          <a:ea typeface="新細明體" charset="-120"/>
        </a:defRPr>
      </a:lvl7pPr>
      <a:lvl8pPr marL="1371600" algn="ctr" rtl="0" fontAlgn="base">
        <a:spcBef>
          <a:spcPct val="0"/>
        </a:spcBef>
        <a:spcAft>
          <a:spcPct val="0"/>
        </a:spcAft>
        <a:defRPr sz="4400">
          <a:solidFill>
            <a:schemeClr val="tx1"/>
          </a:solidFill>
          <a:latin typeface="Calibri" pitchFamily="34" charset="0"/>
          <a:ea typeface="新細明體" charset="-120"/>
        </a:defRPr>
      </a:lvl8pPr>
      <a:lvl9pPr marL="1828800" algn="ctr" rtl="0" fontAlgn="base">
        <a:spcBef>
          <a:spcPct val="0"/>
        </a:spcBef>
        <a:spcAft>
          <a:spcPct val="0"/>
        </a:spcAft>
        <a:defRPr sz="4400">
          <a:solidFill>
            <a:schemeClr val="tx1"/>
          </a:solidFill>
          <a:latin typeface="Calibri" pitchFamily="34" charset="0"/>
          <a:ea typeface="新細明體" charset="-120"/>
        </a:defRPr>
      </a:lvl9pPr>
    </p:titleStyle>
    <p:body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標題版面配置區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zh-TW" altLang="en-US" smtClean="0"/>
              <a:t>按一下以編輯母片標題樣式</a:t>
            </a:r>
          </a:p>
        </p:txBody>
      </p:sp>
      <p:sp>
        <p:nvSpPr>
          <p:cNvPr id="1027" name="文字版面配置區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p>
        </p:txBody>
      </p:sp>
      <p:sp>
        <p:nvSpPr>
          <p:cNvPr id="4" name="日期版面配置區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kumimoji="0" sz="1200">
                <a:solidFill>
                  <a:schemeClr val="tx1">
                    <a:tint val="75000"/>
                  </a:schemeClr>
                </a:solidFill>
                <a:latin typeface="+mn-lt"/>
                <a:ea typeface="+mn-ea"/>
              </a:defRPr>
            </a:lvl1pPr>
          </a:lstStyle>
          <a:p>
            <a:pPr>
              <a:defRPr/>
            </a:pPr>
            <a:fld id="{15ED1F37-0BC2-4A6D-8B4F-F1B214ECF66C}" type="datetimeFigureOut">
              <a:rPr lang="zh-TW" altLang="en-US">
                <a:solidFill>
                  <a:prstClr val="black">
                    <a:tint val="75000"/>
                  </a:prstClr>
                </a:solidFill>
              </a:rPr>
              <a:pPr>
                <a:defRPr/>
              </a:pPr>
              <a:t>2013/6/26</a:t>
            </a:fld>
            <a:endParaRPr lang="zh-TW" altLang="en-US">
              <a:solidFill>
                <a:prstClr val="black">
                  <a:tint val="75000"/>
                </a:prstClr>
              </a:solidFill>
            </a:endParaRPr>
          </a:p>
        </p:txBody>
      </p:sp>
      <p:sp>
        <p:nvSpPr>
          <p:cNvPr id="5" name="頁尾版面配置區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kumimoji="0" sz="1200">
                <a:solidFill>
                  <a:schemeClr val="tx1">
                    <a:tint val="75000"/>
                  </a:schemeClr>
                </a:solidFill>
                <a:latin typeface="+mn-lt"/>
                <a:ea typeface="+mn-ea"/>
              </a:defRPr>
            </a:lvl1pPr>
          </a:lstStyle>
          <a:p>
            <a:pPr>
              <a:defRPr/>
            </a:pPr>
            <a:endParaRPr lang="zh-TW" altLang="en-US">
              <a:solidFill>
                <a:prstClr val="black">
                  <a:tint val="75000"/>
                </a:prstClr>
              </a:solidFill>
            </a:endParaRPr>
          </a:p>
        </p:txBody>
      </p:sp>
      <p:sp>
        <p:nvSpPr>
          <p:cNvPr id="6" name="投影片編號版面配置區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kumimoji="0" sz="1200">
                <a:solidFill>
                  <a:schemeClr val="tx1">
                    <a:tint val="75000"/>
                  </a:schemeClr>
                </a:solidFill>
                <a:latin typeface="+mn-lt"/>
                <a:ea typeface="+mn-ea"/>
              </a:defRPr>
            </a:lvl1pPr>
          </a:lstStyle>
          <a:p>
            <a:pPr>
              <a:defRPr/>
            </a:pPr>
            <a:fld id="{0C6F2B10-B026-41D2-BF27-985E77DBF20A}" type="slidenum">
              <a:rPr lang="zh-TW" altLang="en-US">
                <a:solidFill>
                  <a:prstClr val="black">
                    <a:tint val="75000"/>
                  </a:prstClr>
                </a:solidFill>
              </a:rPr>
              <a:pPr>
                <a:defRPr/>
              </a:pPr>
              <a:t>‹#›</a:t>
            </a:fld>
            <a:endParaRPr lang="zh-TW" altLang="en-US">
              <a:solidFill>
                <a:prstClr val="black">
                  <a:tint val="75000"/>
                </a:prstClr>
              </a:solidFill>
            </a:endParaRPr>
          </a:p>
        </p:txBody>
      </p:sp>
      <p:pic>
        <p:nvPicPr>
          <p:cNvPr id="1031" name="Picture 7" descr="圖片1"/>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0" y="0"/>
            <a:ext cx="9144000" cy="684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686" r:id="rId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ea typeface="新細明體" charset="-120"/>
        </a:defRPr>
      </a:lvl2pPr>
      <a:lvl3pPr algn="ctr" rtl="0" eaLnBrk="0" fontAlgn="base" hangingPunct="0">
        <a:spcBef>
          <a:spcPct val="0"/>
        </a:spcBef>
        <a:spcAft>
          <a:spcPct val="0"/>
        </a:spcAft>
        <a:defRPr sz="4400">
          <a:solidFill>
            <a:schemeClr val="tx1"/>
          </a:solidFill>
          <a:latin typeface="Calibri" pitchFamily="34" charset="0"/>
          <a:ea typeface="新細明體" charset="-120"/>
        </a:defRPr>
      </a:lvl3pPr>
      <a:lvl4pPr algn="ctr" rtl="0" eaLnBrk="0" fontAlgn="base" hangingPunct="0">
        <a:spcBef>
          <a:spcPct val="0"/>
        </a:spcBef>
        <a:spcAft>
          <a:spcPct val="0"/>
        </a:spcAft>
        <a:defRPr sz="4400">
          <a:solidFill>
            <a:schemeClr val="tx1"/>
          </a:solidFill>
          <a:latin typeface="Calibri" pitchFamily="34" charset="0"/>
          <a:ea typeface="新細明體" charset="-120"/>
        </a:defRPr>
      </a:lvl4pPr>
      <a:lvl5pPr algn="ctr" rtl="0" eaLnBrk="0" fontAlgn="base" hangingPunct="0">
        <a:spcBef>
          <a:spcPct val="0"/>
        </a:spcBef>
        <a:spcAft>
          <a:spcPct val="0"/>
        </a:spcAft>
        <a:defRPr sz="4400">
          <a:solidFill>
            <a:schemeClr val="tx1"/>
          </a:solidFill>
          <a:latin typeface="Calibri" pitchFamily="34" charset="0"/>
          <a:ea typeface="新細明體" charset="-120"/>
        </a:defRPr>
      </a:lvl5pPr>
      <a:lvl6pPr marL="457200" algn="ctr" rtl="0" fontAlgn="base">
        <a:spcBef>
          <a:spcPct val="0"/>
        </a:spcBef>
        <a:spcAft>
          <a:spcPct val="0"/>
        </a:spcAft>
        <a:defRPr sz="4400">
          <a:solidFill>
            <a:schemeClr val="tx1"/>
          </a:solidFill>
          <a:latin typeface="Calibri" pitchFamily="34" charset="0"/>
          <a:ea typeface="新細明體" charset="-120"/>
        </a:defRPr>
      </a:lvl6pPr>
      <a:lvl7pPr marL="914400" algn="ctr" rtl="0" fontAlgn="base">
        <a:spcBef>
          <a:spcPct val="0"/>
        </a:spcBef>
        <a:spcAft>
          <a:spcPct val="0"/>
        </a:spcAft>
        <a:defRPr sz="4400">
          <a:solidFill>
            <a:schemeClr val="tx1"/>
          </a:solidFill>
          <a:latin typeface="Calibri" pitchFamily="34" charset="0"/>
          <a:ea typeface="新細明體" charset="-120"/>
        </a:defRPr>
      </a:lvl7pPr>
      <a:lvl8pPr marL="1371600" algn="ctr" rtl="0" fontAlgn="base">
        <a:spcBef>
          <a:spcPct val="0"/>
        </a:spcBef>
        <a:spcAft>
          <a:spcPct val="0"/>
        </a:spcAft>
        <a:defRPr sz="4400">
          <a:solidFill>
            <a:schemeClr val="tx1"/>
          </a:solidFill>
          <a:latin typeface="Calibri" pitchFamily="34" charset="0"/>
          <a:ea typeface="新細明體" charset="-120"/>
        </a:defRPr>
      </a:lvl8pPr>
      <a:lvl9pPr marL="1828800" algn="ctr" rtl="0" fontAlgn="base">
        <a:spcBef>
          <a:spcPct val="0"/>
        </a:spcBef>
        <a:spcAft>
          <a:spcPct val="0"/>
        </a:spcAft>
        <a:defRPr sz="4400">
          <a:solidFill>
            <a:schemeClr val="tx1"/>
          </a:solidFill>
          <a:latin typeface="Calibri" pitchFamily="34" charset="0"/>
          <a:ea typeface="新細明體" charset="-120"/>
        </a:defRPr>
      </a:lvl9pPr>
    </p:titleStyle>
    <p:body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標題版面配置區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zh-TW" altLang="en-US" smtClean="0"/>
              <a:t>按一下以編輯母片標題樣式</a:t>
            </a:r>
          </a:p>
        </p:txBody>
      </p:sp>
      <p:sp>
        <p:nvSpPr>
          <p:cNvPr id="1027" name="文字版面配置區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p>
        </p:txBody>
      </p:sp>
      <p:sp>
        <p:nvSpPr>
          <p:cNvPr id="4" name="日期版面配置區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kumimoji="0" sz="1200">
                <a:solidFill>
                  <a:schemeClr val="tx1">
                    <a:tint val="75000"/>
                  </a:schemeClr>
                </a:solidFill>
                <a:latin typeface="+mn-lt"/>
                <a:ea typeface="+mn-ea"/>
              </a:defRPr>
            </a:lvl1pPr>
          </a:lstStyle>
          <a:p>
            <a:pPr>
              <a:defRPr/>
            </a:pPr>
            <a:fld id="{15ED1F37-0BC2-4A6D-8B4F-F1B214ECF66C}" type="datetimeFigureOut">
              <a:rPr lang="zh-TW" altLang="en-US">
                <a:solidFill>
                  <a:prstClr val="black">
                    <a:tint val="75000"/>
                  </a:prstClr>
                </a:solidFill>
              </a:rPr>
              <a:pPr>
                <a:defRPr/>
              </a:pPr>
              <a:t>2013/6/26</a:t>
            </a:fld>
            <a:endParaRPr lang="zh-TW" altLang="en-US">
              <a:solidFill>
                <a:prstClr val="black">
                  <a:tint val="75000"/>
                </a:prstClr>
              </a:solidFill>
            </a:endParaRPr>
          </a:p>
        </p:txBody>
      </p:sp>
      <p:sp>
        <p:nvSpPr>
          <p:cNvPr id="5" name="頁尾版面配置區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kumimoji="0" sz="1200">
                <a:solidFill>
                  <a:schemeClr val="tx1">
                    <a:tint val="75000"/>
                  </a:schemeClr>
                </a:solidFill>
                <a:latin typeface="+mn-lt"/>
                <a:ea typeface="+mn-ea"/>
              </a:defRPr>
            </a:lvl1pPr>
          </a:lstStyle>
          <a:p>
            <a:pPr>
              <a:defRPr/>
            </a:pPr>
            <a:endParaRPr lang="zh-TW" altLang="en-US">
              <a:solidFill>
                <a:prstClr val="black">
                  <a:tint val="75000"/>
                </a:prstClr>
              </a:solidFill>
            </a:endParaRPr>
          </a:p>
        </p:txBody>
      </p:sp>
      <p:sp>
        <p:nvSpPr>
          <p:cNvPr id="6" name="投影片編號版面配置區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kumimoji="0" sz="1200">
                <a:solidFill>
                  <a:schemeClr val="tx1">
                    <a:tint val="75000"/>
                  </a:schemeClr>
                </a:solidFill>
                <a:latin typeface="+mn-lt"/>
                <a:ea typeface="+mn-ea"/>
              </a:defRPr>
            </a:lvl1pPr>
          </a:lstStyle>
          <a:p>
            <a:pPr>
              <a:defRPr/>
            </a:pPr>
            <a:fld id="{0C6F2B10-B026-41D2-BF27-985E77DBF20A}" type="slidenum">
              <a:rPr lang="zh-TW" altLang="en-US">
                <a:solidFill>
                  <a:prstClr val="black">
                    <a:tint val="75000"/>
                  </a:prstClr>
                </a:solidFill>
              </a:rPr>
              <a:pPr>
                <a:defRPr/>
              </a:pPr>
              <a:t>‹#›</a:t>
            </a:fld>
            <a:endParaRPr lang="zh-TW" altLang="en-US">
              <a:solidFill>
                <a:prstClr val="black">
                  <a:tint val="75000"/>
                </a:prstClr>
              </a:solidFill>
            </a:endParaRPr>
          </a:p>
        </p:txBody>
      </p:sp>
      <p:pic>
        <p:nvPicPr>
          <p:cNvPr id="1031" name="Picture 7" descr="圖片1"/>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0" y="0"/>
            <a:ext cx="9144000" cy="684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688" r:id="rId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ea typeface="新細明體" charset="-120"/>
        </a:defRPr>
      </a:lvl2pPr>
      <a:lvl3pPr algn="ctr" rtl="0" eaLnBrk="0" fontAlgn="base" hangingPunct="0">
        <a:spcBef>
          <a:spcPct val="0"/>
        </a:spcBef>
        <a:spcAft>
          <a:spcPct val="0"/>
        </a:spcAft>
        <a:defRPr sz="4400">
          <a:solidFill>
            <a:schemeClr val="tx1"/>
          </a:solidFill>
          <a:latin typeface="Calibri" pitchFamily="34" charset="0"/>
          <a:ea typeface="新細明體" charset="-120"/>
        </a:defRPr>
      </a:lvl3pPr>
      <a:lvl4pPr algn="ctr" rtl="0" eaLnBrk="0" fontAlgn="base" hangingPunct="0">
        <a:spcBef>
          <a:spcPct val="0"/>
        </a:spcBef>
        <a:spcAft>
          <a:spcPct val="0"/>
        </a:spcAft>
        <a:defRPr sz="4400">
          <a:solidFill>
            <a:schemeClr val="tx1"/>
          </a:solidFill>
          <a:latin typeface="Calibri" pitchFamily="34" charset="0"/>
          <a:ea typeface="新細明體" charset="-120"/>
        </a:defRPr>
      </a:lvl4pPr>
      <a:lvl5pPr algn="ctr" rtl="0" eaLnBrk="0" fontAlgn="base" hangingPunct="0">
        <a:spcBef>
          <a:spcPct val="0"/>
        </a:spcBef>
        <a:spcAft>
          <a:spcPct val="0"/>
        </a:spcAft>
        <a:defRPr sz="4400">
          <a:solidFill>
            <a:schemeClr val="tx1"/>
          </a:solidFill>
          <a:latin typeface="Calibri" pitchFamily="34" charset="0"/>
          <a:ea typeface="新細明體" charset="-120"/>
        </a:defRPr>
      </a:lvl5pPr>
      <a:lvl6pPr marL="457200" algn="ctr" rtl="0" fontAlgn="base">
        <a:spcBef>
          <a:spcPct val="0"/>
        </a:spcBef>
        <a:spcAft>
          <a:spcPct val="0"/>
        </a:spcAft>
        <a:defRPr sz="4400">
          <a:solidFill>
            <a:schemeClr val="tx1"/>
          </a:solidFill>
          <a:latin typeface="Calibri" pitchFamily="34" charset="0"/>
          <a:ea typeface="新細明體" charset="-120"/>
        </a:defRPr>
      </a:lvl6pPr>
      <a:lvl7pPr marL="914400" algn="ctr" rtl="0" fontAlgn="base">
        <a:spcBef>
          <a:spcPct val="0"/>
        </a:spcBef>
        <a:spcAft>
          <a:spcPct val="0"/>
        </a:spcAft>
        <a:defRPr sz="4400">
          <a:solidFill>
            <a:schemeClr val="tx1"/>
          </a:solidFill>
          <a:latin typeface="Calibri" pitchFamily="34" charset="0"/>
          <a:ea typeface="新細明體" charset="-120"/>
        </a:defRPr>
      </a:lvl7pPr>
      <a:lvl8pPr marL="1371600" algn="ctr" rtl="0" fontAlgn="base">
        <a:spcBef>
          <a:spcPct val="0"/>
        </a:spcBef>
        <a:spcAft>
          <a:spcPct val="0"/>
        </a:spcAft>
        <a:defRPr sz="4400">
          <a:solidFill>
            <a:schemeClr val="tx1"/>
          </a:solidFill>
          <a:latin typeface="Calibri" pitchFamily="34" charset="0"/>
          <a:ea typeface="新細明體" charset="-120"/>
        </a:defRPr>
      </a:lvl8pPr>
      <a:lvl9pPr marL="1828800" algn="ctr" rtl="0" fontAlgn="base">
        <a:spcBef>
          <a:spcPct val="0"/>
        </a:spcBef>
        <a:spcAft>
          <a:spcPct val="0"/>
        </a:spcAft>
        <a:defRPr sz="4400">
          <a:solidFill>
            <a:schemeClr val="tx1"/>
          </a:solidFill>
          <a:latin typeface="Calibri" pitchFamily="34" charset="0"/>
          <a:ea typeface="新細明體" charset="-120"/>
        </a:defRPr>
      </a:lvl9pPr>
    </p:titleStyle>
    <p:body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標題版面配置區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zh-TW" altLang="en-US" smtClean="0"/>
              <a:t>按一下以編輯母片標題樣式</a:t>
            </a:r>
          </a:p>
        </p:txBody>
      </p:sp>
      <p:sp>
        <p:nvSpPr>
          <p:cNvPr id="1027" name="文字版面配置區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p>
        </p:txBody>
      </p:sp>
      <p:sp>
        <p:nvSpPr>
          <p:cNvPr id="4" name="日期版面配置區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kumimoji="0" sz="1200">
                <a:solidFill>
                  <a:schemeClr val="tx1">
                    <a:tint val="75000"/>
                  </a:schemeClr>
                </a:solidFill>
                <a:latin typeface="+mn-lt"/>
                <a:ea typeface="+mn-ea"/>
              </a:defRPr>
            </a:lvl1pPr>
          </a:lstStyle>
          <a:p>
            <a:pPr>
              <a:defRPr/>
            </a:pPr>
            <a:fld id="{15ED1F37-0BC2-4A6D-8B4F-F1B214ECF66C}" type="datetimeFigureOut">
              <a:rPr lang="zh-TW" altLang="en-US">
                <a:solidFill>
                  <a:prstClr val="black">
                    <a:tint val="75000"/>
                  </a:prstClr>
                </a:solidFill>
              </a:rPr>
              <a:pPr>
                <a:defRPr/>
              </a:pPr>
              <a:t>2013/6/26</a:t>
            </a:fld>
            <a:endParaRPr lang="zh-TW" altLang="en-US">
              <a:solidFill>
                <a:prstClr val="black">
                  <a:tint val="75000"/>
                </a:prstClr>
              </a:solidFill>
            </a:endParaRPr>
          </a:p>
        </p:txBody>
      </p:sp>
      <p:sp>
        <p:nvSpPr>
          <p:cNvPr id="5" name="頁尾版面配置區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kumimoji="0" sz="1200">
                <a:solidFill>
                  <a:schemeClr val="tx1">
                    <a:tint val="75000"/>
                  </a:schemeClr>
                </a:solidFill>
                <a:latin typeface="+mn-lt"/>
                <a:ea typeface="+mn-ea"/>
              </a:defRPr>
            </a:lvl1pPr>
          </a:lstStyle>
          <a:p>
            <a:pPr>
              <a:defRPr/>
            </a:pPr>
            <a:endParaRPr lang="zh-TW" altLang="en-US">
              <a:solidFill>
                <a:prstClr val="black">
                  <a:tint val="75000"/>
                </a:prstClr>
              </a:solidFill>
            </a:endParaRPr>
          </a:p>
        </p:txBody>
      </p:sp>
      <p:sp>
        <p:nvSpPr>
          <p:cNvPr id="6" name="投影片編號版面配置區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kumimoji="0" sz="1200">
                <a:solidFill>
                  <a:schemeClr val="tx1">
                    <a:tint val="75000"/>
                  </a:schemeClr>
                </a:solidFill>
                <a:latin typeface="+mn-lt"/>
                <a:ea typeface="+mn-ea"/>
              </a:defRPr>
            </a:lvl1pPr>
          </a:lstStyle>
          <a:p>
            <a:pPr>
              <a:defRPr/>
            </a:pPr>
            <a:fld id="{0C6F2B10-B026-41D2-BF27-985E77DBF20A}" type="slidenum">
              <a:rPr lang="zh-TW" altLang="en-US">
                <a:solidFill>
                  <a:prstClr val="black">
                    <a:tint val="75000"/>
                  </a:prstClr>
                </a:solidFill>
              </a:rPr>
              <a:pPr>
                <a:defRPr/>
              </a:pPr>
              <a:t>‹#›</a:t>
            </a:fld>
            <a:endParaRPr lang="zh-TW" altLang="en-US">
              <a:solidFill>
                <a:prstClr val="black">
                  <a:tint val="75000"/>
                </a:prstClr>
              </a:solidFill>
            </a:endParaRPr>
          </a:p>
        </p:txBody>
      </p:sp>
      <p:pic>
        <p:nvPicPr>
          <p:cNvPr id="1031" name="Picture 7" descr="圖片1"/>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0" y="0"/>
            <a:ext cx="9144000" cy="684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690" r:id="rId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ea typeface="新細明體" charset="-120"/>
        </a:defRPr>
      </a:lvl2pPr>
      <a:lvl3pPr algn="ctr" rtl="0" eaLnBrk="0" fontAlgn="base" hangingPunct="0">
        <a:spcBef>
          <a:spcPct val="0"/>
        </a:spcBef>
        <a:spcAft>
          <a:spcPct val="0"/>
        </a:spcAft>
        <a:defRPr sz="4400">
          <a:solidFill>
            <a:schemeClr val="tx1"/>
          </a:solidFill>
          <a:latin typeface="Calibri" pitchFamily="34" charset="0"/>
          <a:ea typeface="新細明體" charset="-120"/>
        </a:defRPr>
      </a:lvl3pPr>
      <a:lvl4pPr algn="ctr" rtl="0" eaLnBrk="0" fontAlgn="base" hangingPunct="0">
        <a:spcBef>
          <a:spcPct val="0"/>
        </a:spcBef>
        <a:spcAft>
          <a:spcPct val="0"/>
        </a:spcAft>
        <a:defRPr sz="4400">
          <a:solidFill>
            <a:schemeClr val="tx1"/>
          </a:solidFill>
          <a:latin typeface="Calibri" pitchFamily="34" charset="0"/>
          <a:ea typeface="新細明體" charset="-120"/>
        </a:defRPr>
      </a:lvl4pPr>
      <a:lvl5pPr algn="ctr" rtl="0" eaLnBrk="0" fontAlgn="base" hangingPunct="0">
        <a:spcBef>
          <a:spcPct val="0"/>
        </a:spcBef>
        <a:spcAft>
          <a:spcPct val="0"/>
        </a:spcAft>
        <a:defRPr sz="4400">
          <a:solidFill>
            <a:schemeClr val="tx1"/>
          </a:solidFill>
          <a:latin typeface="Calibri" pitchFamily="34" charset="0"/>
          <a:ea typeface="新細明體" charset="-120"/>
        </a:defRPr>
      </a:lvl5pPr>
      <a:lvl6pPr marL="457200" algn="ctr" rtl="0" fontAlgn="base">
        <a:spcBef>
          <a:spcPct val="0"/>
        </a:spcBef>
        <a:spcAft>
          <a:spcPct val="0"/>
        </a:spcAft>
        <a:defRPr sz="4400">
          <a:solidFill>
            <a:schemeClr val="tx1"/>
          </a:solidFill>
          <a:latin typeface="Calibri" pitchFamily="34" charset="0"/>
          <a:ea typeface="新細明體" charset="-120"/>
        </a:defRPr>
      </a:lvl6pPr>
      <a:lvl7pPr marL="914400" algn="ctr" rtl="0" fontAlgn="base">
        <a:spcBef>
          <a:spcPct val="0"/>
        </a:spcBef>
        <a:spcAft>
          <a:spcPct val="0"/>
        </a:spcAft>
        <a:defRPr sz="4400">
          <a:solidFill>
            <a:schemeClr val="tx1"/>
          </a:solidFill>
          <a:latin typeface="Calibri" pitchFamily="34" charset="0"/>
          <a:ea typeface="新細明體" charset="-120"/>
        </a:defRPr>
      </a:lvl7pPr>
      <a:lvl8pPr marL="1371600" algn="ctr" rtl="0" fontAlgn="base">
        <a:spcBef>
          <a:spcPct val="0"/>
        </a:spcBef>
        <a:spcAft>
          <a:spcPct val="0"/>
        </a:spcAft>
        <a:defRPr sz="4400">
          <a:solidFill>
            <a:schemeClr val="tx1"/>
          </a:solidFill>
          <a:latin typeface="Calibri" pitchFamily="34" charset="0"/>
          <a:ea typeface="新細明體" charset="-120"/>
        </a:defRPr>
      </a:lvl8pPr>
      <a:lvl9pPr marL="1828800" algn="ctr" rtl="0" fontAlgn="base">
        <a:spcBef>
          <a:spcPct val="0"/>
        </a:spcBef>
        <a:spcAft>
          <a:spcPct val="0"/>
        </a:spcAft>
        <a:defRPr sz="4400">
          <a:solidFill>
            <a:schemeClr val="tx1"/>
          </a:solidFill>
          <a:latin typeface="Calibri" pitchFamily="34" charset="0"/>
          <a:ea typeface="新細明體" charset="-120"/>
        </a:defRPr>
      </a:lvl9pPr>
    </p:titleStyle>
    <p:body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標題版面配置區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zh-TW" altLang="en-US" smtClean="0"/>
              <a:t>按一下以編輯母片標題樣式</a:t>
            </a:r>
          </a:p>
        </p:txBody>
      </p:sp>
      <p:sp>
        <p:nvSpPr>
          <p:cNvPr id="1027" name="文字版面配置區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p>
        </p:txBody>
      </p:sp>
      <p:sp>
        <p:nvSpPr>
          <p:cNvPr id="4" name="日期版面配置區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kumimoji="0" sz="1200">
                <a:solidFill>
                  <a:schemeClr val="tx1">
                    <a:tint val="75000"/>
                  </a:schemeClr>
                </a:solidFill>
                <a:latin typeface="+mn-lt"/>
                <a:ea typeface="+mn-ea"/>
              </a:defRPr>
            </a:lvl1pPr>
          </a:lstStyle>
          <a:p>
            <a:pPr>
              <a:defRPr/>
            </a:pPr>
            <a:fld id="{15ED1F37-0BC2-4A6D-8B4F-F1B214ECF66C}" type="datetimeFigureOut">
              <a:rPr lang="zh-TW" altLang="en-US">
                <a:solidFill>
                  <a:prstClr val="black">
                    <a:tint val="75000"/>
                  </a:prstClr>
                </a:solidFill>
              </a:rPr>
              <a:pPr>
                <a:defRPr/>
              </a:pPr>
              <a:t>2013/6/26</a:t>
            </a:fld>
            <a:endParaRPr lang="zh-TW" altLang="en-US">
              <a:solidFill>
                <a:prstClr val="black">
                  <a:tint val="75000"/>
                </a:prstClr>
              </a:solidFill>
            </a:endParaRPr>
          </a:p>
        </p:txBody>
      </p:sp>
      <p:sp>
        <p:nvSpPr>
          <p:cNvPr id="5" name="頁尾版面配置區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kumimoji="0" sz="1200">
                <a:solidFill>
                  <a:schemeClr val="tx1">
                    <a:tint val="75000"/>
                  </a:schemeClr>
                </a:solidFill>
                <a:latin typeface="+mn-lt"/>
                <a:ea typeface="+mn-ea"/>
              </a:defRPr>
            </a:lvl1pPr>
          </a:lstStyle>
          <a:p>
            <a:pPr>
              <a:defRPr/>
            </a:pPr>
            <a:endParaRPr lang="zh-TW" altLang="en-US">
              <a:solidFill>
                <a:prstClr val="black">
                  <a:tint val="75000"/>
                </a:prstClr>
              </a:solidFill>
            </a:endParaRPr>
          </a:p>
        </p:txBody>
      </p:sp>
      <p:sp>
        <p:nvSpPr>
          <p:cNvPr id="6" name="投影片編號版面配置區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kumimoji="0" sz="1200">
                <a:solidFill>
                  <a:schemeClr val="tx1">
                    <a:tint val="75000"/>
                  </a:schemeClr>
                </a:solidFill>
                <a:latin typeface="+mn-lt"/>
                <a:ea typeface="+mn-ea"/>
              </a:defRPr>
            </a:lvl1pPr>
          </a:lstStyle>
          <a:p>
            <a:pPr>
              <a:defRPr/>
            </a:pPr>
            <a:fld id="{0C6F2B10-B026-41D2-BF27-985E77DBF20A}" type="slidenum">
              <a:rPr lang="zh-TW" altLang="en-US">
                <a:solidFill>
                  <a:prstClr val="black">
                    <a:tint val="75000"/>
                  </a:prstClr>
                </a:solidFill>
              </a:rPr>
              <a:pPr>
                <a:defRPr/>
              </a:pPr>
              <a:t>‹#›</a:t>
            </a:fld>
            <a:endParaRPr lang="zh-TW" altLang="en-US">
              <a:solidFill>
                <a:prstClr val="black">
                  <a:tint val="75000"/>
                </a:prstClr>
              </a:solidFill>
            </a:endParaRPr>
          </a:p>
        </p:txBody>
      </p:sp>
      <p:pic>
        <p:nvPicPr>
          <p:cNvPr id="1031" name="Picture 7" descr="圖片1"/>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0" y="0"/>
            <a:ext cx="9144000" cy="684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692" r:id="rId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ea typeface="新細明體" charset="-120"/>
        </a:defRPr>
      </a:lvl2pPr>
      <a:lvl3pPr algn="ctr" rtl="0" eaLnBrk="0" fontAlgn="base" hangingPunct="0">
        <a:spcBef>
          <a:spcPct val="0"/>
        </a:spcBef>
        <a:spcAft>
          <a:spcPct val="0"/>
        </a:spcAft>
        <a:defRPr sz="4400">
          <a:solidFill>
            <a:schemeClr val="tx1"/>
          </a:solidFill>
          <a:latin typeface="Calibri" pitchFamily="34" charset="0"/>
          <a:ea typeface="新細明體" charset="-120"/>
        </a:defRPr>
      </a:lvl3pPr>
      <a:lvl4pPr algn="ctr" rtl="0" eaLnBrk="0" fontAlgn="base" hangingPunct="0">
        <a:spcBef>
          <a:spcPct val="0"/>
        </a:spcBef>
        <a:spcAft>
          <a:spcPct val="0"/>
        </a:spcAft>
        <a:defRPr sz="4400">
          <a:solidFill>
            <a:schemeClr val="tx1"/>
          </a:solidFill>
          <a:latin typeface="Calibri" pitchFamily="34" charset="0"/>
          <a:ea typeface="新細明體" charset="-120"/>
        </a:defRPr>
      </a:lvl4pPr>
      <a:lvl5pPr algn="ctr" rtl="0" eaLnBrk="0" fontAlgn="base" hangingPunct="0">
        <a:spcBef>
          <a:spcPct val="0"/>
        </a:spcBef>
        <a:spcAft>
          <a:spcPct val="0"/>
        </a:spcAft>
        <a:defRPr sz="4400">
          <a:solidFill>
            <a:schemeClr val="tx1"/>
          </a:solidFill>
          <a:latin typeface="Calibri" pitchFamily="34" charset="0"/>
          <a:ea typeface="新細明體" charset="-120"/>
        </a:defRPr>
      </a:lvl5pPr>
      <a:lvl6pPr marL="457200" algn="ctr" rtl="0" fontAlgn="base">
        <a:spcBef>
          <a:spcPct val="0"/>
        </a:spcBef>
        <a:spcAft>
          <a:spcPct val="0"/>
        </a:spcAft>
        <a:defRPr sz="4400">
          <a:solidFill>
            <a:schemeClr val="tx1"/>
          </a:solidFill>
          <a:latin typeface="Calibri" pitchFamily="34" charset="0"/>
          <a:ea typeface="新細明體" charset="-120"/>
        </a:defRPr>
      </a:lvl6pPr>
      <a:lvl7pPr marL="914400" algn="ctr" rtl="0" fontAlgn="base">
        <a:spcBef>
          <a:spcPct val="0"/>
        </a:spcBef>
        <a:spcAft>
          <a:spcPct val="0"/>
        </a:spcAft>
        <a:defRPr sz="4400">
          <a:solidFill>
            <a:schemeClr val="tx1"/>
          </a:solidFill>
          <a:latin typeface="Calibri" pitchFamily="34" charset="0"/>
          <a:ea typeface="新細明體" charset="-120"/>
        </a:defRPr>
      </a:lvl7pPr>
      <a:lvl8pPr marL="1371600" algn="ctr" rtl="0" fontAlgn="base">
        <a:spcBef>
          <a:spcPct val="0"/>
        </a:spcBef>
        <a:spcAft>
          <a:spcPct val="0"/>
        </a:spcAft>
        <a:defRPr sz="4400">
          <a:solidFill>
            <a:schemeClr val="tx1"/>
          </a:solidFill>
          <a:latin typeface="Calibri" pitchFamily="34" charset="0"/>
          <a:ea typeface="新細明體" charset="-120"/>
        </a:defRPr>
      </a:lvl8pPr>
      <a:lvl9pPr marL="1828800" algn="ctr" rtl="0" fontAlgn="base">
        <a:spcBef>
          <a:spcPct val="0"/>
        </a:spcBef>
        <a:spcAft>
          <a:spcPct val="0"/>
        </a:spcAft>
        <a:defRPr sz="4400">
          <a:solidFill>
            <a:schemeClr val="tx1"/>
          </a:solidFill>
          <a:latin typeface="Calibri" pitchFamily="34" charset="0"/>
          <a:ea typeface="新細明體" charset="-120"/>
        </a:defRPr>
      </a:lvl9pPr>
    </p:titleStyle>
    <p:body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標題版面配置區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zh-TW" altLang="en-US" smtClean="0"/>
              <a:t>按一下以編輯母片標題樣式</a:t>
            </a:r>
          </a:p>
        </p:txBody>
      </p:sp>
      <p:sp>
        <p:nvSpPr>
          <p:cNvPr id="1027" name="文字版面配置區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p>
        </p:txBody>
      </p:sp>
      <p:sp>
        <p:nvSpPr>
          <p:cNvPr id="4" name="日期版面配置區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kumimoji="0" sz="1200">
                <a:solidFill>
                  <a:schemeClr val="tx1">
                    <a:tint val="75000"/>
                  </a:schemeClr>
                </a:solidFill>
                <a:latin typeface="+mn-lt"/>
                <a:ea typeface="+mn-ea"/>
              </a:defRPr>
            </a:lvl1pPr>
          </a:lstStyle>
          <a:p>
            <a:pPr>
              <a:defRPr/>
            </a:pPr>
            <a:fld id="{15ED1F37-0BC2-4A6D-8B4F-F1B214ECF66C}" type="datetimeFigureOut">
              <a:rPr lang="zh-TW" altLang="en-US">
                <a:solidFill>
                  <a:prstClr val="black">
                    <a:tint val="75000"/>
                  </a:prstClr>
                </a:solidFill>
              </a:rPr>
              <a:pPr>
                <a:defRPr/>
              </a:pPr>
              <a:t>2013/6/26</a:t>
            </a:fld>
            <a:endParaRPr lang="zh-TW" altLang="en-US">
              <a:solidFill>
                <a:prstClr val="black">
                  <a:tint val="75000"/>
                </a:prstClr>
              </a:solidFill>
            </a:endParaRPr>
          </a:p>
        </p:txBody>
      </p:sp>
      <p:sp>
        <p:nvSpPr>
          <p:cNvPr id="5" name="頁尾版面配置區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kumimoji="0" sz="1200">
                <a:solidFill>
                  <a:schemeClr val="tx1">
                    <a:tint val="75000"/>
                  </a:schemeClr>
                </a:solidFill>
                <a:latin typeface="+mn-lt"/>
                <a:ea typeface="+mn-ea"/>
              </a:defRPr>
            </a:lvl1pPr>
          </a:lstStyle>
          <a:p>
            <a:pPr>
              <a:defRPr/>
            </a:pPr>
            <a:endParaRPr lang="zh-TW" altLang="en-US">
              <a:solidFill>
                <a:prstClr val="black">
                  <a:tint val="75000"/>
                </a:prstClr>
              </a:solidFill>
            </a:endParaRPr>
          </a:p>
        </p:txBody>
      </p:sp>
      <p:sp>
        <p:nvSpPr>
          <p:cNvPr id="6" name="投影片編號版面配置區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kumimoji="0" sz="1200">
                <a:solidFill>
                  <a:schemeClr val="tx1">
                    <a:tint val="75000"/>
                  </a:schemeClr>
                </a:solidFill>
                <a:latin typeface="+mn-lt"/>
                <a:ea typeface="+mn-ea"/>
              </a:defRPr>
            </a:lvl1pPr>
          </a:lstStyle>
          <a:p>
            <a:pPr>
              <a:defRPr/>
            </a:pPr>
            <a:fld id="{0C6F2B10-B026-41D2-BF27-985E77DBF20A}" type="slidenum">
              <a:rPr lang="zh-TW" altLang="en-US">
                <a:solidFill>
                  <a:prstClr val="black">
                    <a:tint val="75000"/>
                  </a:prstClr>
                </a:solidFill>
              </a:rPr>
              <a:pPr>
                <a:defRPr/>
              </a:pPr>
              <a:t>‹#›</a:t>
            </a:fld>
            <a:endParaRPr lang="zh-TW" altLang="en-US">
              <a:solidFill>
                <a:prstClr val="black">
                  <a:tint val="75000"/>
                </a:prstClr>
              </a:solidFill>
            </a:endParaRPr>
          </a:p>
        </p:txBody>
      </p:sp>
      <p:pic>
        <p:nvPicPr>
          <p:cNvPr id="1031" name="Picture 7" descr="圖片1"/>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0" y="0"/>
            <a:ext cx="9144000" cy="684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694" r:id="rId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ea typeface="新細明體" charset="-120"/>
        </a:defRPr>
      </a:lvl2pPr>
      <a:lvl3pPr algn="ctr" rtl="0" eaLnBrk="0" fontAlgn="base" hangingPunct="0">
        <a:spcBef>
          <a:spcPct val="0"/>
        </a:spcBef>
        <a:spcAft>
          <a:spcPct val="0"/>
        </a:spcAft>
        <a:defRPr sz="4400">
          <a:solidFill>
            <a:schemeClr val="tx1"/>
          </a:solidFill>
          <a:latin typeface="Calibri" pitchFamily="34" charset="0"/>
          <a:ea typeface="新細明體" charset="-120"/>
        </a:defRPr>
      </a:lvl3pPr>
      <a:lvl4pPr algn="ctr" rtl="0" eaLnBrk="0" fontAlgn="base" hangingPunct="0">
        <a:spcBef>
          <a:spcPct val="0"/>
        </a:spcBef>
        <a:spcAft>
          <a:spcPct val="0"/>
        </a:spcAft>
        <a:defRPr sz="4400">
          <a:solidFill>
            <a:schemeClr val="tx1"/>
          </a:solidFill>
          <a:latin typeface="Calibri" pitchFamily="34" charset="0"/>
          <a:ea typeface="新細明體" charset="-120"/>
        </a:defRPr>
      </a:lvl4pPr>
      <a:lvl5pPr algn="ctr" rtl="0" eaLnBrk="0" fontAlgn="base" hangingPunct="0">
        <a:spcBef>
          <a:spcPct val="0"/>
        </a:spcBef>
        <a:spcAft>
          <a:spcPct val="0"/>
        </a:spcAft>
        <a:defRPr sz="4400">
          <a:solidFill>
            <a:schemeClr val="tx1"/>
          </a:solidFill>
          <a:latin typeface="Calibri" pitchFamily="34" charset="0"/>
          <a:ea typeface="新細明體" charset="-120"/>
        </a:defRPr>
      </a:lvl5pPr>
      <a:lvl6pPr marL="457200" algn="ctr" rtl="0" fontAlgn="base">
        <a:spcBef>
          <a:spcPct val="0"/>
        </a:spcBef>
        <a:spcAft>
          <a:spcPct val="0"/>
        </a:spcAft>
        <a:defRPr sz="4400">
          <a:solidFill>
            <a:schemeClr val="tx1"/>
          </a:solidFill>
          <a:latin typeface="Calibri" pitchFamily="34" charset="0"/>
          <a:ea typeface="新細明體" charset="-120"/>
        </a:defRPr>
      </a:lvl6pPr>
      <a:lvl7pPr marL="914400" algn="ctr" rtl="0" fontAlgn="base">
        <a:spcBef>
          <a:spcPct val="0"/>
        </a:spcBef>
        <a:spcAft>
          <a:spcPct val="0"/>
        </a:spcAft>
        <a:defRPr sz="4400">
          <a:solidFill>
            <a:schemeClr val="tx1"/>
          </a:solidFill>
          <a:latin typeface="Calibri" pitchFamily="34" charset="0"/>
          <a:ea typeface="新細明體" charset="-120"/>
        </a:defRPr>
      </a:lvl7pPr>
      <a:lvl8pPr marL="1371600" algn="ctr" rtl="0" fontAlgn="base">
        <a:spcBef>
          <a:spcPct val="0"/>
        </a:spcBef>
        <a:spcAft>
          <a:spcPct val="0"/>
        </a:spcAft>
        <a:defRPr sz="4400">
          <a:solidFill>
            <a:schemeClr val="tx1"/>
          </a:solidFill>
          <a:latin typeface="Calibri" pitchFamily="34" charset="0"/>
          <a:ea typeface="新細明體" charset="-120"/>
        </a:defRPr>
      </a:lvl8pPr>
      <a:lvl9pPr marL="1828800" algn="ctr" rtl="0" fontAlgn="base">
        <a:spcBef>
          <a:spcPct val="0"/>
        </a:spcBef>
        <a:spcAft>
          <a:spcPct val="0"/>
        </a:spcAft>
        <a:defRPr sz="4400">
          <a:solidFill>
            <a:schemeClr val="tx1"/>
          </a:solidFill>
          <a:latin typeface="Calibri" pitchFamily="34" charset="0"/>
          <a:ea typeface="新細明體" charset="-120"/>
        </a:defRPr>
      </a:lvl9pPr>
    </p:titleStyle>
    <p:body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8.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標題版面配置區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zh-TW" altLang="en-US" smtClean="0"/>
              <a:t>按一下以編輯母片標題樣式</a:t>
            </a:r>
          </a:p>
        </p:txBody>
      </p:sp>
      <p:sp>
        <p:nvSpPr>
          <p:cNvPr id="1027" name="文字版面配置區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p>
        </p:txBody>
      </p:sp>
      <p:sp>
        <p:nvSpPr>
          <p:cNvPr id="4" name="日期版面配置區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kumimoji="0" sz="1200">
                <a:solidFill>
                  <a:schemeClr val="tx1">
                    <a:tint val="75000"/>
                  </a:schemeClr>
                </a:solidFill>
                <a:latin typeface="+mn-lt"/>
                <a:ea typeface="+mn-ea"/>
              </a:defRPr>
            </a:lvl1pPr>
          </a:lstStyle>
          <a:p>
            <a:pPr>
              <a:defRPr/>
            </a:pPr>
            <a:fld id="{15ED1F37-0BC2-4A6D-8B4F-F1B214ECF66C}" type="datetimeFigureOut">
              <a:rPr lang="zh-TW" altLang="en-US">
                <a:solidFill>
                  <a:prstClr val="black">
                    <a:tint val="75000"/>
                  </a:prstClr>
                </a:solidFill>
              </a:rPr>
              <a:pPr>
                <a:defRPr/>
              </a:pPr>
              <a:t>2013/6/26</a:t>
            </a:fld>
            <a:endParaRPr lang="zh-TW" altLang="en-US">
              <a:solidFill>
                <a:prstClr val="black">
                  <a:tint val="75000"/>
                </a:prstClr>
              </a:solidFill>
            </a:endParaRPr>
          </a:p>
        </p:txBody>
      </p:sp>
      <p:sp>
        <p:nvSpPr>
          <p:cNvPr id="5" name="頁尾版面配置區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kumimoji="0" sz="1200">
                <a:solidFill>
                  <a:schemeClr val="tx1">
                    <a:tint val="75000"/>
                  </a:schemeClr>
                </a:solidFill>
                <a:latin typeface="+mn-lt"/>
                <a:ea typeface="+mn-ea"/>
              </a:defRPr>
            </a:lvl1pPr>
          </a:lstStyle>
          <a:p>
            <a:pPr>
              <a:defRPr/>
            </a:pPr>
            <a:endParaRPr lang="zh-TW" altLang="en-US">
              <a:solidFill>
                <a:prstClr val="black">
                  <a:tint val="75000"/>
                </a:prstClr>
              </a:solidFill>
            </a:endParaRPr>
          </a:p>
        </p:txBody>
      </p:sp>
      <p:sp>
        <p:nvSpPr>
          <p:cNvPr id="6" name="投影片編號版面配置區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kumimoji="0" sz="1200">
                <a:solidFill>
                  <a:schemeClr val="tx1">
                    <a:tint val="75000"/>
                  </a:schemeClr>
                </a:solidFill>
                <a:latin typeface="+mn-lt"/>
                <a:ea typeface="+mn-ea"/>
              </a:defRPr>
            </a:lvl1pPr>
          </a:lstStyle>
          <a:p>
            <a:pPr>
              <a:defRPr/>
            </a:pPr>
            <a:fld id="{0C6F2B10-B026-41D2-BF27-985E77DBF20A}" type="slidenum">
              <a:rPr lang="zh-TW" altLang="en-US">
                <a:solidFill>
                  <a:prstClr val="black">
                    <a:tint val="75000"/>
                  </a:prstClr>
                </a:solidFill>
              </a:rPr>
              <a:pPr>
                <a:defRPr/>
              </a:pPr>
              <a:t>‹#›</a:t>
            </a:fld>
            <a:endParaRPr lang="zh-TW" altLang="en-US">
              <a:solidFill>
                <a:prstClr val="black">
                  <a:tint val="75000"/>
                </a:prstClr>
              </a:solidFill>
            </a:endParaRPr>
          </a:p>
        </p:txBody>
      </p:sp>
      <p:pic>
        <p:nvPicPr>
          <p:cNvPr id="1031" name="Picture 7" descr="圖片1"/>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0" y="0"/>
            <a:ext cx="9144000" cy="684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696" r:id="rId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ea typeface="新細明體" charset="-120"/>
        </a:defRPr>
      </a:lvl2pPr>
      <a:lvl3pPr algn="ctr" rtl="0" eaLnBrk="0" fontAlgn="base" hangingPunct="0">
        <a:spcBef>
          <a:spcPct val="0"/>
        </a:spcBef>
        <a:spcAft>
          <a:spcPct val="0"/>
        </a:spcAft>
        <a:defRPr sz="4400">
          <a:solidFill>
            <a:schemeClr val="tx1"/>
          </a:solidFill>
          <a:latin typeface="Calibri" pitchFamily="34" charset="0"/>
          <a:ea typeface="新細明體" charset="-120"/>
        </a:defRPr>
      </a:lvl3pPr>
      <a:lvl4pPr algn="ctr" rtl="0" eaLnBrk="0" fontAlgn="base" hangingPunct="0">
        <a:spcBef>
          <a:spcPct val="0"/>
        </a:spcBef>
        <a:spcAft>
          <a:spcPct val="0"/>
        </a:spcAft>
        <a:defRPr sz="4400">
          <a:solidFill>
            <a:schemeClr val="tx1"/>
          </a:solidFill>
          <a:latin typeface="Calibri" pitchFamily="34" charset="0"/>
          <a:ea typeface="新細明體" charset="-120"/>
        </a:defRPr>
      </a:lvl4pPr>
      <a:lvl5pPr algn="ctr" rtl="0" eaLnBrk="0" fontAlgn="base" hangingPunct="0">
        <a:spcBef>
          <a:spcPct val="0"/>
        </a:spcBef>
        <a:spcAft>
          <a:spcPct val="0"/>
        </a:spcAft>
        <a:defRPr sz="4400">
          <a:solidFill>
            <a:schemeClr val="tx1"/>
          </a:solidFill>
          <a:latin typeface="Calibri" pitchFamily="34" charset="0"/>
          <a:ea typeface="新細明體" charset="-120"/>
        </a:defRPr>
      </a:lvl5pPr>
      <a:lvl6pPr marL="457200" algn="ctr" rtl="0" fontAlgn="base">
        <a:spcBef>
          <a:spcPct val="0"/>
        </a:spcBef>
        <a:spcAft>
          <a:spcPct val="0"/>
        </a:spcAft>
        <a:defRPr sz="4400">
          <a:solidFill>
            <a:schemeClr val="tx1"/>
          </a:solidFill>
          <a:latin typeface="Calibri" pitchFamily="34" charset="0"/>
          <a:ea typeface="新細明體" charset="-120"/>
        </a:defRPr>
      </a:lvl6pPr>
      <a:lvl7pPr marL="914400" algn="ctr" rtl="0" fontAlgn="base">
        <a:spcBef>
          <a:spcPct val="0"/>
        </a:spcBef>
        <a:spcAft>
          <a:spcPct val="0"/>
        </a:spcAft>
        <a:defRPr sz="4400">
          <a:solidFill>
            <a:schemeClr val="tx1"/>
          </a:solidFill>
          <a:latin typeface="Calibri" pitchFamily="34" charset="0"/>
          <a:ea typeface="新細明體" charset="-120"/>
        </a:defRPr>
      </a:lvl7pPr>
      <a:lvl8pPr marL="1371600" algn="ctr" rtl="0" fontAlgn="base">
        <a:spcBef>
          <a:spcPct val="0"/>
        </a:spcBef>
        <a:spcAft>
          <a:spcPct val="0"/>
        </a:spcAft>
        <a:defRPr sz="4400">
          <a:solidFill>
            <a:schemeClr val="tx1"/>
          </a:solidFill>
          <a:latin typeface="Calibri" pitchFamily="34" charset="0"/>
          <a:ea typeface="新細明體" charset="-120"/>
        </a:defRPr>
      </a:lvl8pPr>
      <a:lvl9pPr marL="1828800" algn="ctr" rtl="0" fontAlgn="base">
        <a:spcBef>
          <a:spcPct val="0"/>
        </a:spcBef>
        <a:spcAft>
          <a:spcPct val="0"/>
        </a:spcAft>
        <a:defRPr sz="4400">
          <a:solidFill>
            <a:schemeClr val="tx1"/>
          </a:solidFill>
          <a:latin typeface="Calibri" pitchFamily="34" charset="0"/>
          <a:ea typeface="新細明體" charset="-120"/>
        </a:defRPr>
      </a:lvl9pPr>
    </p:titleStyle>
    <p:body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標題版面配置區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zh-TW" altLang="en-US" smtClean="0"/>
              <a:t>按一下以編輯母片標題樣式</a:t>
            </a:r>
          </a:p>
        </p:txBody>
      </p:sp>
      <p:sp>
        <p:nvSpPr>
          <p:cNvPr id="1027" name="文字版面配置區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p>
        </p:txBody>
      </p:sp>
      <p:sp>
        <p:nvSpPr>
          <p:cNvPr id="4" name="日期版面配置區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kumimoji="0" sz="1200">
                <a:solidFill>
                  <a:schemeClr val="tx1">
                    <a:tint val="75000"/>
                  </a:schemeClr>
                </a:solidFill>
                <a:latin typeface="+mn-lt"/>
                <a:ea typeface="+mn-ea"/>
              </a:defRPr>
            </a:lvl1pPr>
          </a:lstStyle>
          <a:p>
            <a:pPr>
              <a:defRPr/>
            </a:pPr>
            <a:fld id="{05DF1DC6-E994-43FE-BE0E-5C76E895F7CE}" type="datetimeFigureOut">
              <a:rPr lang="zh-TW" altLang="en-US">
                <a:solidFill>
                  <a:prstClr val="black">
                    <a:tint val="75000"/>
                  </a:prstClr>
                </a:solidFill>
              </a:rPr>
              <a:pPr>
                <a:defRPr/>
              </a:pPr>
              <a:t>2013/6/26</a:t>
            </a:fld>
            <a:endParaRPr lang="zh-TW" altLang="en-US">
              <a:solidFill>
                <a:prstClr val="black">
                  <a:tint val="75000"/>
                </a:prstClr>
              </a:solidFill>
            </a:endParaRPr>
          </a:p>
        </p:txBody>
      </p:sp>
      <p:sp>
        <p:nvSpPr>
          <p:cNvPr id="5" name="頁尾版面配置區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kumimoji="0" sz="1200">
                <a:solidFill>
                  <a:schemeClr val="tx1">
                    <a:tint val="75000"/>
                  </a:schemeClr>
                </a:solidFill>
                <a:latin typeface="+mn-lt"/>
                <a:ea typeface="+mn-ea"/>
              </a:defRPr>
            </a:lvl1pPr>
          </a:lstStyle>
          <a:p>
            <a:pPr>
              <a:defRPr/>
            </a:pPr>
            <a:endParaRPr lang="zh-TW" altLang="en-US">
              <a:solidFill>
                <a:prstClr val="black">
                  <a:tint val="75000"/>
                </a:prstClr>
              </a:solidFill>
            </a:endParaRPr>
          </a:p>
        </p:txBody>
      </p:sp>
      <p:sp>
        <p:nvSpPr>
          <p:cNvPr id="6" name="投影片編號版面配置區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kumimoji="0" sz="1200">
                <a:solidFill>
                  <a:schemeClr val="tx1">
                    <a:tint val="75000"/>
                  </a:schemeClr>
                </a:solidFill>
                <a:latin typeface="+mn-lt"/>
                <a:ea typeface="+mn-ea"/>
              </a:defRPr>
            </a:lvl1pPr>
          </a:lstStyle>
          <a:p>
            <a:pPr>
              <a:defRPr/>
            </a:pPr>
            <a:fld id="{194B2D37-BF28-44BF-B032-C31FDE2ECC58}" type="slidenum">
              <a:rPr lang="zh-TW" altLang="en-US">
                <a:solidFill>
                  <a:prstClr val="black">
                    <a:tint val="75000"/>
                  </a:prstClr>
                </a:solidFill>
              </a:rPr>
              <a:pPr>
                <a:defRPr/>
              </a:pPr>
              <a:t>‹#›</a:t>
            </a:fld>
            <a:endParaRPr lang="zh-TW" altLang="en-US">
              <a:solidFill>
                <a:prstClr val="black">
                  <a:tint val="75000"/>
                </a:prstClr>
              </a:solidFill>
            </a:endParaRPr>
          </a:p>
        </p:txBody>
      </p:sp>
      <p:pic>
        <p:nvPicPr>
          <p:cNvPr id="7" name="Picture 2" descr="D:\Documents and Settings\Peter\桌面\素材-PNG-透明底\圖片1.jpg"/>
          <p:cNvPicPr>
            <a:picLocks noChangeAspect="1" noChangeArrowheads="1"/>
          </p:cNvPicPr>
          <p:nvPr userDrawn="1"/>
        </p:nvPicPr>
        <p:blipFill>
          <a:blip r:embed="rId3" cstate="print"/>
          <a:srcRect/>
          <a:stretch>
            <a:fillRect/>
          </a:stretch>
        </p:blipFill>
        <p:spPr bwMode="auto">
          <a:xfrm>
            <a:off x="0" y="0"/>
            <a:ext cx="9144001" cy="6709946"/>
          </a:xfrm>
          <a:prstGeom prst="rect">
            <a:avLst/>
          </a:prstGeom>
          <a:noFill/>
        </p:spPr>
      </p:pic>
    </p:spTree>
  </p:cSld>
  <p:clrMap bg1="lt1" tx1="dk1" bg2="lt2" tx2="dk2" accent1="accent1" accent2="accent2" accent3="accent3" accent4="accent4" accent5="accent5" accent6="accent6" hlink="hlink" folHlink="folHlink"/>
  <p:sldLayoutIdLst>
    <p:sldLayoutId id="2147483664" r:id="rId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ea typeface="新細明體" charset="-120"/>
        </a:defRPr>
      </a:lvl2pPr>
      <a:lvl3pPr algn="ctr" rtl="0" eaLnBrk="0" fontAlgn="base" hangingPunct="0">
        <a:spcBef>
          <a:spcPct val="0"/>
        </a:spcBef>
        <a:spcAft>
          <a:spcPct val="0"/>
        </a:spcAft>
        <a:defRPr sz="4400">
          <a:solidFill>
            <a:schemeClr val="tx1"/>
          </a:solidFill>
          <a:latin typeface="Calibri" pitchFamily="34" charset="0"/>
          <a:ea typeface="新細明體" charset="-120"/>
        </a:defRPr>
      </a:lvl3pPr>
      <a:lvl4pPr algn="ctr" rtl="0" eaLnBrk="0" fontAlgn="base" hangingPunct="0">
        <a:spcBef>
          <a:spcPct val="0"/>
        </a:spcBef>
        <a:spcAft>
          <a:spcPct val="0"/>
        </a:spcAft>
        <a:defRPr sz="4400">
          <a:solidFill>
            <a:schemeClr val="tx1"/>
          </a:solidFill>
          <a:latin typeface="Calibri" pitchFamily="34" charset="0"/>
          <a:ea typeface="新細明體" charset="-120"/>
        </a:defRPr>
      </a:lvl4pPr>
      <a:lvl5pPr algn="ctr" rtl="0" eaLnBrk="0" fontAlgn="base" hangingPunct="0">
        <a:spcBef>
          <a:spcPct val="0"/>
        </a:spcBef>
        <a:spcAft>
          <a:spcPct val="0"/>
        </a:spcAft>
        <a:defRPr sz="4400">
          <a:solidFill>
            <a:schemeClr val="tx1"/>
          </a:solidFill>
          <a:latin typeface="Calibri" pitchFamily="34" charset="0"/>
          <a:ea typeface="新細明體" charset="-120"/>
        </a:defRPr>
      </a:lvl5pPr>
      <a:lvl6pPr marL="457200" algn="ctr" rtl="0" fontAlgn="base">
        <a:spcBef>
          <a:spcPct val="0"/>
        </a:spcBef>
        <a:spcAft>
          <a:spcPct val="0"/>
        </a:spcAft>
        <a:defRPr sz="4400">
          <a:solidFill>
            <a:schemeClr val="tx1"/>
          </a:solidFill>
          <a:latin typeface="Calibri" pitchFamily="34" charset="0"/>
          <a:ea typeface="新細明體" charset="-120"/>
        </a:defRPr>
      </a:lvl6pPr>
      <a:lvl7pPr marL="914400" algn="ctr" rtl="0" fontAlgn="base">
        <a:spcBef>
          <a:spcPct val="0"/>
        </a:spcBef>
        <a:spcAft>
          <a:spcPct val="0"/>
        </a:spcAft>
        <a:defRPr sz="4400">
          <a:solidFill>
            <a:schemeClr val="tx1"/>
          </a:solidFill>
          <a:latin typeface="Calibri" pitchFamily="34" charset="0"/>
          <a:ea typeface="新細明體" charset="-120"/>
        </a:defRPr>
      </a:lvl7pPr>
      <a:lvl8pPr marL="1371600" algn="ctr" rtl="0" fontAlgn="base">
        <a:spcBef>
          <a:spcPct val="0"/>
        </a:spcBef>
        <a:spcAft>
          <a:spcPct val="0"/>
        </a:spcAft>
        <a:defRPr sz="4400">
          <a:solidFill>
            <a:schemeClr val="tx1"/>
          </a:solidFill>
          <a:latin typeface="Calibri" pitchFamily="34" charset="0"/>
          <a:ea typeface="新細明體" charset="-120"/>
        </a:defRPr>
      </a:lvl8pPr>
      <a:lvl9pPr marL="1828800" algn="ctr" rtl="0" fontAlgn="base">
        <a:spcBef>
          <a:spcPct val="0"/>
        </a:spcBef>
        <a:spcAft>
          <a:spcPct val="0"/>
        </a:spcAft>
        <a:defRPr sz="4400">
          <a:solidFill>
            <a:schemeClr val="tx1"/>
          </a:solidFill>
          <a:latin typeface="Calibri" pitchFamily="34" charset="0"/>
          <a:ea typeface="新細明體" charset="-12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1026" name="矩形 16"/>
          <p:cNvSpPr>
            <a:spLocks noChangeArrowheads="1"/>
          </p:cNvSpPr>
          <p:nvPr/>
        </p:nvSpPr>
        <p:spPr bwMode="white">
          <a:xfrm>
            <a:off x="0" y="6705600"/>
            <a:ext cx="9144000" cy="152400"/>
          </a:xfrm>
          <a:prstGeom prst="rect">
            <a:avLst/>
          </a:prstGeom>
          <a:solidFill>
            <a:srgbClr val="FFFFFF"/>
          </a:solidFill>
          <a:ln>
            <a:noFill/>
          </a:ln>
          <a:extLst/>
        </p:spPr>
        <p:txBody>
          <a:bodyPr wrap="none" anchor="ctr"/>
          <a:lstStyle>
            <a:lvl1pPr>
              <a:defRPr kumimoji="1">
                <a:solidFill>
                  <a:schemeClr val="tx1"/>
                </a:solidFill>
                <a:latin typeface="Arial" panose="020B0604020202020204" pitchFamily="34" charset="0"/>
                <a:ea typeface="新細明體" panose="02020500000000000000" pitchFamily="18" charset="-120"/>
              </a:defRPr>
            </a:lvl1pPr>
            <a:lvl2pPr marL="742950" indent="-285750">
              <a:defRPr kumimoji="1">
                <a:solidFill>
                  <a:schemeClr val="tx1"/>
                </a:solidFill>
                <a:latin typeface="Arial" panose="020B0604020202020204" pitchFamily="34" charset="0"/>
                <a:ea typeface="新細明體" panose="02020500000000000000" pitchFamily="18" charset="-120"/>
              </a:defRPr>
            </a:lvl2pPr>
            <a:lvl3pPr marL="1143000" indent="-228600">
              <a:defRPr kumimoji="1">
                <a:solidFill>
                  <a:schemeClr val="tx1"/>
                </a:solidFill>
                <a:latin typeface="Arial" panose="020B0604020202020204" pitchFamily="34" charset="0"/>
                <a:ea typeface="新細明體" panose="02020500000000000000" pitchFamily="18" charset="-120"/>
              </a:defRPr>
            </a:lvl3pPr>
            <a:lvl4pPr marL="1600200" indent="-228600">
              <a:defRPr kumimoji="1">
                <a:solidFill>
                  <a:schemeClr val="tx1"/>
                </a:solidFill>
                <a:latin typeface="Arial" panose="020B0604020202020204" pitchFamily="34" charset="0"/>
                <a:ea typeface="新細明體" panose="02020500000000000000" pitchFamily="18" charset="-120"/>
              </a:defRPr>
            </a:lvl4pPr>
            <a:lvl5pPr marL="2057400" indent="-22860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a:defRPr/>
            </a:pPr>
            <a:endParaRPr kumimoji="0" lang="en-US" altLang="zh-TW" smtClean="0">
              <a:solidFill>
                <a:prstClr val="black"/>
              </a:solidFill>
            </a:endParaRPr>
          </a:p>
        </p:txBody>
      </p:sp>
      <p:sp>
        <p:nvSpPr>
          <p:cNvPr id="1027" name="矩形 15"/>
          <p:cNvSpPr>
            <a:spLocks noChangeArrowheads="1"/>
          </p:cNvSpPr>
          <p:nvPr/>
        </p:nvSpPr>
        <p:spPr bwMode="white">
          <a:xfrm>
            <a:off x="0" y="0"/>
            <a:ext cx="9144000" cy="1393825"/>
          </a:xfrm>
          <a:prstGeom prst="rect">
            <a:avLst/>
          </a:prstGeom>
          <a:solidFill>
            <a:srgbClr val="FFFFFF"/>
          </a:solidFill>
          <a:ln>
            <a:noFill/>
          </a:ln>
          <a:extLst/>
        </p:spPr>
        <p:txBody>
          <a:bodyPr wrap="none" anchor="ctr"/>
          <a:lstStyle>
            <a:lvl1pPr>
              <a:defRPr kumimoji="1">
                <a:solidFill>
                  <a:schemeClr val="tx1"/>
                </a:solidFill>
                <a:latin typeface="Arial" panose="020B0604020202020204" pitchFamily="34" charset="0"/>
                <a:ea typeface="新細明體" panose="02020500000000000000" pitchFamily="18" charset="-120"/>
              </a:defRPr>
            </a:lvl1pPr>
            <a:lvl2pPr marL="742950" indent="-285750">
              <a:defRPr kumimoji="1">
                <a:solidFill>
                  <a:schemeClr val="tx1"/>
                </a:solidFill>
                <a:latin typeface="Arial" panose="020B0604020202020204" pitchFamily="34" charset="0"/>
                <a:ea typeface="新細明體" panose="02020500000000000000" pitchFamily="18" charset="-120"/>
              </a:defRPr>
            </a:lvl2pPr>
            <a:lvl3pPr marL="1143000" indent="-228600">
              <a:defRPr kumimoji="1">
                <a:solidFill>
                  <a:schemeClr val="tx1"/>
                </a:solidFill>
                <a:latin typeface="Arial" panose="020B0604020202020204" pitchFamily="34" charset="0"/>
                <a:ea typeface="新細明體" panose="02020500000000000000" pitchFamily="18" charset="-120"/>
              </a:defRPr>
            </a:lvl3pPr>
            <a:lvl4pPr marL="1600200" indent="-228600">
              <a:defRPr kumimoji="1">
                <a:solidFill>
                  <a:schemeClr val="tx1"/>
                </a:solidFill>
                <a:latin typeface="Arial" panose="020B0604020202020204" pitchFamily="34" charset="0"/>
                <a:ea typeface="新細明體" panose="02020500000000000000" pitchFamily="18" charset="-120"/>
              </a:defRPr>
            </a:lvl4pPr>
            <a:lvl5pPr marL="2057400" indent="-22860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a:defRPr/>
            </a:pPr>
            <a:endParaRPr kumimoji="0" lang="en-US" altLang="zh-TW" smtClean="0">
              <a:solidFill>
                <a:prstClr val="black"/>
              </a:solidFill>
            </a:endParaRPr>
          </a:p>
        </p:txBody>
      </p:sp>
      <p:sp>
        <p:nvSpPr>
          <p:cNvPr id="1028" name="矩形 17"/>
          <p:cNvSpPr>
            <a:spLocks noChangeArrowheads="1"/>
          </p:cNvSpPr>
          <p:nvPr/>
        </p:nvSpPr>
        <p:spPr bwMode="white">
          <a:xfrm>
            <a:off x="0" y="0"/>
            <a:ext cx="152400" cy="6858000"/>
          </a:xfrm>
          <a:prstGeom prst="rect">
            <a:avLst/>
          </a:prstGeom>
          <a:solidFill>
            <a:srgbClr val="FFFFFF"/>
          </a:solidFill>
          <a:ln>
            <a:noFill/>
          </a:ln>
          <a:extLst/>
        </p:spPr>
        <p:txBody>
          <a:bodyPr wrap="none" anchor="ctr"/>
          <a:lstStyle>
            <a:lvl1pPr>
              <a:defRPr kumimoji="1">
                <a:solidFill>
                  <a:schemeClr val="tx1"/>
                </a:solidFill>
                <a:latin typeface="Arial" panose="020B0604020202020204" pitchFamily="34" charset="0"/>
                <a:ea typeface="新細明體" panose="02020500000000000000" pitchFamily="18" charset="-120"/>
              </a:defRPr>
            </a:lvl1pPr>
            <a:lvl2pPr marL="742950" indent="-285750">
              <a:defRPr kumimoji="1">
                <a:solidFill>
                  <a:schemeClr val="tx1"/>
                </a:solidFill>
                <a:latin typeface="Arial" panose="020B0604020202020204" pitchFamily="34" charset="0"/>
                <a:ea typeface="新細明體" panose="02020500000000000000" pitchFamily="18" charset="-120"/>
              </a:defRPr>
            </a:lvl2pPr>
            <a:lvl3pPr marL="1143000" indent="-228600">
              <a:defRPr kumimoji="1">
                <a:solidFill>
                  <a:schemeClr val="tx1"/>
                </a:solidFill>
                <a:latin typeface="Arial" panose="020B0604020202020204" pitchFamily="34" charset="0"/>
                <a:ea typeface="新細明體" panose="02020500000000000000" pitchFamily="18" charset="-120"/>
              </a:defRPr>
            </a:lvl3pPr>
            <a:lvl4pPr marL="1600200" indent="-228600">
              <a:defRPr kumimoji="1">
                <a:solidFill>
                  <a:schemeClr val="tx1"/>
                </a:solidFill>
                <a:latin typeface="Arial" panose="020B0604020202020204" pitchFamily="34" charset="0"/>
                <a:ea typeface="新細明體" panose="02020500000000000000" pitchFamily="18" charset="-120"/>
              </a:defRPr>
            </a:lvl4pPr>
            <a:lvl5pPr marL="2057400" indent="-22860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a:defRPr/>
            </a:pPr>
            <a:endParaRPr kumimoji="0" lang="en-US" altLang="zh-TW" smtClean="0">
              <a:solidFill>
                <a:prstClr val="black"/>
              </a:solidFill>
            </a:endParaRPr>
          </a:p>
        </p:txBody>
      </p:sp>
      <p:sp>
        <p:nvSpPr>
          <p:cNvPr id="1029" name="矩形 18"/>
          <p:cNvSpPr>
            <a:spLocks noChangeArrowheads="1"/>
          </p:cNvSpPr>
          <p:nvPr/>
        </p:nvSpPr>
        <p:spPr bwMode="white">
          <a:xfrm>
            <a:off x="8991600" y="0"/>
            <a:ext cx="152400" cy="6858000"/>
          </a:xfrm>
          <a:prstGeom prst="rect">
            <a:avLst/>
          </a:prstGeom>
          <a:solidFill>
            <a:srgbClr val="FFFFFF"/>
          </a:solidFill>
          <a:ln>
            <a:noFill/>
          </a:ln>
          <a:extLst/>
        </p:spPr>
        <p:txBody>
          <a:bodyPr wrap="none" anchor="ctr"/>
          <a:lstStyle>
            <a:lvl1pPr>
              <a:defRPr kumimoji="1">
                <a:solidFill>
                  <a:schemeClr val="tx1"/>
                </a:solidFill>
                <a:latin typeface="Arial" panose="020B0604020202020204" pitchFamily="34" charset="0"/>
                <a:ea typeface="新細明體" panose="02020500000000000000" pitchFamily="18" charset="-120"/>
              </a:defRPr>
            </a:lvl1pPr>
            <a:lvl2pPr marL="742950" indent="-285750">
              <a:defRPr kumimoji="1">
                <a:solidFill>
                  <a:schemeClr val="tx1"/>
                </a:solidFill>
                <a:latin typeface="Arial" panose="020B0604020202020204" pitchFamily="34" charset="0"/>
                <a:ea typeface="新細明體" panose="02020500000000000000" pitchFamily="18" charset="-120"/>
              </a:defRPr>
            </a:lvl2pPr>
            <a:lvl3pPr marL="1143000" indent="-228600">
              <a:defRPr kumimoji="1">
                <a:solidFill>
                  <a:schemeClr val="tx1"/>
                </a:solidFill>
                <a:latin typeface="Arial" panose="020B0604020202020204" pitchFamily="34" charset="0"/>
                <a:ea typeface="新細明體" panose="02020500000000000000" pitchFamily="18" charset="-120"/>
              </a:defRPr>
            </a:lvl3pPr>
            <a:lvl4pPr marL="1600200" indent="-228600">
              <a:defRPr kumimoji="1">
                <a:solidFill>
                  <a:schemeClr val="tx1"/>
                </a:solidFill>
                <a:latin typeface="Arial" panose="020B0604020202020204" pitchFamily="34" charset="0"/>
                <a:ea typeface="新細明體" panose="02020500000000000000" pitchFamily="18" charset="-120"/>
              </a:defRPr>
            </a:lvl4pPr>
            <a:lvl5pPr marL="2057400" indent="-22860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a:defRPr/>
            </a:pPr>
            <a:endParaRPr kumimoji="0" lang="en-US" altLang="zh-TW" smtClean="0">
              <a:solidFill>
                <a:prstClr val="black"/>
              </a:solidFill>
            </a:endParaRPr>
          </a:p>
        </p:txBody>
      </p:sp>
      <p:sp>
        <p:nvSpPr>
          <p:cNvPr id="9" name="矩形 8"/>
          <p:cNvSpPr>
            <a:spLocks noChangeArrowheads="1"/>
          </p:cNvSpPr>
          <p:nvPr/>
        </p:nvSpPr>
        <p:spPr bwMode="auto">
          <a:xfrm>
            <a:off x="149225" y="6388100"/>
            <a:ext cx="8832850" cy="309563"/>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a:defRPr/>
            </a:pPr>
            <a:endParaRPr kumimoji="0" lang="en-US">
              <a:solidFill>
                <a:prstClr val="black"/>
              </a:solidFill>
              <a:latin typeface="Arial" pitchFamily="34" charset="0"/>
              <a:ea typeface="新細明體" pitchFamily="18" charset="-120"/>
            </a:endParaRPr>
          </a:p>
        </p:txBody>
      </p:sp>
      <p:sp>
        <p:nvSpPr>
          <p:cNvPr id="14" name="日期版面配置區 13"/>
          <p:cNvSpPr>
            <a:spLocks noGrp="1"/>
          </p:cNvSpPr>
          <p:nvPr>
            <p:ph type="dt" sz="half" idx="2"/>
          </p:nvPr>
        </p:nvSpPr>
        <p:spPr>
          <a:xfrm>
            <a:off x="5791200" y="6405563"/>
            <a:ext cx="3044825" cy="365125"/>
          </a:xfrm>
          <a:prstGeom prst="rect">
            <a:avLst/>
          </a:prstGeom>
        </p:spPr>
        <p:txBody>
          <a:bodyPr vert="horz"/>
          <a:lstStyle>
            <a:lvl1pPr algn="r" eaLnBrk="1" latinLnBrk="0" hangingPunct="1">
              <a:defRPr kumimoji="0" sz="1400">
                <a:solidFill>
                  <a:srgbClr val="FFFFFF"/>
                </a:solidFill>
                <a:latin typeface="Arial" pitchFamily="34" charset="0"/>
                <a:ea typeface="新細明體" pitchFamily="18" charset="-120"/>
              </a:defRPr>
            </a:lvl1pPr>
          </a:lstStyle>
          <a:p>
            <a:pPr>
              <a:defRPr/>
            </a:pPr>
            <a:endParaRPr lang="en-US" altLang="zh-TW"/>
          </a:p>
        </p:txBody>
      </p:sp>
      <p:sp>
        <p:nvSpPr>
          <p:cNvPr id="3" name="頁尾版面配置區 2"/>
          <p:cNvSpPr>
            <a:spLocks noGrp="1"/>
          </p:cNvSpPr>
          <p:nvPr>
            <p:ph type="ftr" sz="quarter" idx="3"/>
          </p:nvPr>
        </p:nvSpPr>
        <p:spPr>
          <a:xfrm>
            <a:off x="304800" y="6410325"/>
            <a:ext cx="3581400" cy="366713"/>
          </a:xfrm>
          <a:prstGeom prst="rect">
            <a:avLst/>
          </a:prstGeom>
        </p:spPr>
        <p:txBody>
          <a:bodyPr vert="horz"/>
          <a:lstStyle>
            <a:lvl1pPr algn="l" eaLnBrk="1" latinLnBrk="0" hangingPunct="1">
              <a:defRPr kumimoji="0" sz="1200">
                <a:solidFill>
                  <a:srgbClr val="FFFFFF"/>
                </a:solidFill>
                <a:latin typeface="Arial" pitchFamily="34" charset="0"/>
                <a:ea typeface="新細明體" pitchFamily="18" charset="-120"/>
              </a:defRPr>
            </a:lvl1pPr>
          </a:lstStyle>
          <a:p>
            <a:pPr>
              <a:defRPr/>
            </a:pPr>
            <a:endParaRPr lang="en-US" altLang="zh-TW"/>
          </a:p>
        </p:txBody>
      </p:sp>
      <p:sp>
        <p:nvSpPr>
          <p:cNvPr id="8" name="矩形 7"/>
          <p:cNvSpPr>
            <a:spLocks noChangeArrowheads="1"/>
          </p:cNvSpPr>
          <p:nvPr/>
        </p:nvSpPr>
        <p:spPr bwMode="auto">
          <a:xfrm>
            <a:off x="152400" y="155575"/>
            <a:ext cx="8832850" cy="6546850"/>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wrap="none" anchor="ctr"/>
          <a:lstStyle/>
          <a:p>
            <a:pPr>
              <a:defRPr/>
            </a:pPr>
            <a:endParaRPr kumimoji="0" lang="en-US" dirty="0">
              <a:solidFill>
                <a:prstClr val="black"/>
              </a:solidFill>
              <a:latin typeface="Arial" pitchFamily="34" charset="0"/>
              <a:ea typeface="新細明體" pitchFamily="18" charset="-120"/>
            </a:endParaRPr>
          </a:p>
        </p:txBody>
      </p:sp>
      <p:sp>
        <p:nvSpPr>
          <p:cNvPr id="10" name="直線接點 9"/>
          <p:cNvSpPr>
            <a:spLocks noChangeShapeType="1"/>
          </p:cNvSpPr>
          <p:nvPr/>
        </p:nvSpPr>
        <p:spPr bwMode="auto">
          <a:xfrm>
            <a:off x="152400" y="1276350"/>
            <a:ext cx="8832850"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wrap="none" anchor="ctr"/>
          <a:lstStyle/>
          <a:p>
            <a:pPr>
              <a:defRPr/>
            </a:pPr>
            <a:endParaRPr kumimoji="0" lang="en-US">
              <a:solidFill>
                <a:prstClr val="black"/>
              </a:solidFill>
              <a:latin typeface="Arial" pitchFamily="34" charset="0"/>
              <a:ea typeface="新細明體" pitchFamily="18" charset="-120"/>
            </a:endParaRPr>
          </a:p>
        </p:txBody>
      </p:sp>
      <p:sp>
        <p:nvSpPr>
          <p:cNvPr id="12" name="橢圓 11"/>
          <p:cNvSpPr/>
          <p:nvPr/>
        </p:nvSpPr>
        <p:spPr>
          <a:xfrm>
            <a:off x="4267200" y="955675"/>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kumimoji="0" lang="en-US">
              <a:solidFill>
                <a:prstClr val="white"/>
              </a:solidFill>
            </a:endParaRPr>
          </a:p>
        </p:txBody>
      </p:sp>
      <p:sp>
        <p:nvSpPr>
          <p:cNvPr id="15" name="橢圓 14"/>
          <p:cNvSpPr/>
          <p:nvPr/>
        </p:nvSpPr>
        <p:spPr>
          <a:xfrm>
            <a:off x="4362450" y="1050925"/>
            <a:ext cx="419100" cy="420688"/>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kumimoji="0" lang="en-US">
              <a:solidFill>
                <a:prstClr val="white"/>
              </a:solidFill>
            </a:endParaRPr>
          </a:p>
        </p:txBody>
      </p:sp>
      <p:sp>
        <p:nvSpPr>
          <p:cNvPr id="23" name="投影片編號版面配置區 22"/>
          <p:cNvSpPr>
            <a:spLocks noGrp="1"/>
          </p:cNvSpPr>
          <p:nvPr>
            <p:ph type="sldNum" sz="quarter" idx="4"/>
          </p:nvPr>
        </p:nvSpPr>
        <p:spPr>
          <a:xfrm>
            <a:off x="4343400" y="1039813"/>
            <a:ext cx="457200" cy="441325"/>
          </a:xfrm>
          <a:prstGeom prst="rect">
            <a:avLst/>
          </a:prstGeom>
        </p:spPr>
        <p:txBody>
          <a:bodyPr vert="horz" wrap="square" lIns="45720" tIns="45720" rIns="45720" bIns="45720" numCol="1" anchor="ctr" anchorCtr="0" compatLnSpc="1">
            <a:prstTxWarp prst="textNoShape">
              <a:avLst/>
            </a:prstTxWarp>
            <a:normAutofit/>
          </a:bodyPr>
          <a:lstStyle>
            <a:lvl1pPr algn="ctr" eaLnBrk="1" hangingPunct="1">
              <a:defRPr kumimoji="0" sz="1600" smtClean="0">
                <a:solidFill>
                  <a:srgbClr val="AB2627"/>
                </a:solidFill>
                <a:latin typeface="Arial" charset="0"/>
                <a:ea typeface="新細明體" charset="-120"/>
              </a:defRPr>
            </a:lvl1pPr>
          </a:lstStyle>
          <a:p>
            <a:pPr>
              <a:defRPr/>
            </a:pPr>
            <a:fld id="{9116D4AE-9117-4AF6-8DDF-E6FE53F0F454}" type="slidenum">
              <a:rPr lang="en-US" altLang="zh-TW"/>
              <a:pPr>
                <a:defRPr/>
              </a:pPr>
              <a:t>‹#›</a:t>
            </a:fld>
            <a:endParaRPr lang="en-US" altLang="zh-TW"/>
          </a:p>
        </p:txBody>
      </p:sp>
      <p:sp>
        <p:nvSpPr>
          <p:cNvPr id="1038" name="標題版面配置區 21"/>
          <p:cNvSpPr>
            <a:spLocks noGrp="1"/>
          </p:cNvSpPr>
          <p:nvPr>
            <p:ph type="title"/>
          </p:nvPr>
        </p:nvSpPr>
        <p:spPr bwMode="auto">
          <a:xfrm>
            <a:off x="301625" y="228600"/>
            <a:ext cx="8534400" cy="758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zh-TW" altLang="en-US" smtClean="0"/>
              <a:t>按一下以編輯母片標題樣式</a:t>
            </a:r>
            <a:endParaRPr lang="en-US" smtClean="0"/>
          </a:p>
        </p:txBody>
      </p:sp>
      <p:sp>
        <p:nvSpPr>
          <p:cNvPr id="1039" name="文字版面配置區 12"/>
          <p:cNvSpPr>
            <a:spLocks noGrp="1"/>
          </p:cNvSpPr>
          <p:nvPr>
            <p:ph type="body" idx="1"/>
          </p:nvPr>
        </p:nvSpPr>
        <p:spPr bwMode="auto">
          <a:xfrm>
            <a:off x="301625" y="1524000"/>
            <a:ext cx="8534400" cy="4598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smtClean="0"/>
          </a:p>
        </p:txBody>
      </p:sp>
    </p:spTree>
  </p:cSld>
  <p:clrMap bg1="lt1" tx1="dk1" bg2="lt2" tx2="dk2" accent1="accent1" accent2="accent2" accent3="accent3" accent4="accent4" accent5="accent5" accent6="accent6" hlink="hlink" folHlink="folHlink"/>
  <p:sldLayoutIdLst>
    <p:sldLayoutId id="2147483666" r:id="rId1"/>
  </p:sldLayoutIdLst>
  <p:txStyles>
    <p:titleStyle>
      <a:lvl1pPr algn="ctr" rtl="0" eaLnBrk="0" fontAlgn="base" hangingPunct="0">
        <a:spcBef>
          <a:spcPct val="0"/>
        </a:spcBef>
        <a:spcAft>
          <a:spcPct val="0"/>
        </a:spcAft>
        <a:defRPr sz="3300" kern="1200">
          <a:solidFill>
            <a:srgbClr val="7B9899"/>
          </a:solidFill>
          <a:latin typeface="+mj-lt"/>
          <a:ea typeface="+mj-ea"/>
          <a:cs typeface="+mj-cs"/>
        </a:defRPr>
      </a:lvl1pPr>
      <a:lvl2pPr algn="ctr" rtl="0" eaLnBrk="0" fontAlgn="base" hangingPunct="0">
        <a:spcBef>
          <a:spcPct val="0"/>
        </a:spcBef>
        <a:spcAft>
          <a:spcPct val="0"/>
        </a:spcAft>
        <a:defRPr sz="3300">
          <a:solidFill>
            <a:srgbClr val="7B9899"/>
          </a:solidFill>
          <a:latin typeface="Georgia" pitchFamily="18" charset="0"/>
          <a:ea typeface="微軟正黑體" pitchFamily="34" charset="-120"/>
        </a:defRPr>
      </a:lvl2pPr>
      <a:lvl3pPr algn="ctr" rtl="0" eaLnBrk="0" fontAlgn="base" hangingPunct="0">
        <a:spcBef>
          <a:spcPct val="0"/>
        </a:spcBef>
        <a:spcAft>
          <a:spcPct val="0"/>
        </a:spcAft>
        <a:defRPr sz="3300">
          <a:solidFill>
            <a:srgbClr val="7B9899"/>
          </a:solidFill>
          <a:latin typeface="Georgia" pitchFamily="18" charset="0"/>
          <a:ea typeface="微軟正黑體" pitchFamily="34" charset="-120"/>
        </a:defRPr>
      </a:lvl3pPr>
      <a:lvl4pPr algn="ctr" rtl="0" eaLnBrk="0" fontAlgn="base" hangingPunct="0">
        <a:spcBef>
          <a:spcPct val="0"/>
        </a:spcBef>
        <a:spcAft>
          <a:spcPct val="0"/>
        </a:spcAft>
        <a:defRPr sz="3300">
          <a:solidFill>
            <a:srgbClr val="7B9899"/>
          </a:solidFill>
          <a:latin typeface="Georgia" pitchFamily="18" charset="0"/>
          <a:ea typeface="微軟正黑體" pitchFamily="34" charset="-120"/>
        </a:defRPr>
      </a:lvl4pPr>
      <a:lvl5pPr algn="ctr" rtl="0" eaLnBrk="0" fontAlgn="base" hangingPunct="0">
        <a:spcBef>
          <a:spcPct val="0"/>
        </a:spcBef>
        <a:spcAft>
          <a:spcPct val="0"/>
        </a:spcAft>
        <a:defRPr sz="3300">
          <a:solidFill>
            <a:srgbClr val="7B9899"/>
          </a:solidFill>
          <a:latin typeface="Georgia" pitchFamily="18" charset="0"/>
          <a:ea typeface="微軟正黑體" pitchFamily="34" charset="-120"/>
        </a:defRPr>
      </a:lvl5pPr>
      <a:lvl6pPr marL="457200" algn="ctr" rtl="0" fontAlgn="base">
        <a:spcBef>
          <a:spcPct val="0"/>
        </a:spcBef>
        <a:spcAft>
          <a:spcPct val="0"/>
        </a:spcAft>
        <a:defRPr sz="3300">
          <a:solidFill>
            <a:srgbClr val="7B9899"/>
          </a:solidFill>
          <a:latin typeface="Georgia" pitchFamily="18" charset="0"/>
          <a:ea typeface="微軟正黑體" pitchFamily="34" charset="-120"/>
        </a:defRPr>
      </a:lvl6pPr>
      <a:lvl7pPr marL="914400" algn="ctr" rtl="0" fontAlgn="base">
        <a:spcBef>
          <a:spcPct val="0"/>
        </a:spcBef>
        <a:spcAft>
          <a:spcPct val="0"/>
        </a:spcAft>
        <a:defRPr sz="3300">
          <a:solidFill>
            <a:srgbClr val="7B9899"/>
          </a:solidFill>
          <a:latin typeface="Georgia" pitchFamily="18" charset="0"/>
          <a:ea typeface="微軟正黑體" pitchFamily="34" charset="-120"/>
        </a:defRPr>
      </a:lvl7pPr>
      <a:lvl8pPr marL="1371600" algn="ctr" rtl="0" fontAlgn="base">
        <a:spcBef>
          <a:spcPct val="0"/>
        </a:spcBef>
        <a:spcAft>
          <a:spcPct val="0"/>
        </a:spcAft>
        <a:defRPr sz="3300">
          <a:solidFill>
            <a:srgbClr val="7B9899"/>
          </a:solidFill>
          <a:latin typeface="Georgia" pitchFamily="18" charset="0"/>
          <a:ea typeface="微軟正黑體" pitchFamily="34" charset="-120"/>
        </a:defRPr>
      </a:lvl8pPr>
      <a:lvl9pPr marL="1828800" algn="ctr" rtl="0" fontAlgn="base">
        <a:spcBef>
          <a:spcPct val="0"/>
        </a:spcBef>
        <a:spcAft>
          <a:spcPct val="0"/>
        </a:spcAft>
        <a:defRPr sz="3300">
          <a:solidFill>
            <a:srgbClr val="7B9899"/>
          </a:solidFill>
          <a:latin typeface="Georgia" pitchFamily="18" charset="0"/>
          <a:ea typeface="微軟正黑體" pitchFamily="34" charset="-120"/>
        </a:defRPr>
      </a:lvl9pPr>
    </p:titleStyle>
    <p:bodyStyle>
      <a:lvl1pPr marL="273050" indent="-273050" algn="l" rtl="0" eaLnBrk="0" fontAlgn="base" hangingPunct="0">
        <a:spcBef>
          <a:spcPct val="20000"/>
        </a:spcBef>
        <a:spcAft>
          <a:spcPct val="0"/>
        </a:spcAft>
        <a:buClr>
          <a:schemeClr val="accent1"/>
        </a:buClr>
        <a:buSzPct val="85000"/>
        <a:buFont typeface="Wingdings 2" pitchFamily="18" charset="2"/>
        <a:buChar char=""/>
        <a:defRPr sz="2700" kern="1200">
          <a:solidFill>
            <a:schemeClr val="tx1"/>
          </a:solidFill>
          <a:latin typeface="+mn-lt"/>
          <a:ea typeface="+mn-ea"/>
          <a:cs typeface="+mn-cs"/>
        </a:defRPr>
      </a:lvl1pPr>
      <a:lvl2pPr marL="547688" indent="-273050" algn="l" rtl="0" eaLnBrk="0" fontAlgn="base" hangingPunct="0">
        <a:spcBef>
          <a:spcPct val="20000"/>
        </a:spcBef>
        <a:spcAft>
          <a:spcPct val="0"/>
        </a:spcAft>
        <a:buClr>
          <a:schemeClr val="accent2"/>
        </a:buClr>
        <a:buSzPct val="70000"/>
        <a:buFont typeface="Wingdings" pitchFamily="2" charset="2"/>
        <a:buChar char=""/>
        <a:defRPr sz="2200" kern="1200">
          <a:solidFill>
            <a:schemeClr val="tx2"/>
          </a:solidFill>
          <a:latin typeface="+mn-lt"/>
          <a:ea typeface="+mn-ea"/>
          <a:cs typeface="+mn-cs"/>
        </a:defRPr>
      </a:lvl2pPr>
      <a:lvl3pPr marL="822325" indent="-228600" algn="l" rtl="0" eaLnBrk="0" fontAlgn="base" hangingPunct="0">
        <a:spcBef>
          <a:spcPct val="20000"/>
        </a:spcBef>
        <a:spcAft>
          <a:spcPct val="0"/>
        </a:spcAft>
        <a:buClr>
          <a:srgbClr val="8CADAE"/>
        </a:buClr>
        <a:buSzPct val="75000"/>
        <a:buFont typeface="Wingdings 2" pitchFamily="18" charset="2"/>
        <a:buChar char=""/>
        <a:defRPr sz="2000" kern="1200">
          <a:solidFill>
            <a:schemeClr val="tx1"/>
          </a:solidFill>
          <a:latin typeface="+mn-lt"/>
          <a:ea typeface="+mn-ea"/>
          <a:cs typeface="+mn-cs"/>
        </a:defRPr>
      </a:lvl3pPr>
      <a:lvl4pPr marL="1096963" indent="-228600" algn="l" rtl="0" eaLnBrk="0" fontAlgn="base" hangingPunct="0">
        <a:spcBef>
          <a:spcPct val="20000"/>
        </a:spcBef>
        <a:spcAft>
          <a:spcPct val="0"/>
        </a:spcAft>
        <a:buClr>
          <a:srgbClr val="8C7B70"/>
        </a:buClr>
        <a:buSzPct val="70000"/>
        <a:buFont typeface="Wingdings" pitchFamily="2" charset="2"/>
        <a:buChar char=""/>
        <a:defRPr sz="2000" kern="1200">
          <a:solidFill>
            <a:schemeClr val="tx2"/>
          </a:solidFill>
          <a:latin typeface="+mn-lt"/>
          <a:ea typeface="+mn-ea"/>
          <a:cs typeface="+mn-cs"/>
        </a:defRPr>
      </a:lvl4pPr>
      <a:lvl5pPr marL="1371600" indent="-228600" algn="l" rtl="0" eaLnBrk="0" fontAlgn="base" hangingPunct="0">
        <a:spcBef>
          <a:spcPct val="20000"/>
        </a:spcBef>
        <a:spcAft>
          <a:spcPct val="0"/>
        </a:spcAft>
        <a:buClr>
          <a:srgbClr val="8FB08C"/>
        </a:buClr>
        <a:buChar char="•"/>
        <a:defRPr kern="1200">
          <a:solidFill>
            <a:schemeClr val="tx1"/>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標題版面配置區 21"/>
          <p:cNvSpPr>
            <a:spLocks noGrp="1"/>
          </p:cNvSpPr>
          <p:nvPr>
            <p:ph type="title"/>
          </p:nvPr>
        </p:nvSpPr>
        <p:spPr>
          <a:xfrm>
            <a:off x="457200" y="152400"/>
            <a:ext cx="8229600" cy="990600"/>
          </a:xfrm>
          <a:prstGeom prst="rect">
            <a:avLst/>
          </a:prstGeom>
        </p:spPr>
        <p:txBody>
          <a:bodyPr vert="horz" anchor="b" anchorCtr="0">
            <a:normAutofit/>
          </a:bodyPr>
          <a:lstStyle/>
          <a:p>
            <a:r>
              <a:rPr kumimoji="0" lang="zh-TW" altLang="en-US" smtClean="0"/>
              <a:t>按一下以編輯母片標題樣式</a:t>
            </a:r>
            <a:endParaRPr kumimoji="0" lang="en-US"/>
          </a:p>
        </p:txBody>
      </p:sp>
      <p:sp>
        <p:nvSpPr>
          <p:cNvPr id="13" name="文字版面配置區 12"/>
          <p:cNvSpPr>
            <a:spLocks noGrp="1"/>
          </p:cNvSpPr>
          <p:nvPr>
            <p:ph type="body" idx="1"/>
          </p:nvPr>
        </p:nvSpPr>
        <p:spPr>
          <a:xfrm>
            <a:off x="457200" y="1219200"/>
            <a:ext cx="8229600" cy="4910328"/>
          </a:xfrm>
          <a:prstGeom prst="rect">
            <a:avLst/>
          </a:prstGeom>
        </p:spPr>
        <p:txBody>
          <a:bodyPr vert="horz">
            <a:normAutofit/>
          </a:bodyPr>
          <a:lstStyle/>
          <a:p>
            <a:pPr lvl="0" eaLnBrk="1" latinLnBrk="0" hangingPunct="1"/>
            <a:r>
              <a:rPr kumimoji="0" lang="zh-TW" altLang="en-US" dirty="0" smtClean="0"/>
              <a:t>按一下以編輯母片文字樣式</a:t>
            </a:r>
          </a:p>
          <a:p>
            <a:pPr lvl="1" eaLnBrk="1" latinLnBrk="0" hangingPunct="1"/>
            <a:r>
              <a:rPr kumimoji="0" lang="zh-TW" altLang="en-US" dirty="0" smtClean="0"/>
              <a:t>第二層</a:t>
            </a:r>
          </a:p>
          <a:p>
            <a:pPr lvl="2" eaLnBrk="1" latinLnBrk="0" hangingPunct="1"/>
            <a:r>
              <a:rPr kumimoji="0" lang="zh-TW" altLang="en-US" dirty="0" smtClean="0"/>
              <a:t>第三層</a:t>
            </a:r>
          </a:p>
          <a:p>
            <a:pPr lvl="3" eaLnBrk="1" latinLnBrk="0" hangingPunct="1"/>
            <a:r>
              <a:rPr kumimoji="0" lang="zh-TW" altLang="en-US" dirty="0" smtClean="0"/>
              <a:t>第四層</a:t>
            </a:r>
          </a:p>
          <a:p>
            <a:pPr lvl="4" eaLnBrk="1" latinLnBrk="0" hangingPunct="1"/>
            <a:r>
              <a:rPr kumimoji="0" lang="zh-TW" altLang="en-US" dirty="0" smtClean="0"/>
              <a:t>第五層</a:t>
            </a:r>
            <a:endParaRPr kumimoji="0" lang="en-US" dirty="0"/>
          </a:p>
        </p:txBody>
      </p:sp>
      <p:sp>
        <p:nvSpPr>
          <p:cNvPr id="14" name="日期版面配置區 13"/>
          <p:cNvSpPr>
            <a:spLocks noGrp="1"/>
          </p:cNvSpPr>
          <p:nvPr>
            <p:ph type="dt" sz="half" idx="2"/>
          </p:nvPr>
        </p:nvSpPr>
        <p:spPr>
          <a:xfrm>
            <a:off x="6400800" y="6356350"/>
            <a:ext cx="2289048" cy="365760"/>
          </a:xfrm>
          <a:prstGeom prst="rect">
            <a:avLst/>
          </a:prstGeom>
        </p:spPr>
        <p:txBody>
          <a:bodyPr vert="horz"/>
          <a:lstStyle>
            <a:lvl1pPr algn="l" eaLnBrk="1" latinLnBrk="0" hangingPunct="1">
              <a:defRPr kumimoji="0" sz="1400">
                <a:solidFill>
                  <a:schemeClr val="tx2"/>
                </a:solidFill>
              </a:defRPr>
            </a:lvl1pPr>
          </a:lstStyle>
          <a:p>
            <a:pPr fontAlgn="auto">
              <a:spcBef>
                <a:spcPts val="0"/>
              </a:spcBef>
              <a:spcAft>
                <a:spcPts val="0"/>
              </a:spcAft>
            </a:pPr>
            <a:fld id="{702A73E8-41BF-47A4-9CA6-A911F702CD54}" type="datetime10">
              <a:rPr lang="zh-TW" altLang="en-US" smtClean="0">
                <a:solidFill>
                  <a:srgbClr val="464653"/>
                </a:solidFill>
                <a:latin typeface="Gill Sans MT"/>
                <a:ea typeface="新細明體"/>
              </a:rPr>
              <a:pPr fontAlgn="auto">
                <a:spcBef>
                  <a:spcPts val="0"/>
                </a:spcBef>
                <a:spcAft>
                  <a:spcPts val="0"/>
                </a:spcAft>
              </a:pPr>
              <a:t>16:15</a:t>
            </a:fld>
            <a:endParaRPr lang="zh-TW" altLang="en-US">
              <a:solidFill>
                <a:srgbClr val="464653"/>
              </a:solidFill>
              <a:latin typeface="Gill Sans MT"/>
              <a:ea typeface="新細明體"/>
            </a:endParaRPr>
          </a:p>
        </p:txBody>
      </p:sp>
      <p:sp>
        <p:nvSpPr>
          <p:cNvPr id="3" name="頁尾版面配置區 2"/>
          <p:cNvSpPr>
            <a:spLocks noGrp="1"/>
          </p:cNvSpPr>
          <p:nvPr>
            <p:ph type="ftr" sz="quarter" idx="3"/>
          </p:nvPr>
        </p:nvSpPr>
        <p:spPr>
          <a:xfrm>
            <a:off x="2898648" y="6356350"/>
            <a:ext cx="3505200" cy="365760"/>
          </a:xfrm>
          <a:prstGeom prst="rect">
            <a:avLst/>
          </a:prstGeom>
        </p:spPr>
        <p:txBody>
          <a:bodyPr vert="horz"/>
          <a:lstStyle>
            <a:lvl1pPr algn="r" eaLnBrk="1" latinLnBrk="0" hangingPunct="1">
              <a:defRPr kumimoji="0" sz="1400">
                <a:solidFill>
                  <a:schemeClr val="tx2"/>
                </a:solidFill>
              </a:defRPr>
            </a:lvl1pPr>
          </a:lstStyle>
          <a:p>
            <a:pPr fontAlgn="auto">
              <a:spcBef>
                <a:spcPts val="0"/>
              </a:spcBef>
              <a:spcAft>
                <a:spcPts val="0"/>
              </a:spcAft>
            </a:pPr>
            <a:endParaRPr lang="zh-TW" altLang="en-US">
              <a:solidFill>
                <a:srgbClr val="464653"/>
              </a:solidFill>
              <a:latin typeface="Gill Sans MT"/>
              <a:ea typeface="新細明體"/>
            </a:endParaRPr>
          </a:p>
        </p:txBody>
      </p:sp>
      <p:sp>
        <p:nvSpPr>
          <p:cNvPr id="23" name="投影片編號版面配置區 22"/>
          <p:cNvSpPr>
            <a:spLocks noGrp="1"/>
          </p:cNvSpPr>
          <p:nvPr>
            <p:ph type="sldNum" sz="quarter" idx="4"/>
          </p:nvPr>
        </p:nvSpPr>
        <p:spPr>
          <a:xfrm>
            <a:off x="612648" y="6356350"/>
            <a:ext cx="1981200" cy="365760"/>
          </a:xfrm>
          <a:prstGeom prst="rect">
            <a:avLst/>
          </a:prstGeom>
        </p:spPr>
        <p:txBody>
          <a:bodyPr vert="horz"/>
          <a:lstStyle>
            <a:lvl1pPr algn="l" eaLnBrk="1" latinLnBrk="0" hangingPunct="1">
              <a:defRPr kumimoji="0" sz="1400">
                <a:solidFill>
                  <a:schemeClr val="tx2"/>
                </a:solidFill>
              </a:defRPr>
            </a:lvl1pPr>
          </a:lstStyle>
          <a:p>
            <a:pPr fontAlgn="auto">
              <a:spcBef>
                <a:spcPts val="0"/>
              </a:spcBef>
              <a:spcAft>
                <a:spcPts val="0"/>
              </a:spcAft>
            </a:pPr>
            <a:fld id="{7230D032-7A21-42BC-86F1-506DE9FBAA73}" type="slidenum">
              <a:rPr lang="zh-TW" altLang="en-US" smtClean="0">
                <a:solidFill>
                  <a:srgbClr val="464653"/>
                </a:solidFill>
                <a:latin typeface="Gill Sans MT"/>
                <a:ea typeface="新細明體"/>
              </a:rPr>
              <a:pPr fontAlgn="auto">
                <a:spcBef>
                  <a:spcPts val="0"/>
                </a:spcBef>
                <a:spcAft>
                  <a:spcPts val="0"/>
                </a:spcAft>
              </a:pPr>
              <a:t>‹#›</a:t>
            </a:fld>
            <a:endParaRPr lang="zh-TW" altLang="en-US">
              <a:solidFill>
                <a:srgbClr val="464653"/>
              </a:solidFill>
              <a:latin typeface="Gill Sans MT"/>
              <a:ea typeface="新細明體"/>
            </a:endParaRPr>
          </a:p>
        </p:txBody>
      </p:sp>
      <p:sp>
        <p:nvSpPr>
          <p:cNvPr id="28" name="直線接點 27"/>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pPr fontAlgn="auto">
              <a:spcBef>
                <a:spcPts val="0"/>
              </a:spcBef>
              <a:spcAft>
                <a:spcPts val="0"/>
              </a:spcAft>
            </a:pPr>
            <a:endParaRPr kumimoji="0" lang="en-US">
              <a:solidFill>
                <a:prstClr val="black"/>
              </a:solidFill>
              <a:latin typeface="Gill Sans MT"/>
              <a:ea typeface="新細明體" pitchFamily="18" charset="-120"/>
            </a:endParaRPr>
          </a:p>
        </p:txBody>
      </p:sp>
      <p:sp>
        <p:nvSpPr>
          <p:cNvPr id="29" name="直線接點 28"/>
          <p:cNvSpPr>
            <a:spLocks noChangeShapeType="1"/>
          </p:cNvSpPr>
          <p:nvPr/>
        </p:nvSpPr>
        <p:spPr bwMode="auto">
          <a:xfrm>
            <a:off x="457200" y="1143000"/>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pPr fontAlgn="auto">
              <a:spcBef>
                <a:spcPts val="0"/>
              </a:spcBef>
              <a:spcAft>
                <a:spcPts val="0"/>
              </a:spcAft>
            </a:pPr>
            <a:endParaRPr kumimoji="0" lang="en-US">
              <a:solidFill>
                <a:prstClr val="black"/>
              </a:solidFill>
              <a:latin typeface="Gill Sans MT"/>
              <a:ea typeface="新細明體" pitchFamily="18" charset="-120"/>
            </a:endParaRPr>
          </a:p>
        </p:txBody>
      </p:sp>
      <p:sp>
        <p:nvSpPr>
          <p:cNvPr id="10" name="等腰三角形 9"/>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pPr>
            <a:endParaRPr kumimoji="0" lang="en-US">
              <a:solidFill>
                <a:prstClr val="white"/>
              </a:solidFill>
            </a:endParaRPr>
          </a:p>
        </p:txBody>
      </p:sp>
    </p:spTree>
  </p:cSld>
  <p:clrMap bg1="lt1" tx1="dk1" bg2="lt2" tx2="dk2" accent1="accent1" accent2="accent2" accent3="accent3" accent4="accent4" accent5="accent5" accent6="accent6" hlink="hlink" folHlink="folHlink"/>
  <p:sldLayoutIdLst>
    <p:sldLayoutId id="2147483668" r:id="rId1"/>
  </p:sldLayoutIdLst>
  <p:timing>
    <p:tnLst>
      <p:par>
        <p:cTn id="1" dur="indefinite" restart="never" nodeType="tmRoot"/>
      </p:par>
    </p:tnLst>
  </p:timing>
  <p:hf hdr="0" ftr="0"/>
  <p:txStyles>
    <p:titleStyle>
      <a:lvl1pPr algn="l" rtl="0" eaLnBrk="1" latinLnBrk="0" hangingPunct="1">
        <a:spcBef>
          <a:spcPct val="0"/>
        </a:spcBef>
        <a:buNone/>
        <a:defRPr kumimoji="0" sz="3200" kern="1200">
          <a:solidFill>
            <a:schemeClr val="tx2"/>
          </a:solidFill>
          <a:latin typeface="+mj-lt"/>
          <a:ea typeface="+mj-ea"/>
          <a:cs typeface="+mj-cs"/>
        </a:defRPr>
      </a:lvl1pPr>
    </p:titleStyle>
    <p:bodyStyle>
      <a:lvl1pPr marL="274320" indent="-274320" algn="l" rtl="0" eaLnBrk="1" latinLnBrk="0" hangingPunct="1">
        <a:spcBef>
          <a:spcPts val="600"/>
        </a:spcBef>
        <a:buClr>
          <a:schemeClr val="accent1"/>
        </a:buClr>
        <a:buSzPct val="76000"/>
        <a:buFont typeface="Wingdings 3"/>
        <a:buChar char=""/>
        <a:defRPr kumimoji="0" sz="2600" kern="1200">
          <a:solidFill>
            <a:schemeClr val="tx1"/>
          </a:solidFill>
          <a:latin typeface="+mn-lt"/>
          <a:ea typeface="+mn-ea"/>
          <a:cs typeface="+mn-cs"/>
        </a:defRPr>
      </a:lvl1pPr>
      <a:lvl2pPr marL="548640" indent="-274320" algn="l" rtl="0" eaLnBrk="1" latinLnBrk="0" hangingPunct="1">
        <a:spcBef>
          <a:spcPts val="500"/>
        </a:spcBef>
        <a:buClr>
          <a:schemeClr val="accent2"/>
        </a:buClr>
        <a:buSzPct val="76000"/>
        <a:buFont typeface="Wingdings 3"/>
        <a:buChar char=""/>
        <a:defRPr kumimoji="0" sz="2300" kern="1200">
          <a:solidFill>
            <a:schemeClr val="tx2"/>
          </a:solidFill>
          <a:latin typeface="+mn-lt"/>
          <a:ea typeface="+mn-ea"/>
          <a:cs typeface="+mn-cs"/>
        </a:defRPr>
      </a:lvl2pPr>
      <a:lvl3pPr marL="822960" indent="-228600" algn="l" rtl="0" eaLnBrk="1" latinLnBrk="0" hangingPunct="1">
        <a:spcBef>
          <a:spcPts val="500"/>
        </a:spcBef>
        <a:buClr>
          <a:schemeClr val="bg1">
            <a:shade val="50000"/>
          </a:schemeClr>
        </a:buClr>
        <a:buSzPct val="76000"/>
        <a:buFont typeface="Wingdings 3"/>
        <a:buChar char=""/>
        <a:defRPr kumimoji="0" sz="2000" kern="1200">
          <a:solidFill>
            <a:schemeClr val="tx1"/>
          </a:solidFill>
          <a:latin typeface="+mn-lt"/>
          <a:ea typeface="+mn-ea"/>
          <a:cs typeface="+mn-cs"/>
        </a:defRPr>
      </a:lvl3pPr>
      <a:lvl4pPr marL="1097280" indent="-228600" algn="l" rtl="0" eaLnBrk="1" latinLnBrk="0" hangingPunct="1">
        <a:spcBef>
          <a:spcPts val="400"/>
        </a:spcBef>
        <a:buClr>
          <a:schemeClr val="accent2">
            <a:shade val="75000"/>
          </a:schemeClr>
        </a:buClr>
        <a:buSzPct val="70000"/>
        <a:buFont typeface="Wingdings"/>
        <a:buChar char=""/>
        <a:defRPr kumimoji="0" sz="1800" kern="1200">
          <a:solidFill>
            <a:schemeClr val="tx1"/>
          </a:solidFill>
          <a:latin typeface="+mn-lt"/>
          <a:ea typeface="+mn-ea"/>
          <a:cs typeface="+mn-cs"/>
        </a:defRPr>
      </a:lvl4pPr>
      <a:lvl5pPr marL="1371600" indent="-228600" algn="l" rtl="0" eaLnBrk="1" latinLnBrk="0" hangingPunct="1">
        <a:spcBef>
          <a:spcPts val="300"/>
        </a:spcBef>
        <a:buClr>
          <a:schemeClr val="accent2"/>
        </a:buClr>
        <a:buSzPct val="70000"/>
        <a:buFont typeface="Wingdings"/>
        <a:buChar char=""/>
        <a:defRPr kumimoji="0" sz="1600" kern="1200">
          <a:solidFill>
            <a:schemeClr val="tx1"/>
          </a:solidFill>
          <a:latin typeface="+mn-lt"/>
          <a:ea typeface="+mn-ea"/>
          <a:cs typeface="+mn-cs"/>
        </a:defRPr>
      </a:lvl5pPr>
      <a:lvl6pPr marL="1645920" indent="-182880" algn="l" rtl="0" eaLnBrk="1" latinLnBrk="0" hangingPunct="1">
        <a:spcBef>
          <a:spcPts val="300"/>
        </a:spcBef>
        <a:buClr>
          <a:srgbClr val="9FB8CD">
            <a:shade val="75000"/>
          </a:srgbClr>
        </a:buClr>
        <a:buSzPct val="75000"/>
        <a:buFont typeface="Wingdings 3"/>
        <a:buChar char=""/>
        <a:defRPr kumimoji="0" lang="en-US" sz="1600" kern="1200" smtClean="0">
          <a:solidFill>
            <a:schemeClr val="tx1"/>
          </a:solidFill>
          <a:latin typeface="+mn-lt"/>
          <a:ea typeface="+mn-ea"/>
          <a:cs typeface="+mn-cs"/>
        </a:defRPr>
      </a:lvl6pPr>
      <a:lvl7pPr marL="1828800" indent="-182880" algn="l" rtl="0" eaLnBrk="1" latinLnBrk="0" hangingPunct="1">
        <a:spcBef>
          <a:spcPts val="300"/>
        </a:spcBef>
        <a:buClr>
          <a:srgbClr val="727CA3">
            <a:shade val="75000"/>
          </a:srgbClr>
        </a:buClr>
        <a:buSzPct val="75000"/>
        <a:buFont typeface="Wingdings 3"/>
        <a:buChar char=""/>
        <a:defRPr kumimoji="0" lang="en-US" sz="1400" kern="1200" smtClean="0">
          <a:solidFill>
            <a:schemeClr val="tx1"/>
          </a:solidFill>
          <a:latin typeface="+mn-lt"/>
          <a:ea typeface="+mn-ea"/>
          <a:cs typeface="+mn-cs"/>
        </a:defRPr>
      </a:lvl7pPr>
      <a:lvl8pPr marL="2011680" indent="-182880" algn="l" rtl="0" eaLnBrk="1" latinLnBrk="0" hangingPunct="1">
        <a:spcBef>
          <a:spcPts val="300"/>
        </a:spcBef>
        <a:buClr>
          <a:prstClr val="white">
            <a:shade val="50000"/>
          </a:prstClr>
        </a:buClr>
        <a:buSzPct val="75000"/>
        <a:buFont typeface="Wingdings 3"/>
        <a:buChar char=""/>
        <a:defRPr kumimoji="0" lang="en-US" sz="1400" kern="1200" smtClean="0">
          <a:solidFill>
            <a:schemeClr val="tx1"/>
          </a:solidFill>
          <a:latin typeface="+mn-lt"/>
          <a:ea typeface="+mn-ea"/>
          <a:cs typeface="+mn-cs"/>
        </a:defRPr>
      </a:lvl8pPr>
      <a:lvl9pPr marL="2194560" indent="-182880" algn="l" rtl="0" eaLnBrk="1" latinLnBrk="0" hangingPunct="1">
        <a:spcBef>
          <a:spcPts val="300"/>
        </a:spcBef>
        <a:buClr>
          <a:srgbClr val="9FB8CD"/>
        </a:buClr>
        <a:buSzPct val="75000"/>
        <a:buFont typeface="Wingdings 3"/>
        <a:buChar char=""/>
        <a:defRPr kumimoji="0" lang="en-US" sz="1200" kern="1200" smtClean="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標題版面配置區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zh-TW" altLang="en-US" smtClean="0"/>
              <a:t>按一下以編輯母片標題樣式</a:t>
            </a:r>
          </a:p>
        </p:txBody>
      </p:sp>
      <p:sp>
        <p:nvSpPr>
          <p:cNvPr id="1027" name="文字版面配置區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p>
        </p:txBody>
      </p:sp>
      <p:sp>
        <p:nvSpPr>
          <p:cNvPr id="4" name="日期版面配置區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kumimoji="0" sz="1200">
                <a:solidFill>
                  <a:schemeClr val="tx1">
                    <a:tint val="75000"/>
                  </a:schemeClr>
                </a:solidFill>
                <a:latin typeface="+mn-lt"/>
                <a:ea typeface="+mn-ea"/>
              </a:defRPr>
            </a:lvl1pPr>
          </a:lstStyle>
          <a:p>
            <a:pPr>
              <a:defRPr/>
            </a:pPr>
            <a:fld id="{05DF1DC6-E994-43FE-BE0E-5C76E895F7CE}" type="datetimeFigureOut">
              <a:rPr lang="zh-TW" altLang="en-US">
                <a:solidFill>
                  <a:prstClr val="black">
                    <a:tint val="75000"/>
                  </a:prstClr>
                </a:solidFill>
              </a:rPr>
              <a:pPr>
                <a:defRPr/>
              </a:pPr>
              <a:t>2013/6/26</a:t>
            </a:fld>
            <a:endParaRPr lang="zh-TW" altLang="en-US">
              <a:solidFill>
                <a:prstClr val="black">
                  <a:tint val="75000"/>
                </a:prstClr>
              </a:solidFill>
            </a:endParaRPr>
          </a:p>
        </p:txBody>
      </p:sp>
      <p:sp>
        <p:nvSpPr>
          <p:cNvPr id="5" name="頁尾版面配置區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kumimoji="0" sz="1200">
                <a:solidFill>
                  <a:schemeClr val="tx1">
                    <a:tint val="75000"/>
                  </a:schemeClr>
                </a:solidFill>
                <a:latin typeface="+mn-lt"/>
                <a:ea typeface="+mn-ea"/>
              </a:defRPr>
            </a:lvl1pPr>
          </a:lstStyle>
          <a:p>
            <a:pPr>
              <a:defRPr/>
            </a:pPr>
            <a:endParaRPr lang="zh-TW" altLang="en-US">
              <a:solidFill>
                <a:prstClr val="black">
                  <a:tint val="75000"/>
                </a:prstClr>
              </a:solidFill>
            </a:endParaRPr>
          </a:p>
        </p:txBody>
      </p:sp>
      <p:sp>
        <p:nvSpPr>
          <p:cNvPr id="6" name="投影片編號版面配置區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kumimoji="0" sz="1200">
                <a:solidFill>
                  <a:schemeClr val="tx1">
                    <a:tint val="75000"/>
                  </a:schemeClr>
                </a:solidFill>
                <a:latin typeface="+mn-lt"/>
                <a:ea typeface="+mn-ea"/>
              </a:defRPr>
            </a:lvl1pPr>
          </a:lstStyle>
          <a:p>
            <a:pPr>
              <a:defRPr/>
            </a:pPr>
            <a:fld id="{194B2D37-BF28-44BF-B032-C31FDE2ECC58}" type="slidenum">
              <a:rPr lang="zh-TW" altLang="en-US">
                <a:solidFill>
                  <a:prstClr val="black">
                    <a:tint val="75000"/>
                  </a:prstClr>
                </a:solidFill>
              </a:rPr>
              <a:pPr>
                <a:defRPr/>
              </a:pPr>
              <a:t>‹#›</a:t>
            </a:fld>
            <a:endParaRPr lang="zh-TW" altLang="en-US">
              <a:solidFill>
                <a:prstClr val="black">
                  <a:tint val="75000"/>
                </a:prstClr>
              </a:solidFill>
            </a:endParaRPr>
          </a:p>
        </p:txBody>
      </p:sp>
    </p:spTree>
  </p:cSld>
  <p:clrMap bg1="lt1" tx1="dk1" bg2="lt2" tx2="dk2" accent1="accent1" accent2="accent2" accent3="accent3" accent4="accent4" accent5="accent5" accent6="accent6" hlink="hlink" folHlink="folHlink"/>
  <p:sldLayoutIdLst>
    <p:sldLayoutId id="2147483670" r:id="rId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ea typeface="新細明體" charset="-120"/>
        </a:defRPr>
      </a:lvl2pPr>
      <a:lvl3pPr algn="ctr" rtl="0" eaLnBrk="0" fontAlgn="base" hangingPunct="0">
        <a:spcBef>
          <a:spcPct val="0"/>
        </a:spcBef>
        <a:spcAft>
          <a:spcPct val="0"/>
        </a:spcAft>
        <a:defRPr sz="4400">
          <a:solidFill>
            <a:schemeClr val="tx1"/>
          </a:solidFill>
          <a:latin typeface="Calibri" pitchFamily="34" charset="0"/>
          <a:ea typeface="新細明體" charset="-120"/>
        </a:defRPr>
      </a:lvl3pPr>
      <a:lvl4pPr algn="ctr" rtl="0" eaLnBrk="0" fontAlgn="base" hangingPunct="0">
        <a:spcBef>
          <a:spcPct val="0"/>
        </a:spcBef>
        <a:spcAft>
          <a:spcPct val="0"/>
        </a:spcAft>
        <a:defRPr sz="4400">
          <a:solidFill>
            <a:schemeClr val="tx1"/>
          </a:solidFill>
          <a:latin typeface="Calibri" pitchFamily="34" charset="0"/>
          <a:ea typeface="新細明體" charset="-120"/>
        </a:defRPr>
      </a:lvl4pPr>
      <a:lvl5pPr algn="ctr" rtl="0" eaLnBrk="0" fontAlgn="base" hangingPunct="0">
        <a:spcBef>
          <a:spcPct val="0"/>
        </a:spcBef>
        <a:spcAft>
          <a:spcPct val="0"/>
        </a:spcAft>
        <a:defRPr sz="4400">
          <a:solidFill>
            <a:schemeClr val="tx1"/>
          </a:solidFill>
          <a:latin typeface="Calibri" pitchFamily="34" charset="0"/>
          <a:ea typeface="新細明體" charset="-120"/>
        </a:defRPr>
      </a:lvl5pPr>
      <a:lvl6pPr marL="457200" algn="ctr" rtl="0" fontAlgn="base">
        <a:spcBef>
          <a:spcPct val="0"/>
        </a:spcBef>
        <a:spcAft>
          <a:spcPct val="0"/>
        </a:spcAft>
        <a:defRPr sz="4400">
          <a:solidFill>
            <a:schemeClr val="tx1"/>
          </a:solidFill>
          <a:latin typeface="Calibri" pitchFamily="34" charset="0"/>
          <a:ea typeface="新細明體" charset="-120"/>
        </a:defRPr>
      </a:lvl6pPr>
      <a:lvl7pPr marL="914400" algn="ctr" rtl="0" fontAlgn="base">
        <a:spcBef>
          <a:spcPct val="0"/>
        </a:spcBef>
        <a:spcAft>
          <a:spcPct val="0"/>
        </a:spcAft>
        <a:defRPr sz="4400">
          <a:solidFill>
            <a:schemeClr val="tx1"/>
          </a:solidFill>
          <a:latin typeface="Calibri" pitchFamily="34" charset="0"/>
          <a:ea typeface="新細明體" charset="-120"/>
        </a:defRPr>
      </a:lvl7pPr>
      <a:lvl8pPr marL="1371600" algn="ctr" rtl="0" fontAlgn="base">
        <a:spcBef>
          <a:spcPct val="0"/>
        </a:spcBef>
        <a:spcAft>
          <a:spcPct val="0"/>
        </a:spcAft>
        <a:defRPr sz="4400">
          <a:solidFill>
            <a:schemeClr val="tx1"/>
          </a:solidFill>
          <a:latin typeface="Calibri" pitchFamily="34" charset="0"/>
          <a:ea typeface="新細明體" charset="-120"/>
        </a:defRPr>
      </a:lvl8pPr>
      <a:lvl9pPr marL="1828800" algn="ctr" rtl="0" fontAlgn="base">
        <a:spcBef>
          <a:spcPct val="0"/>
        </a:spcBef>
        <a:spcAft>
          <a:spcPct val="0"/>
        </a:spcAft>
        <a:defRPr sz="4400">
          <a:solidFill>
            <a:schemeClr val="tx1"/>
          </a:solidFill>
          <a:latin typeface="Calibri" pitchFamily="34" charset="0"/>
          <a:ea typeface="新細明體" charset="-12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標題版面配置區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zh-TW" altLang="en-US" smtClean="0"/>
              <a:t>按一下以編輯母片標題樣式</a:t>
            </a:r>
          </a:p>
        </p:txBody>
      </p:sp>
      <p:sp>
        <p:nvSpPr>
          <p:cNvPr id="1027" name="文字版面配置區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p>
        </p:txBody>
      </p:sp>
      <p:sp>
        <p:nvSpPr>
          <p:cNvPr id="4" name="日期版面配置區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kumimoji="0" sz="1200">
                <a:solidFill>
                  <a:schemeClr val="tx1">
                    <a:tint val="75000"/>
                  </a:schemeClr>
                </a:solidFill>
                <a:latin typeface="+mn-lt"/>
                <a:ea typeface="+mn-ea"/>
              </a:defRPr>
            </a:lvl1pPr>
          </a:lstStyle>
          <a:p>
            <a:pPr>
              <a:defRPr/>
            </a:pPr>
            <a:fld id="{15ED1F37-0BC2-4A6D-8B4F-F1B214ECF66C}" type="datetimeFigureOut">
              <a:rPr lang="zh-TW" altLang="en-US">
                <a:solidFill>
                  <a:prstClr val="black">
                    <a:tint val="75000"/>
                  </a:prstClr>
                </a:solidFill>
              </a:rPr>
              <a:pPr>
                <a:defRPr/>
              </a:pPr>
              <a:t>2013/6/26</a:t>
            </a:fld>
            <a:endParaRPr lang="zh-TW" altLang="en-US">
              <a:solidFill>
                <a:prstClr val="black">
                  <a:tint val="75000"/>
                </a:prstClr>
              </a:solidFill>
            </a:endParaRPr>
          </a:p>
        </p:txBody>
      </p:sp>
      <p:sp>
        <p:nvSpPr>
          <p:cNvPr id="5" name="頁尾版面配置區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kumimoji="0" sz="1200">
                <a:solidFill>
                  <a:schemeClr val="tx1">
                    <a:tint val="75000"/>
                  </a:schemeClr>
                </a:solidFill>
                <a:latin typeface="+mn-lt"/>
                <a:ea typeface="+mn-ea"/>
              </a:defRPr>
            </a:lvl1pPr>
          </a:lstStyle>
          <a:p>
            <a:pPr>
              <a:defRPr/>
            </a:pPr>
            <a:endParaRPr lang="zh-TW" altLang="en-US">
              <a:solidFill>
                <a:prstClr val="black">
                  <a:tint val="75000"/>
                </a:prstClr>
              </a:solidFill>
            </a:endParaRPr>
          </a:p>
        </p:txBody>
      </p:sp>
      <p:sp>
        <p:nvSpPr>
          <p:cNvPr id="6" name="投影片編號版面配置區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kumimoji="0" sz="1200">
                <a:solidFill>
                  <a:schemeClr val="tx1">
                    <a:tint val="75000"/>
                  </a:schemeClr>
                </a:solidFill>
                <a:latin typeface="+mn-lt"/>
                <a:ea typeface="+mn-ea"/>
              </a:defRPr>
            </a:lvl1pPr>
          </a:lstStyle>
          <a:p>
            <a:pPr>
              <a:defRPr/>
            </a:pPr>
            <a:fld id="{0C6F2B10-B026-41D2-BF27-985E77DBF20A}" type="slidenum">
              <a:rPr lang="zh-TW" altLang="en-US">
                <a:solidFill>
                  <a:prstClr val="black">
                    <a:tint val="75000"/>
                  </a:prstClr>
                </a:solidFill>
              </a:rPr>
              <a:pPr>
                <a:defRPr/>
              </a:pPr>
              <a:t>‹#›</a:t>
            </a:fld>
            <a:endParaRPr lang="zh-TW" altLang="en-US">
              <a:solidFill>
                <a:prstClr val="black">
                  <a:tint val="75000"/>
                </a:prstClr>
              </a:solidFill>
            </a:endParaRPr>
          </a:p>
        </p:txBody>
      </p:sp>
      <p:pic>
        <p:nvPicPr>
          <p:cNvPr id="1031" name="Picture 7" descr="圖片1"/>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0" y="0"/>
            <a:ext cx="9144000" cy="684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672" r:id="rId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ea typeface="新細明體" charset="-120"/>
        </a:defRPr>
      </a:lvl2pPr>
      <a:lvl3pPr algn="ctr" rtl="0" eaLnBrk="0" fontAlgn="base" hangingPunct="0">
        <a:spcBef>
          <a:spcPct val="0"/>
        </a:spcBef>
        <a:spcAft>
          <a:spcPct val="0"/>
        </a:spcAft>
        <a:defRPr sz="4400">
          <a:solidFill>
            <a:schemeClr val="tx1"/>
          </a:solidFill>
          <a:latin typeface="Calibri" pitchFamily="34" charset="0"/>
          <a:ea typeface="新細明體" charset="-120"/>
        </a:defRPr>
      </a:lvl3pPr>
      <a:lvl4pPr algn="ctr" rtl="0" eaLnBrk="0" fontAlgn="base" hangingPunct="0">
        <a:spcBef>
          <a:spcPct val="0"/>
        </a:spcBef>
        <a:spcAft>
          <a:spcPct val="0"/>
        </a:spcAft>
        <a:defRPr sz="4400">
          <a:solidFill>
            <a:schemeClr val="tx1"/>
          </a:solidFill>
          <a:latin typeface="Calibri" pitchFamily="34" charset="0"/>
          <a:ea typeface="新細明體" charset="-120"/>
        </a:defRPr>
      </a:lvl4pPr>
      <a:lvl5pPr algn="ctr" rtl="0" eaLnBrk="0" fontAlgn="base" hangingPunct="0">
        <a:spcBef>
          <a:spcPct val="0"/>
        </a:spcBef>
        <a:spcAft>
          <a:spcPct val="0"/>
        </a:spcAft>
        <a:defRPr sz="4400">
          <a:solidFill>
            <a:schemeClr val="tx1"/>
          </a:solidFill>
          <a:latin typeface="Calibri" pitchFamily="34" charset="0"/>
          <a:ea typeface="新細明體" charset="-120"/>
        </a:defRPr>
      </a:lvl5pPr>
      <a:lvl6pPr marL="457200" algn="ctr" rtl="0" fontAlgn="base">
        <a:spcBef>
          <a:spcPct val="0"/>
        </a:spcBef>
        <a:spcAft>
          <a:spcPct val="0"/>
        </a:spcAft>
        <a:defRPr sz="4400">
          <a:solidFill>
            <a:schemeClr val="tx1"/>
          </a:solidFill>
          <a:latin typeface="Calibri" pitchFamily="34" charset="0"/>
          <a:ea typeface="新細明體" charset="-120"/>
        </a:defRPr>
      </a:lvl6pPr>
      <a:lvl7pPr marL="914400" algn="ctr" rtl="0" fontAlgn="base">
        <a:spcBef>
          <a:spcPct val="0"/>
        </a:spcBef>
        <a:spcAft>
          <a:spcPct val="0"/>
        </a:spcAft>
        <a:defRPr sz="4400">
          <a:solidFill>
            <a:schemeClr val="tx1"/>
          </a:solidFill>
          <a:latin typeface="Calibri" pitchFamily="34" charset="0"/>
          <a:ea typeface="新細明體" charset="-120"/>
        </a:defRPr>
      </a:lvl7pPr>
      <a:lvl8pPr marL="1371600" algn="ctr" rtl="0" fontAlgn="base">
        <a:spcBef>
          <a:spcPct val="0"/>
        </a:spcBef>
        <a:spcAft>
          <a:spcPct val="0"/>
        </a:spcAft>
        <a:defRPr sz="4400">
          <a:solidFill>
            <a:schemeClr val="tx1"/>
          </a:solidFill>
          <a:latin typeface="Calibri" pitchFamily="34" charset="0"/>
          <a:ea typeface="新細明體" charset="-120"/>
        </a:defRPr>
      </a:lvl8pPr>
      <a:lvl9pPr marL="1828800" algn="ctr" rtl="0" fontAlgn="base">
        <a:spcBef>
          <a:spcPct val="0"/>
        </a:spcBef>
        <a:spcAft>
          <a:spcPct val="0"/>
        </a:spcAft>
        <a:defRPr sz="4400">
          <a:solidFill>
            <a:schemeClr val="tx1"/>
          </a:solidFill>
          <a:latin typeface="Calibri" pitchFamily="34" charset="0"/>
          <a:ea typeface="新細明體" charset="-120"/>
        </a:defRPr>
      </a:lvl9pPr>
    </p:titleStyle>
    <p:body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標題版面配置區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zh-TW" altLang="en-US" smtClean="0"/>
              <a:t>按一下以編輯母片標題樣式</a:t>
            </a:r>
          </a:p>
        </p:txBody>
      </p:sp>
      <p:sp>
        <p:nvSpPr>
          <p:cNvPr id="1027" name="文字版面配置區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p>
        </p:txBody>
      </p:sp>
      <p:sp>
        <p:nvSpPr>
          <p:cNvPr id="4" name="日期版面配置區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kumimoji="0" sz="1200">
                <a:solidFill>
                  <a:schemeClr val="tx1">
                    <a:tint val="75000"/>
                  </a:schemeClr>
                </a:solidFill>
                <a:latin typeface="+mn-lt"/>
                <a:ea typeface="+mn-ea"/>
              </a:defRPr>
            </a:lvl1pPr>
          </a:lstStyle>
          <a:p>
            <a:pPr>
              <a:defRPr/>
            </a:pPr>
            <a:fld id="{15ED1F37-0BC2-4A6D-8B4F-F1B214ECF66C}" type="datetimeFigureOut">
              <a:rPr lang="zh-TW" altLang="en-US">
                <a:solidFill>
                  <a:prstClr val="black">
                    <a:tint val="75000"/>
                  </a:prstClr>
                </a:solidFill>
              </a:rPr>
              <a:pPr>
                <a:defRPr/>
              </a:pPr>
              <a:t>2013/6/26</a:t>
            </a:fld>
            <a:endParaRPr lang="zh-TW" altLang="en-US">
              <a:solidFill>
                <a:prstClr val="black">
                  <a:tint val="75000"/>
                </a:prstClr>
              </a:solidFill>
            </a:endParaRPr>
          </a:p>
        </p:txBody>
      </p:sp>
      <p:sp>
        <p:nvSpPr>
          <p:cNvPr id="5" name="頁尾版面配置區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kumimoji="0" sz="1200">
                <a:solidFill>
                  <a:schemeClr val="tx1">
                    <a:tint val="75000"/>
                  </a:schemeClr>
                </a:solidFill>
                <a:latin typeface="+mn-lt"/>
                <a:ea typeface="+mn-ea"/>
              </a:defRPr>
            </a:lvl1pPr>
          </a:lstStyle>
          <a:p>
            <a:pPr>
              <a:defRPr/>
            </a:pPr>
            <a:endParaRPr lang="zh-TW" altLang="en-US">
              <a:solidFill>
                <a:prstClr val="black">
                  <a:tint val="75000"/>
                </a:prstClr>
              </a:solidFill>
            </a:endParaRPr>
          </a:p>
        </p:txBody>
      </p:sp>
      <p:sp>
        <p:nvSpPr>
          <p:cNvPr id="6" name="投影片編號版面配置區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kumimoji="0" sz="1200">
                <a:solidFill>
                  <a:schemeClr val="tx1">
                    <a:tint val="75000"/>
                  </a:schemeClr>
                </a:solidFill>
                <a:latin typeface="+mn-lt"/>
                <a:ea typeface="+mn-ea"/>
              </a:defRPr>
            </a:lvl1pPr>
          </a:lstStyle>
          <a:p>
            <a:pPr>
              <a:defRPr/>
            </a:pPr>
            <a:fld id="{0C6F2B10-B026-41D2-BF27-985E77DBF20A}" type="slidenum">
              <a:rPr lang="zh-TW" altLang="en-US">
                <a:solidFill>
                  <a:prstClr val="black">
                    <a:tint val="75000"/>
                  </a:prstClr>
                </a:solidFill>
              </a:rPr>
              <a:pPr>
                <a:defRPr/>
              </a:pPr>
              <a:t>‹#›</a:t>
            </a:fld>
            <a:endParaRPr lang="zh-TW" altLang="en-US">
              <a:solidFill>
                <a:prstClr val="black">
                  <a:tint val="75000"/>
                </a:prstClr>
              </a:solidFill>
            </a:endParaRPr>
          </a:p>
        </p:txBody>
      </p:sp>
      <p:pic>
        <p:nvPicPr>
          <p:cNvPr id="1031" name="Picture 7" descr="圖片1"/>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0" y="0"/>
            <a:ext cx="9144000" cy="684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674" r:id="rId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ea typeface="新細明體" charset="-120"/>
        </a:defRPr>
      </a:lvl2pPr>
      <a:lvl3pPr algn="ctr" rtl="0" eaLnBrk="0" fontAlgn="base" hangingPunct="0">
        <a:spcBef>
          <a:spcPct val="0"/>
        </a:spcBef>
        <a:spcAft>
          <a:spcPct val="0"/>
        </a:spcAft>
        <a:defRPr sz="4400">
          <a:solidFill>
            <a:schemeClr val="tx1"/>
          </a:solidFill>
          <a:latin typeface="Calibri" pitchFamily="34" charset="0"/>
          <a:ea typeface="新細明體" charset="-120"/>
        </a:defRPr>
      </a:lvl3pPr>
      <a:lvl4pPr algn="ctr" rtl="0" eaLnBrk="0" fontAlgn="base" hangingPunct="0">
        <a:spcBef>
          <a:spcPct val="0"/>
        </a:spcBef>
        <a:spcAft>
          <a:spcPct val="0"/>
        </a:spcAft>
        <a:defRPr sz="4400">
          <a:solidFill>
            <a:schemeClr val="tx1"/>
          </a:solidFill>
          <a:latin typeface="Calibri" pitchFamily="34" charset="0"/>
          <a:ea typeface="新細明體" charset="-120"/>
        </a:defRPr>
      </a:lvl4pPr>
      <a:lvl5pPr algn="ctr" rtl="0" eaLnBrk="0" fontAlgn="base" hangingPunct="0">
        <a:spcBef>
          <a:spcPct val="0"/>
        </a:spcBef>
        <a:spcAft>
          <a:spcPct val="0"/>
        </a:spcAft>
        <a:defRPr sz="4400">
          <a:solidFill>
            <a:schemeClr val="tx1"/>
          </a:solidFill>
          <a:latin typeface="Calibri" pitchFamily="34" charset="0"/>
          <a:ea typeface="新細明體" charset="-120"/>
        </a:defRPr>
      </a:lvl5pPr>
      <a:lvl6pPr marL="457200" algn="ctr" rtl="0" fontAlgn="base">
        <a:spcBef>
          <a:spcPct val="0"/>
        </a:spcBef>
        <a:spcAft>
          <a:spcPct val="0"/>
        </a:spcAft>
        <a:defRPr sz="4400">
          <a:solidFill>
            <a:schemeClr val="tx1"/>
          </a:solidFill>
          <a:latin typeface="Calibri" pitchFamily="34" charset="0"/>
          <a:ea typeface="新細明體" charset="-120"/>
        </a:defRPr>
      </a:lvl6pPr>
      <a:lvl7pPr marL="914400" algn="ctr" rtl="0" fontAlgn="base">
        <a:spcBef>
          <a:spcPct val="0"/>
        </a:spcBef>
        <a:spcAft>
          <a:spcPct val="0"/>
        </a:spcAft>
        <a:defRPr sz="4400">
          <a:solidFill>
            <a:schemeClr val="tx1"/>
          </a:solidFill>
          <a:latin typeface="Calibri" pitchFamily="34" charset="0"/>
          <a:ea typeface="新細明體" charset="-120"/>
        </a:defRPr>
      </a:lvl7pPr>
      <a:lvl8pPr marL="1371600" algn="ctr" rtl="0" fontAlgn="base">
        <a:spcBef>
          <a:spcPct val="0"/>
        </a:spcBef>
        <a:spcAft>
          <a:spcPct val="0"/>
        </a:spcAft>
        <a:defRPr sz="4400">
          <a:solidFill>
            <a:schemeClr val="tx1"/>
          </a:solidFill>
          <a:latin typeface="Calibri" pitchFamily="34" charset="0"/>
          <a:ea typeface="新細明體" charset="-120"/>
        </a:defRPr>
      </a:lvl8pPr>
      <a:lvl9pPr marL="1828800" algn="ctr" rtl="0" fontAlgn="base">
        <a:spcBef>
          <a:spcPct val="0"/>
        </a:spcBef>
        <a:spcAft>
          <a:spcPct val="0"/>
        </a:spcAft>
        <a:defRPr sz="4400">
          <a:solidFill>
            <a:schemeClr val="tx1"/>
          </a:solidFill>
          <a:latin typeface="Calibri" pitchFamily="34" charset="0"/>
          <a:ea typeface="新細明體" charset="-120"/>
        </a:defRPr>
      </a:lvl9pPr>
    </p:titleStyle>
    <p:body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標題版面配置區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zh-TW" altLang="en-US" smtClean="0"/>
              <a:t>按一下以編輯母片標題樣式</a:t>
            </a:r>
          </a:p>
        </p:txBody>
      </p:sp>
      <p:sp>
        <p:nvSpPr>
          <p:cNvPr id="1027" name="文字版面配置區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p>
        </p:txBody>
      </p:sp>
      <p:sp>
        <p:nvSpPr>
          <p:cNvPr id="4" name="日期版面配置區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kumimoji="0" sz="1200">
                <a:solidFill>
                  <a:schemeClr val="tx1">
                    <a:tint val="75000"/>
                  </a:schemeClr>
                </a:solidFill>
                <a:latin typeface="+mn-lt"/>
                <a:ea typeface="+mn-ea"/>
              </a:defRPr>
            </a:lvl1pPr>
          </a:lstStyle>
          <a:p>
            <a:pPr>
              <a:defRPr/>
            </a:pPr>
            <a:fld id="{15ED1F37-0BC2-4A6D-8B4F-F1B214ECF66C}" type="datetimeFigureOut">
              <a:rPr lang="zh-TW" altLang="en-US">
                <a:solidFill>
                  <a:prstClr val="black">
                    <a:tint val="75000"/>
                  </a:prstClr>
                </a:solidFill>
              </a:rPr>
              <a:pPr>
                <a:defRPr/>
              </a:pPr>
              <a:t>2013/6/26</a:t>
            </a:fld>
            <a:endParaRPr lang="zh-TW" altLang="en-US">
              <a:solidFill>
                <a:prstClr val="black">
                  <a:tint val="75000"/>
                </a:prstClr>
              </a:solidFill>
            </a:endParaRPr>
          </a:p>
        </p:txBody>
      </p:sp>
      <p:sp>
        <p:nvSpPr>
          <p:cNvPr id="5" name="頁尾版面配置區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kumimoji="0" sz="1200">
                <a:solidFill>
                  <a:schemeClr val="tx1">
                    <a:tint val="75000"/>
                  </a:schemeClr>
                </a:solidFill>
                <a:latin typeface="+mn-lt"/>
                <a:ea typeface="+mn-ea"/>
              </a:defRPr>
            </a:lvl1pPr>
          </a:lstStyle>
          <a:p>
            <a:pPr>
              <a:defRPr/>
            </a:pPr>
            <a:endParaRPr lang="zh-TW" altLang="en-US">
              <a:solidFill>
                <a:prstClr val="black">
                  <a:tint val="75000"/>
                </a:prstClr>
              </a:solidFill>
            </a:endParaRPr>
          </a:p>
        </p:txBody>
      </p:sp>
      <p:sp>
        <p:nvSpPr>
          <p:cNvPr id="6" name="投影片編號版面配置區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kumimoji="0" sz="1200">
                <a:solidFill>
                  <a:schemeClr val="tx1">
                    <a:tint val="75000"/>
                  </a:schemeClr>
                </a:solidFill>
                <a:latin typeface="+mn-lt"/>
                <a:ea typeface="+mn-ea"/>
              </a:defRPr>
            </a:lvl1pPr>
          </a:lstStyle>
          <a:p>
            <a:pPr>
              <a:defRPr/>
            </a:pPr>
            <a:fld id="{0C6F2B10-B026-41D2-BF27-985E77DBF20A}" type="slidenum">
              <a:rPr lang="zh-TW" altLang="en-US">
                <a:solidFill>
                  <a:prstClr val="black">
                    <a:tint val="75000"/>
                  </a:prstClr>
                </a:solidFill>
              </a:rPr>
              <a:pPr>
                <a:defRPr/>
              </a:pPr>
              <a:t>‹#›</a:t>
            </a:fld>
            <a:endParaRPr lang="zh-TW" altLang="en-US">
              <a:solidFill>
                <a:prstClr val="black">
                  <a:tint val="75000"/>
                </a:prstClr>
              </a:solidFill>
            </a:endParaRPr>
          </a:p>
        </p:txBody>
      </p:sp>
      <p:pic>
        <p:nvPicPr>
          <p:cNvPr id="1031" name="Picture 7" descr="圖片1"/>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0" y="0"/>
            <a:ext cx="9144000" cy="684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676" r:id="rId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ea typeface="新細明體" charset="-120"/>
        </a:defRPr>
      </a:lvl2pPr>
      <a:lvl3pPr algn="ctr" rtl="0" eaLnBrk="0" fontAlgn="base" hangingPunct="0">
        <a:spcBef>
          <a:spcPct val="0"/>
        </a:spcBef>
        <a:spcAft>
          <a:spcPct val="0"/>
        </a:spcAft>
        <a:defRPr sz="4400">
          <a:solidFill>
            <a:schemeClr val="tx1"/>
          </a:solidFill>
          <a:latin typeface="Calibri" pitchFamily="34" charset="0"/>
          <a:ea typeface="新細明體" charset="-120"/>
        </a:defRPr>
      </a:lvl3pPr>
      <a:lvl4pPr algn="ctr" rtl="0" eaLnBrk="0" fontAlgn="base" hangingPunct="0">
        <a:spcBef>
          <a:spcPct val="0"/>
        </a:spcBef>
        <a:spcAft>
          <a:spcPct val="0"/>
        </a:spcAft>
        <a:defRPr sz="4400">
          <a:solidFill>
            <a:schemeClr val="tx1"/>
          </a:solidFill>
          <a:latin typeface="Calibri" pitchFamily="34" charset="0"/>
          <a:ea typeface="新細明體" charset="-120"/>
        </a:defRPr>
      </a:lvl4pPr>
      <a:lvl5pPr algn="ctr" rtl="0" eaLnBrk="0" fontAlgn="base" hangingPunct="0">
        <a:spcBef>
          <a:spcPct val="0"/>
        </a:spcBef>
        <a:spcAft>
          <a:spcPct val="0"/>
        </a:spcAft>
        <a:defRPr sz="4400">
          <a:solidFill>
            <a:schemeClr val="tx1"/>
          </a:solidFill>
          <a:latin typeface="Calibri" pitchFamily="34" charset="0"/>
          <a:ea typeface="新細明體" charset="-120"/>
        </a:defRPr>
      </a:lvl5pPr>
      <a:lvl6pPr marL="457200" algn="ctr" rtl="0" fontAlgn="base">
        <a:spcBef>
          <a:spcPct val="0"/>
        </a:spcBef>
        <a:spcAft>
          <a:spcPct val="0"/>
        </a:spcAft>
        <a:defRPr sz="4400">
          <a:solidFill>
            <a:schemeClr val="tx1"/>
          </a:solidFill>
          <a:latin typeface="Calibri" pitchFamily="34" charset="0"/>
          <a:ea typeface="新細明體" charset="-120"/>
        </a:defRPr>
      </a:lvl6pPr>
      <a:lvl7pPr marL="914400" algn="ctr" rtl="0" fontAlgn="base">
        <a:spcBef>
          <a:spcPct val="0"/>
        </a:spcBef>
        <a:spcAft>
          <a:spcPct val="0"/>
        </a:spcAft>
        <a:defRPr sz="4400">
          <a:solidFill>
            <a:schemeClr val="tx1"/>
          </a:solidFill>
          <a:latin typeface="Calibri" pitchFamily="34" charset="0"/>
          <a:ea typeface="新細明體" charset="-120"/>
        </a:defRPr>
      </a:lvl7pPr>
      <a:lvl8pPr marL="1371600" algn="ctr" rtl="0" fontAlgn="base">
        <a:spcBef>
          <a:spcPct val="0"/>
        </a:spcBef>
        <a:spcAft>
          <a:spcPct val="0"/>
        </a:spcAft>
        <a:defRPr sz="4400">
          <a:solidFill>
            <a:schemeClr val="tx1"/>
          </a:solidFill>
          <a:latin typeface="Calibri" pitchFamily="34" charset="0"/>
          <a:ea typeface="新細明體" charset="-120"/>
        </a:defRPr>
      </a:lvl8pPr>
      <a:lvl9pPr marL="1828800" algn="ctr" rtl="0" fontAlgn="base">
        <a:spcBef>
          <a:spcPct val="0"/>
        </a:spcBef>
        <a:spcAft>
          <a:spcPct val="0"/>
        </a:spcAft>
        <a:defRPr sz="4400">
          <a:solidFill>
            <a:schemeClr val="tx1"/>
          </a:solidFill>
          <a:latin typeface="Calibri" pitchFamily="34" charset="0"/>
          <a:ea typeface="新細明體" charset="-120"/>
        </a:defRPr>
      </a:lvl9pPr>
    </p:titleStyle>
    <p:body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標題版面配置區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zh-TW" altLang="en-US" smtClean="0"/>
              <a:t>按一下以編輯母片標題樣式</a:t>
            </a:r>
          </a:p>
        </p:txBody>
      </p:sp>
      <p:sp>
        <p:nvSpPr>
          <p:cNvPr id="1027" name="文字版面配置區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p>
        </p:txBody>
      </p:sp>
      <p:sp>
        <p:nvSpPr>
          <p:cNvPr id="4" name="日期版面配置區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kumimoji="0" sz="1200">
                <a:solidFill>
                  <a:schemeClr val="tx1">
                    <a:tint val="75000"/>
                  </a:schemeClr>
                </a:solidFill>
                <a:latin typeface="+mn-lt"/>
                <a:ea typeface="+mn-ea"/>
              </a:defRPr>
            </a:lvl1pPr>
          </a:lstStyle>
          <a:p>
            <a:pPr>
              <a:defRPr/>
            </a:pPr>
            <a:fld id="{15ED1F37-0BC2-4A6D-8B4F-F1B214ECF66C}" type="datetimeFigureOut">
              <a:rPr lang="zh-TW" altLang="en-US">
                <a:solidFill>
                  <a:prstClr val="black">
                    <a:tint val="75000"/>
                  </a:prstClr>
                </a:solidFill>
              </a:rPr>
              <a:pPr>
                <a:defRPr/>
              </a:pPr>
              <a:t>2013/6/26</a:t>
            </a:fld>
            <a:endParaRPr lang="zh-TW" altLang="en-US">
              <a:solidFill>
                <a:prstClr val="black">
                  <a:tint val="75000"/>
                </a:prstClr>
              </a:solidFill>
            </a:endParaRPr>
          </a:p>
        </p:txBody>
      </p:sp>
      <p:sp>
        <p:nvSpPr>
          <p:cNvPr id="5" name="頁尾版面配置區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kumimoji="0" sz="1200">
                <a:solidFill>
                  <a:schemeClr val="tx1">
                    <a:tint val="75000"/>
                  </a:schemeClr>
                </a:solidFill>
                <a:latin typeface="+mn-lt"/>
                <a:ea typeface="+mn-ea"/>
              </a:defRPr>
            </a:lvl1pPr>
          </a:lstStyle>
          <a:p>
            <a:pPr>
              <a:defRPr/>
            </a:pPr>
            <a:endParaRPr lang="zh-TW" altLang="en-US">
              <a:solidFill>
                <a:prstClr val="black">
                  <a:tint val="75000"/>
                </a:prstClr>
              </a:solidFill>
            </a:endParaRPr>
          </a:p>
        </p:txBody>
      </p:sp>
      <p:sp>
        <p:nvSpPr>
          <p:cNvPr id="6" name="投影片編號版面配置區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kumimoji="0" sz="1200">
                <a:solidFill>
                  <a:schemeClr val="tx1">
                    <a:tint val="75000"/>
                  </a:schemeClr>
                </a:solidFill>
                <a:latin typeface="+mn-lt"/>
                <a:ea typeface="+mn-ea"/>
              </a:defRPr>
            </a:lvl1pPr>
          </a:lstStyle>
          <a:p>
            <a:pPr>
              <a:defRPr/>
            </a:pPr>
            <a:fld id="{0C6F2B10-B026-41D2-BF27-985E77DBF20A}" type="slidenum">
              <a:rPr lang="zh-TW" altLang="en-US">
                <a:solidFill>
                  <a:prstClr val="black">
                    <a:tint val="75000"/>
                  </a:prstClr>
                </a:solidFill>
              </a:rPr>
              <a:pPr>
                <a:defRPr/>
              </a:pPr>
              <a:t>‹#›</a:t>
            </a:fld>
            <a:endParaRPr lang="zh-TW" altLang="en-US">
              <a:solidFill>
                <a:prstClr val="black">
                  <a:tint val="75000"/>
                </a:prstClr>
              </a:solidFill>
            </a:endParaRPr>
          </a:p>
        </p:txBody>
      </p:sp>
      <p:pic>
        <p:nvPicPr>
          <p:cNvPr id="1031" name="Picture 7" descr="圖片1"/>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0" y="0"/>
            <a:ext cx="9144000" cy="684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678" r:id="rId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ea typeface="新細明體" charset="-120"/>
        </a:defRPr>
      </a:lvl2pPr>
      <a:lvl3pPr algn="ctr" rtl="0" eaLnBrk="0" fontAlgn="base" hangingPunct="0">
        <a:spcBef>
          <a:spcPct val="0"/>
        </a:spcBef>
        <a:spcAft>
          <a:spcPct val="0"/>
        </a:spcAft>
        <a:defRPr sz="4400">
          <a:solidFill>
            <a:schemeClr val="tx1"/>
          </a:solidFill>
          <a:latin typeface="Calibri" pitchFamily="34" charset="0"/>
          <a:ea typeface="新細明體" charset="-120"/>
        </a:defRPr>
      </a:lvl3pPr>
      <a:lvl4pPr algn="ctr" rtl="0" eaLnBrk="0" fontAlgn="base" hangingPunct="0">
        <a:spcBef>
          <a:spcPct val="0"/>
        </a:spcBef>
        <a:spcAft>
          <a:spcPct val="0"/>
        </a:spcAft>
        <a:defRPr sz="4400">
          <a:solidFill>
            <a:schemeClr val="tx1"/>
          </a:solidFill>
          <a:latin typeface="Calibri" pitchFamily="34" charset="0"/>
          <a:ea typeface="新細明體" charset="-120"/>
        </a:defRPr>
      </a:lvl4pPr>
      <a:lvl5pPr algn="ctr" rtl="0" eaLnBrk="0" fontAlgn="base" hangingPunct="0">
        <a:spcBef>
          <a:spcPct val="0"/>
        </a:spcBef>
        <a:spcAft>
          <a:spcPct val="0"/>
        </a:spcAft>
        <a:defRPr sz="4400">
          <a:solidFill>
            <a:schemeClr val="tx1"/>
          </a:solidFill>
          <a:latin typeface="Calibri" pitchFamily="34" charset="0"/>
          <a:ea typeface="新細明體" charset="-120"/>
        </a:defRPr>
      </a:lvl5pPr>
      <a:lvl6pPr marL="457200" algn="ctr" rtl="0" fontAlgn="base">
        <a:spcBef>
          <a:spcPct val="0"/>
        </a:spcBef>
        <a:spcAft>
          <a:spcPct val="0"/>
        </a:spcAft>
        <a:defRPr sz="4400">
          <a:solidFill>
            <a:schemeClr val="tx1"/>
          </a:solidFill>
          <a:latin typeface="Calibri" pitchFamily="34" charset="0"/>
          <a:ea typeface="新細明體" charset="-120"/>
        </a:defRPr>
      </a:lvl6pPr>
      <a:lvl7pPr marL="914400" algn="ctr" rtl="0" fontAlgn="base">
        <a:spcBef>
          <a:spcPct val="0"/>
        </a:spcBef>
        <a:spcAft>
          <a:spcPct val="0"/>
        </a:spcAft>
        <a:defRPr sz="4400">
          <a:solidFill>
            <a:schemeClr val="tx1"/>
          </a:solidFill>
          <a:latin typeface="Calibri" pitchFamily="34" charset="0"/>
          <a:ea typeface="新細明體" charset="-120"/>
        </a:defRPr>
      </a:lvl7pPr>
      <a:lvl8pPr marL="1371600" algn="ctr" rtl="0" fontAlgn="base">
        <a:spcBef>
          <a:spcPct val="0"/>
        </a:spcBef>
        <a:spcAft>
          <a:spcPct val="0"/>
        </a:spcAft>
        <a:defRPr sz="4400">
          <a:solidFill>
            <a:schemeClr val="tx1"/>
          </a:solidFill>
          <a:latin typeface="Calibri" pitchFamily="34" charset="0"/>
          <a:ea typeface="新細明體" charset="-120"/>
        </a:defRPr>
      </a:lvl8pPr>
      <a:lvl9pPr marL="1828800" algn="ctr" rtl="0" fontAlgn="base">
        <a:spcBef>
          <a:spcPct val="0"/>
        </a:spcBef>
        <a:spcAft>
          <a:spcPct val="0"/>
        </a:spcAft>
        <a:defRPr sz="4400">
          <a:solidFill>
            <a:schemeClr val="tx1"/>
          </a:solidFill>
          <a:latin typeface="Calibri" pitchFamily="34" charset="0"/>
          <a:ea typeface="新細明體" charset="-120"/>
        </a:defRPr>
      </a:lvl9pPr>
    </p:titleStyle>
    <p:body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8.xml"/></Relationships>
</file>

<file path=ppt/slides/_rels/slide1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9.xml"/></Relationships>
</file>

<file path=ppt/slides/_rels/slide1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7.xml"/><Relationship Id="rId1" Type="http://schemas.openxmlformats.org/officeDocument/2006/relationships/slideLayout" Target="../slideLayouts/slideLayout30.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slideLayout" Target="../slideLayouts/slideLayout7.xml"/><Relationship Id="rId1" Type="http://schemas.openxmlformats.org/officeDocument/2006/relationships/themeOverride" Target="../theme/themeOverride3.xml"/></Relationships>
</file>

<file path=ppt/slides/_rels/slide1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slideLayout" Target="../slideLayouts/slideLayout2.xml"/><Relationship Id="rId1" Type="http://schemas.openxmlformats.org/officeDocument/2006/relationships/themeOverride" Target="../theme/themeOverride4.xml"/></Relationships>
</file>

<file path=ppt/slides/_rels/slide1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slideLayout" Target="../slideLayouts/slideLayout2.xml"/><Relationship Id="rId1" Type="http://schemas.openxmlformats.org/officeDocument/2006/relationships/themeOverride" Target="../theme/themeOverride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slideLayout" Target="../slideLayouts/slideLayout2.xml"/><Relationship Id="rId1" Type="http://schemas.openxmlformats.org/officeDocument/2006/relationships/themeOverride" Target="../theme/themeOverride6.xml"/><Relationship Id="rId4" Type="http://schemas.openxmlformats.org/officeDocument/2006/relationships/image" Target="../media/image8.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2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slideLayout" Target="../slideLayouts/slideLayout7.xml"/><Relationship Id="rId1" Type="http://schemas.openxmlformats.org/officeDocument/2006/relationships/themeOverride" Target="../theme/themeOverride7.xml"/></Relationships>
</file>

<file path=ppt/slides/_rels/slide2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slideLayout" Target="../slideLayouts/slideLayout17.xml"/><Relationship Id="rId1" Type="http://schemas.openxmlformats.org/officeDocument/2006/relationships/themeOverride" Target="../theme/themeOverride8.xml"/></Relationships>
</file>

<file path=ppt/slides/_rels/slide2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slideLayout" Target="../slideLayouts/slideLayout2.xml"/><Relationship Id="rId1" Type="http://schemas.openxmlformats.org/officeDocument/2006/relationships/themeOverride" Target="../theme/themeOverride9.xml"/></Relationships>
</file>

<file path=ppt/slides/_rels/slide2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slideLayout" Target="../slideLayouts/slideLayout2.xml"/><Relationship Id="rId1" Type="http://schemas.openxmlformats.org/officeDocument/2006/relationships/themeOverride" Target="../theme/themeOverride10.xml"/></Relationships>
</file>

<file path=ppt/slides/_rels/slide2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slideLayout" Target="../slideLayouts/slideLayout2.xml"/><Relationship Id="rId1" Type="http://schemas.openxmlformats.org/officeDocument/2006/relationships/themeOverride" Target="../theme/themeOverride11.xml"/><Relationship Id="rId4" Type="http://schemas.openxmlformats.org/officeDocument/2006/relationships/image" Target="../media/image14.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5.xml"/></Relationships>
</file>

<file path=ppt/slides/_rels/slide3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slideLayout" Target="../slideLayouts/slideLayout12.xml"/><Relationship Id="rId1" Type="http://schemas.openxmlformats.org/officeDocument/2006/relationships/themeOverride" Target="../theme/themeOverride12.xml"/></Relationships>
</file>

<file path=ppt/slides/_rels/slide3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slideLayout" Target="../slideLayouts/slideLayout6.xml"/><Relationship Id="rId1" Type="http://schemas.openxmlformats.org/officeDocument/2006/relationships/themeOverride" Target="../theme/themeOverride13.xml"/></Relationships>
</file>

<file path=ppt/slides/_rels/slide35.xml.rels><?xml version="1.0" encoding="UTF-8" standalone="yes"?>
<Relationships xmlns="http://schemas.openxmlformats.org/package/2006/relationships"><Relationship Id="rId8" Type="http://schemas.openxmlformats.org/officeDocument/2006/relationships/hyperlink" Target="../../../../&#25976;&#23416;&#24605;&#32771;/&#21488;&#21335;&#24066;&#12289;&#21271;&#24066;&#25945;&#24107;&#30740;&#32722;/&#23526;&#20316;&#35413;&#37327;&#65306;&#29872;&#20445;&#31687;(&#31607;&#19979;&#27544;&#30827;).doc" TargetMode="External"/><Relationship Id="rId3" Type="http://schemas.openxmlformats.org/officeDocument/2006/relationships/image" Target="../media/image7.jpeg"/><Relationship Id="rId7" Type="http://schemas.openxmlformats.org/officeDocument/2006/relationships/hyperlink" Target="../../../../&#25976;&#23416;&#24605;&#32771;/&#21488;&#21335;&#24066;&#12289;&#21271;&#24066;&#25945;&#24107;&#30740;&#32722;/&#23526;&#20316;&#35413;&#37327;&#65306;&#22855;&#24618;&#30340;&#36023;&#36067;.doc" TargetMode="External"/><Relationship Id="rId2" Type="http://schemas.openxmlformats.org/officeDocument/2006/relationships/slideLayout" Target="../slideLayouts/slideLayout13.xml"/><Relationship Id="rId1" Type="http://schemas.openxmlformats.org/officeDocument/2006/relationships/themeOverride" Target="../theme/themeOverride14.xml"/><Relationship Id="rId6" Type="http://schemas.openxmlformats.org/officeDocument/2006/relationships/hyperlink" Target="../../../../&#25976;&#23416;&#24605;&#32771;/&#21488;&#21335;&#24066;&#12289;&#21271;&#24066;&#25945;&#24107;&#30740;&#32722;/&#23526;&#20316;&#35413;&#37327;&#65306;&#20320;&#26159;&#32982;&#21733;&#32982;&#22969;&#21966;&#65311;.doc" TargetMode="External"/><Relationship Id="rId5" Type="http://schemas.openxmlformats.org/officeDocument/2006/relationships/hyperlink" Target="../../../../&#25976;&#23416;&#24605;&#32771;/&#21488;&#21335;&#24066;&#12289;&#21271;&#24066;&#25945;&#24107;&#30740;&#32722;/&#23526;&#20316;&#35413;&#37327;&#65306;&#35504;&#31639;&#24471;&#27491;&#30906;&#65311;.doc" TargetMode="External"/><Relationship Id="rId4" Type="http://schemas.openxmlformats.org/officeDocument/2006/relationships/hyperlink" Target="../../../../&#25976;&#23416;&#24605;&#32771;/&#21488;&#21335;&#24066;&#12289;&#21271;&#24066;&#25945;&#24107;&#30740;&#32722;/&#23526;&#20316;&#35413;&#37327;&#65306;&#30007;&#20818;&#26377;&#8220;&#32047;&#8221;&#19981;&#33021;&#35527;.doc" TargetMode="External"/><Relationship Id="rId9" Type="http://schemas.openxmlformats.org/officeDocument/2006/relationships/image" Target="../media/image15.png"/></Relationships>
</file>

<file path=ppt/slides/_rels/slide3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slideLayout" Target="../slideLayouts/slideLayout7.xml"/><Relationship Id="rId1" Type="http://schemas.openxmlformats.org/officeDocument/2006/relationships/themeOverride" Target="../theme/themeOverride1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5.xml"/></Relationships>
</file>

<file path=ppt/slides/_rels/slide9.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4.xml"/><Relationship Id="rId1" Type="http://schemas.openxmlformats.org/officeDocument/2006/relationships/slideLayout" Target="../slideLayouts/slideLayout26.xml"/><Relationship Id="rId4" Type="http://schemas.openxmlformats.org/officeDocument/2006/relationships/chart" Target="../charts/char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圓角矩形 14"/>
          <p:cNvSpPr>
            <a:spLocks noChangeArrowheads="1"/>
          </p:cNvSpPr>
          <p:nvPr/>
        </p:nvSpPr>
        <p:spPr bwMode="auto">
          <a:xfrm>
            <a:off x="684213" y="2205038"/>
            <a:ext cx="7848600" cy="2713037"/>
          </a:xfrm>
          <a:prstGeom prst="roundRect">
            <a:avLst>
              <a:gd name="adj" fmla="val 5130"/>
            </a:avLst>
          </a:prstGeom>
          <a:solidFill>
            <a:schemeClr val="bg1">
              <a:alpha val="70000"/>
            </a:schemeClr>
          </a:solidFill>
          <a:ln w="28575" algn="ctr">
            <a:solidFill>
              <a:srgbClr val="2D2D8A"/>
            </a:solidFill>
            <a:prstDash val="dash"/>
            <a:round/>
            <a:headEnd/>
            <a:tailEnd/>
          </a:ln>
        </p:spPr>
        <p:txBody>
          <a:bodyPr>
            <a:spAutoFit/>
          </a:bodyPr>
          <a:lstStyle/>
          <a:p>
            <a:pPr algn="ctr">
              <a:spcBef>
                <a:spcPct val="25000"/>
              </a:spcBef>
              <a:buClr>
                <a:srgbClr val="FF3300"/>
              </a:buClr>
              <a:defRPr/>
            </a:pPr>
            <a:r>
              <a:rPr kumimoji="0" lang="zh-TW" altLang="en-US" sz="4000" b="1">
                <a:solidFill>
                  <a:srgbClr val="0000FF"/>
                </a:solidFill>
                <a:effectLst>
                  <a:outerShdw blurRad="38100" dist="38100" dir="2700000" algn="tl">
                    <a:srgbClr val="C0C0C0"/>
                  </a:outerShdw>
                </a:effectLst>
                <a:ea typeface="標楷體" pitchFamily="65" charset="-120"/>
              </a:rPr>
              <a:t>十二年國民基本教育</a:t>
            </a:r>
          </a:p>
          <a:p>
            <a:pPr algn="ctr">
              <a:spcBef>
                <a:spcPct val="25000"/>
              </a:spcBef>
              <a:buClr>
                <a:srgbClr val="FF3300"/>
              </a:buClr>
              <a:defRPr/>
            </a:pPr>
            <a:r>
              <a:rPr kumimoji="0" lang="zh-TW" altLang="en-US" sz="4000" b="1">
                <a:solidFill>
                  <a:srgbClr val="0000FF"/>
                </a:solidFill>
                <a:effectLst>
                  <a:outerShdw blurRad="38100" dist="38100" dir="2700000" algn="tl">
                    <a:srgbClr val="C0C0C0"/>
                  </a:outerShdw>
                </a:effectLst>
                <a:ea typeface="標楷體" pitchFamily="65" charset="-120"/>
              </a:rPr>
              <a:t>中等學校教師</a:t>
            </a:r>
          </a:p>
          <a:p>
            <a:pPr algn="ctr">
              <a:spcBef>
                <a:spcPct val="25000"/>
              </a:spcBef>
              <a:buClr>
                <a:srgbClr val="FF3300"/>
              </a:buClr>
              <a:defRPr/>
            </a:pPr>
            <a:r>
              <a:rPr kumimoji="0" lang="zh-TW" altLang="en-US" sz="4000" b="1">
                <a:solidFill>
                  <a:srgbClr val="0000FF"/>
                </a:solidFill>
                <a:effectLst>
                  <a:outerShdw blurRad="38100" dist="38100" dir="2700000" algn="tl">
                    <a:srgbClr val="C0C0C0"/>
                  </a:outerShdw>
                </a:effectLst>
                <a:ea typeface="標楷體" pitchFamily="65" charset="-120"/>
              </a:rPr>
              <a:t>教學專業能力研習五堂課</a:t>
            </a:r>
          </a:p>
          <a:p>
            <a:pPr algn="r">
              <a:spcBef>
                <a:spcPct val="25000"/>
              </a:spcBef>
              <a:buClr>
                <a:srgbClr val="FF3300"/>
              </a:buClr>
              <a:defRPr/>
            </a:pPr>
            <a:r>
              <a:rPr kumimoji="0" lang="zh-TW" altLang="en-US" sz="2000" b="1">
                <a:solidFill>
                  <a:prstClr val="black"/>
                </a:solidFill>
                <a:effectLst>
                  <a:outerShdw blurRad="38100" dist="38100" dir="2700000" algn="tl">
                    <a:srgbClr val="C0C0C0"/>
                  </a:outerShdw>
                </a:effectLst>
                <a:ea typeface="標楷體" pitchFamily="65" charset="-120"/>
              </a:rPr>
              <a:t>（主政單位：教育部師資培育及藝術教育司）</a:t>
            </a:r>
          </a:p>
        </p:txBody>
      </p:sp>
      <p:sp>
        <p:nvSpPr>
          <p:cNvPr id="75" name="圓角矩形 74"/>
          <p:cNvSpPr/>
          <p:nvPr/>
        </p:nvSpPr>
        <p:spPr>
          <a:xfrm>
            <a:off x="611188" y="1052513"/>
            <a:ext cx="7920037" cy="1008062"/>
          </a:xfrm>
          <a:prstGeom prst="roundRect">
            <a:avLst/>
          </a:prstGeom>
          <a:ln/>
        </p:spPr>
        <p:style>
          <a:lnRef idx="1">
            <a:schemeClr val="accent5"/>
          </a:lnRef>
          <a:fillRef idx="2">
            <a:schemeClr val="accent5"/>
          </a:fillRef>
          <a:effectRef idx="1">
            <a:schemeClr val="accent5"/>
          </a:effectRef>
          <a:fontRef idx="minor">
            <a:schemeClr val="dk1"/>
          </a:fontRef>
        </p:style>
        <p:txBody>
          <a:bodyPr anchor="ctr"/>
          <a:lstStyle/>
          <a:p>
            <a:pPr algn="ctr">
              <a:defRPr/>
            </a:pPr>
            <a:r>
              <a:rPr kumimoji="0" lang="zh-TW" altLang="zh-TW" sz="3600" b="1">
                <a:solidFill>
                  <a:prstClr val="black"/>
                </a:solidFill>
                <a:latin typeface="Arial" charset="0"/>
                <a:ea typeface="標楷體" pitchFamily="65" charset="-120"/>
              </a:rPr>
              <a:t>多元評量理念與應用</a:t>
            </a:r>
            <a:r>
              <a:rPr kumimoji="0" lang="zh-TW" altLang="en-US" sz="3600" b="1">
                <a:solidFill>
                  <a:prstClr val="black"/>
                </a:solidFill>
                <a:latin typeface="Arial" charset="0"/>
                <a:ea typeface="標楷體" pitchFamily="65" charset="-120"/>
              </a:rPr>
              <a:t>配合政策</a:t>
            </a:r>
            <a:endParaRPr kumimoji="0" lang="en-US" altLang="zh-TW" sz="3600" b="1">
              <a:solidFill>
                <a:prstClr val="black"/>
              </a:solidFill>
              <a:latin typeface="Arial" charset="0"/>
              <a:ea typeface="標楷體" pitchFamily="65" charset="-12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txBox="1">
            <a:spLocks/>
          </p:cNvSpPr>
          <p:nvPr/>
        </p:nvSpPr>
        <p:spPr>
          <a:xfrm>
            <a:off x="500063" y="785813"/>
            <a:ext cx="8229600" cy="857250"/>
          </a:xfrm>
          <a:prstGeom prst="rect">
            <a:avLst/>
          </a:prstGeom>
        </p:spPr>
        <p:txBody>
          <a:bodyPr>
            <a:normAutofit/>
          </a:bodyPr>
          <a:lstStyle/>
          <a:p>
            <a:pPr algn="ctr" eaLnBrk="0" fontAlgn="auto" hangingPunct="0">
              <a:spcAft>
                <a:spcPts val="0"/>
              </a:spcAft>
              <a:defRPr/>
            </a:pPr>
            <a:r>
              <a:rPr kumimoji="0" lang="zh-TW" altLang="en-US" sz="4000" b="1" u="sng" dirty="0">
                <a:solidFill>
                  <a:srgbClr val="F79646">
                    <a:lumMod val="50000"/>
                  </a:srgbClr>
                </a:solidFill>
                <a:latin typeface="標楷體" pitchFamily="65" charset="-120"/>
                <a:ea typeface="標楷體" pitchFamily="65" charset="-120"/>
              </a:rPr>
              <a:t>紙筆評量應兼顧高層次認知領域</a:t>
            </a:r>
            <a:endParaRPr kumimoji="0" lang="zh-TW" altLang="en-US" sz="4000" b="1" u="sng" dirty="0">
              <a:solidFill>
                <a:srgbClr val="F79646">
                  <a:lumMod val="50000"/>
                </a:srgbClr>
              </a:solidFill>
              <a:latin typeface="Calibri"/>
              <a:ea typeface="新細明體"/>
            </a:endParaRPr>
          </a:p>
        </p:txBody>
      </p:sp>
      <p:sp>
        <p:nvSpPr>
          <p:cNvPr id="5" name="Puzzle3"/>
          <p:cNvSpPr>
            <a:spLocks noEditPoints="1" noChangeArrowheads="1"/>
          </p:cNvSpPr>
          <p:nvPr/>
        </p:nvSpPr>
        <p:spPr bwMode="gray">
          <a:xfrm>
            <a:off x="3357563" y="1785938"/>
            <a:ext cx="1712912" cy="2243137"/>
          </a:xfrm>
          <a:custGeom>
            <a:avLst/>
            <a:gdLst>
              <a:gd name="T0" fmla="*/ 10391 w 21600"/>
              <a:gd name="T1" fmla="*/ 15806 h 21600"/>
              <a:gd name="T2" fmla="*/ 20551 w 21600"/>
              <a:gd name="T3" fmla="*/ 21088 h 21600"/>
              <a:gd name="T4" fmla="*/ 13180 w 21600"/>
              <a:gd name="T5" fmla="*/ 13801 h 21600"/>
              <a:gd name="T6" fmla="*/ 20551 w 21600"/>
              <a:gd name="T7" fmla="*/ 7025 h 21600"/>
              <a:gd name="T8" fmla="*/ 10500 w 21600"/>
              <a:gd name="T9" fmla="*/ 52 h 21600"/>
              <a:gd name="T10" fmla="*/ 692 w 21600"/>
              <a:gd name="T11" fmla="*/ 6802 h 21600"/>
              <a:gd name="T12" fmla="*/ 8064 w 21600"/>
              <a:gd name="T13" fmla="*/ 13526 h 21600"/>
              <a:gd name="T14" fmla="*/ 692 w 21600"/>
              <a:gd name="T15" fmla="*/ 21088 h 21600"/>
              <a:gd name="T16" fmla="*/ 2273 w 21600"/>
              <a:gd name="T17" fmla="*/ 7719 h 21600"/>
              <a:gd name="T18" fmla="*/ 19149 w 21600"/>
              <a:gd name="T19" fmla="*/ 2023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6625" y="20892"/>
                </a:moveTo>
                <a:lnTo>
                  <a:pt x="7105" y="21023"/>
                </a:lnTo>
                <a:lnTo>
                  <a:pt x="7513" y="21088"/>
                </a:lnTo>
                <a:lnTo>
                  <a:pt x="7922" y="21115"/>
                </a:lnTo>
                <a:lnTo>
                  <a:pt x="8242" y="21115"/>
                </a:lnTo>
                <a:lnTo>
                  <a:pt x="8544" y="21062"/>
                </a:lnTo>
                <a:lnTo>
                  <a:pt x="8810" y="20997"/>
                </a:lnTo>
                <a:lnTo>
                  <a:pt x="9023" y="20892"/>
                </a:lnTo>
                <a:lnTo>
                  <a:pt x="9148" y="20761"/>
                </a:lnTo>
                <a:lnTo>
                  <a:pt x="9290" y="20616"/>
                </a:lnTo>
                <a:lnTo>
                  <a:pt x="9361" y="20459"/>
                </a:lnTo>
                <a:lnTo>
                  <a:pt x="9396" y="20289"/>
                </a:lnTo>
                <a:lnTo>
                  <a:pt x="9396" y="20092"/>
                </a:lnTo>
                <a:lnTo>
                  <a:pt x="9325" y="19909"/>
                </a:lnTo>
                <a:lnTo>
                  <a:pt x="9219" y="19738"/>
                </a:lnTo>
                <a:lnTo>
                  <a:pt x="9094" y="19555"/>
                </a:lnTo>
                <a:lnTo>
                  <a:pt x="8917" y="19384"/>
                </a:lnTo>
                <a:lnTo>
                  <a:pt x="8650" y="19162"/>
                </a:lnTo>
                <a:lnTo>
                  <a:pt x="8437" y="18900"/>
                </a:lnTo>
                <a:lnTo>
                  <a:pt x="8277" y="18624"/>
                </a:lnTo>
                <a:lnTo>
                  <a:pt x="8135" y="18349"/>
                </a:lnTo>
                <a:lnTo>
                  <a:pt x="8028" y="18048"/>
                </a:lnTo>
                <a:lnTo>
                  <a:pt x="7993" y="17746"/>
                </a:lnTo>
                <a:lnTo>
                  <a:pt x="7993" y="17471"/>
                </a:lnTo>
                <a:lnTo>
                  <a:pt x="8028" y="17169"/>
                </a:lnTo>
                <a:lnTo>
                  <a:pt x="8135" y="16920"/>
                </a:lnTo>
                <a:lnTo>
                  <a:pt x="8277" y="16671"/>
                </a:lnTo>
                <a:lnTo>
                  <a:pt x="8366" y="16540"/>
                </a:lnTo>
                <a:lnTo>
                  <a:pt x="8473" y="16409"/>
                </a:lnTo>
                <a:lnTo>
                  <a:pt x="8615" y="16317"/>
                </a:lnTo>
                <a:lnTo>
                  <a:pt x="8739" y="16213"/>
                </a:lnTo>
                <a:lnTo>
                  <a:pt x="8881" y="16134"/>
                </a:lnTo>
                <a:lnTo>
                  <a:pt x="9059" y="16055"/>
                </a:lnTo>
                <a:lnTo>
                  <a:pt x="9254" y="15990"/>
                </a:lnTo>
                <a:lnTo>
                  <a:pt x="9432" y="15911"/>
                </a:lnTo>
                <a:lnTo>
                  <a:pt x="9663" y="15885"/>
                </a:lnTo>
                <a:lnTo>
                  <a:pt x="9876" y="15833"/>
                </a:lnTo>
                <a:lnTo>
                  <a:pt x="10142" y="15806"/>
                </a:lnTo>
                <a:lnTo>
                  <a:pt x="10391" y="15806"/>
                </a:lnTo>
                <a:lnTo>
                  <a:pt x="10728" y="15806"/>
                </a:lnTo>
                <a:lnTo>
                  <a:pt x="10995" y="15806"/>
                </a:lnTo>
                <a:lnTo>
                  <a:pt x="11279" y="15833"/>
                </a:lnTo>
                <a:lnTo>
                  <a:pt x="11546" y="15885"/>
                </a:lnTo>
                <a:lnTo>
                  <a:pt x="11776" y="15937"/>
                </a:lnTo>
                <a:lnTo>
                  <a:pt x="12025" y="15990"/>
                </a:lnTo>
                <a:lnTo>
                  <a:pt x="12221" y="16055"/>
                </a:lnTo>
                <a:lnTo>
                  <a:pt x="12434" y="16134"/>
                </a:lnTo>
                <a:lnTo>
                  <a:pt x="12611" y="16213"/>
                </a:lnTo>
                <a:lnTo>
                  <a:pt x="12771" y="16317"/>
                </a:lnTo>
                <a:lnTo>
                  <a:pt x="12913" y="16409"/>
                </a:lnTo>
                <a:lnTo>
                  <a:pt x="13038" y="16514"/>
                </a:lnTo>
                <a:lnTo>
                  <a:pt x="13251" y="16737"/>
                </a:lnTo>
                <a:lnTo>
                  <a:pt x="13428" y="16986"/>
                </a:lnTo>
                <a:lnTo>
                  <a:pt x="13517" y="17248"/>
                </a:lnTo>
                <a:lnTo>
                  <a:pt x="13588" y="17523"/>
                </a:lnTo>
                <a:lnTo>
                  <a:pt x="13588" y="17799"/>
                </a:lnTo>
                <a:lnTo>
                  <a:pt x="13517" y="18074"/>
                </a:lnTo>
                <a:lnTo>
                  <a:pt x="13428" y="18323"/>
                </a:lnTo>
                <a:lnTo>
                  <a:pt x="13286" y="18572"/>
                </a:lnTo>
                <a:lnTo>
                  <a:pt x="13109" y="18808"/>
                </a:lnTo>
                <a:lnTo>
                  <a:pt x="12878" y="19031"/>
                </a:lnTo>
                <a:lnTo>
                  <a:pt x="12434" y="19411"/>
                </a:lnTo>
                <a:lnTo>
                  <a:pt x="12132" y="19738"/>
                </a:lnTo>
                <a:lnTo>
                  <a:pt x="12025" y="19856"/>
                </a:lnTo>
                <a:lnTo>
                  <a:pt x="11919" y="20014"/>
                </a:lnTo>
                <a:lnTo>
                  <a:pt x="11883" y="20132"/>
                </a:lnTo>
                <a:lnTo>
                  <a:pt x="11883" y="20263"/>
                </a:lnTo>
                <a:lnTo>
                  <a:pt x="11883" y="20394"/>
                </a:lnTo>
                <a:lnTo>
                  <a:pt x="11954" y="20485"/>
                </a:lnTo>
                <a:lnTo>
                  <a:pt x="12061" y="20590"/>
                </a:lnTo>
                <a:lnTo>
                  <a:pt x="12185" y="20695"/>
                </a:lnTo>
                <a:lnTo>
                  <a:pt x="12327" y="20787"/>
                </a:lnTo>
                <a:lnTo>
                  <a:pt x="12540" y="20892"/>
                </a:lnTo>
                <a:lnTo>
                  <a:pt x="12771" y="20997"/>
                </a:lnTo>
                <a:lnTo>
                  <a:pt x="13073" y="21088"/>
                </a:lnTo>
                <a:lnTo>
                  <a:pt x="13428" y="21193"/>
                </a:lnTo>
                <a:lnTo>
                  <a:pt x="13873" y="21298"/>
                </a:lnTo>
                <a:lnTo>
                  <a:pt x="14317" y="21390"/>
                </a:lnTo>
                <a:lnTo>
                  <a:pt x="14778" y="21468"/>
                </a:lnTo>
                <a:lnTo>
                  <a:pt x="15294" y="21547"/>
                </a:lnTo>
                <a:lnTo>
                  <a:pt x="15809" y="21600"/>
                </a:lnTo>
                <a:lnTo>
                  <a:pt x="16359" y="21652"/>
                </a:lnTo>
                <a:lnTo>
                  <a:pt x="16875" y="21678"/>
                </a:lnTo>
                <a:lnTo>
                  <a:pt x="17407" y="21678"/>
                </a:lnTo>
                <a:lnTo>
                  <a:pt x="17958" y="21678"/>
                </a:lnTo>
                <a:lnTo>
                  <a:pt x="18473" y="21652"/>
                </a:lnTo>
                <a:lnTo>
                  <a:pt x="18953" y="21573"/>
                </a:lnTo>
                <a:lnTo>
                  <a:pt x="19397" y="21495"/>
                </a:lnTo>
                <a:lnTo>
                  <a:pt x="19841" y="21390"/>
                </a:lnTo>
                <a:lnTo>
                  <a:pt x="20214" y="21272"/>
                </a:lnTo>
                <a:lnTo>
                  <a:pt x="20551" y="21088"/>
                </a:lnTo>
                <a:lnTo>
                  <a:pt x="20480" y="20787"/>
                </a:lnTo>
                <a:lnTo>
                  <a:pt x="20409" y="20485"/>
                </a:lnTo>
                <a:lnTo>
                  <a:pt x="20356" y="20158"/>
                </a:lnTo>
                <a:lnTo>
                  <a:pt x="20356" y="19804"/>
                </a:lnTo>
                <a:lnTo>
                  <a:pt x="20321" y="19083"/>
                </a:lnTo>
                <a:lnTo>
                  <a:pt x="20356" y="18349"/>
                </a:lnTo>
                <a:lnTo>
                  <a:pt x="20409" y="17641"/>
                </a:lnTo>
                <a:lnTo>
                  <a:pt x="20480" y="17012"/>
                </a:lnTo>
                <a:lnTo>
                  <a:pt x="20551" y="16488"/>
                </a:lnTo>
                <a:lnTo>
                  <a:pt x="20551" y="16055"/>
                </a:lnTo>
                <a:lnTo>
                  <a:pt x="20551" y="15911"/>
                </a:lnTo>
                <a:lnTo>
                  <a:pt x="20445" y="15754"/>
                </a:lnTo>
                <a:lnTo>
                  <a:pt x="20356" y="15610"/>
                </a:lnTo>
                <a:lnTo>
                  <a:pt x="20178" y="15452"/>
                </a:lnTo>
                <a:lnTo>
                  <a:pt x="20001" y="15334"/>
                </a:lnTo>
                <a:lnTo>
                  <a:pt x="19770" y="15230"/>
                </a:lnTo>
                <a:lnTo>
                  <a:pt x="19521" y="15125"/>
                </a:lnTo>
                <a:lnTo>
                  <a:pt x="19290" y="15059"/>
                </a:lnTo>
                <a:lnTo>
                  <a:pt x="19024" y="15007"/>
                </a:lnTo>
                <a:lnTo>
                  <a:pt x="18740" y="14954"/>
                </a:lnTo>
                <a:lnTo>
                  <a:pt x="18509" y="14954"/>
                </a:lnTo>
                <a:lnTo>
                  <a:pt x="18225" y="14954"/>
                </a:lnTo>
                <a:lnTo>
                  <a:pt x="17994" y="15007"/>
                </a:lnTo>
                <a:lnTo>
                  <a:pt x="17763" y="15085"/>
                </a:lnTo>
                <a:lnTo>
                  <a:pt x="17550" y="15177"/>
                </a:lnTo>
                <a:lnTo>
                  <a:pt x="17372" y="15308"/>
                </a:lnTo>
                <a:lnTo>
                  <a:pt x="17176" y="15426"/>
                </a:lnTo>
                <a:lnTo>
                  <a:pt x="16928" y="15557"/>
                </a:lnTo>
                <a:lnTo>
                  <a:pt x="16661" y="15636"/>
                </a:lnTo>
                <a:lnTo>
                  <a:pt x="16359" y="15688"/>
                </a:lnTo>
                <a:lnTo>
                  <a:pt x="16022" y="15715"/>
                </a:lnTo>
                <a:lnTo>
                  <a:pt x="15667" y="15688"/>
                </a:lnTo>
                <a:lnTo>
                  <a:pt x="15294" y="15662"/>
                </a:lnTo>
                <a:lnTo>
                  <a:pt x="14956" y="15583"/>
                </a:lnTo>
                <a:lnTo>
                  <a:pt x="14619" y="15479"/>
                </a:lnTo>
                <a:lnTo>
                  <a:pt x="14281" y="15334"/>
                </a:lnTo>
                <a:lnTo>
                  <a:pt x="13961" y="15177"/>
                </a:lnTo>
                <a:lnTo>
                  <a:pt x="13695" y="14981"/>
                </a:lnTo>
                <a:lnTo>
                  <a:pt x="13588" y="14850"/>
                </a:lnTo>
                <a:lnTo>
                  <a:pt x="13482" y="14732"/>
                </a:lnTo>
                <a:lnTo>
                  <a:pt x="13393" y="14600"/>
                </a:lnTo>
                <a:lnTo>
                  <a:pt x="13322" y="14456"/>
                </a:lnTo>
                <a:lnTo>
                  <a:pt x="13251" y="14299"/>
                </a:lnTo>
                <a:lnTo>
                  <a:pt x="13215" y="14155"/>
                </a:lnTo>
                <a:lnTo>
                  <a:pt x="13180" y="13971"/>
                </a:lnTo>
                <a:lnTo>
                  <a:pt x="13180" y="13801"/>
                </a:lnTo>
                <a:lnTo>
                  <a:pt x="13180" y="13591"/>
                </a:lnTo>
                <a:lnTo>
                  <a:pt x="13215" y="13395"/>
                </a:lnTo>
                <a:lnTo>
                  <a:pt x="13251" y="13198"/>
                </a:lnTo>
                <a:lnTo>
                  <a:pt x="13322" y="13015"/>
                </a:lnTo>
                <a:lnTo>
                  <a:pt x="13393" y="12870"/>
                </a:lnTo>
                <a:lnTo>
                  <a:pt x="13482" y="12713"/>
                </a:lnTo>
                <a:lnTo>
                  <a:pt x="13588" y="12569"/>
                </a:lnTo>
                <a:lnTo>
                  <a:pt x="13730" y="12438"/>
                </a:lnTo>
                <a:lnTo>
                  <a:pt x="13997" y="12215"/>
                </a:lnTo>
                <a:lnTo>
                  <a:pt x="14334" y="12005"/>
                </a:lnTo>
                <a:lnTo>
                  <a:pt x="14690" y="11861"/>
                </a:lnTo>
                <a:lnTo>
                  <a:pt x="15063" y="11756"/>
                </a:lnTo>
                <a:lnTo>
                  <a:pt x="15436" y="11678"/>
                </a:lnTo>
                <a:lnTo>
                  <a:pt x="15809" y="11638"/>
                </a:lnTo>
                <a:lnTo>
                  <a:pt x="16182" y="11638"/>
                </a:lnTo>
                <a:lnTo>
                  <a:pt x="16555" y="11678"/>
                </a:lnTo>
                <a:lnTo>
                  <a:pt x="16910" y="11730"/>
                </a:lnTo>
                <a:lnTo>
                  <a:pt x="17248" y="11835"/>
                </a:lnTo>
                <a:lnTo>
                  <a:pt x="17514" y="11966"/>
                </a:lnTo>
                <a:lnTo>
                  <a:pt x="17763" y="12110"/>
                </a:lnTo>
                <a:lnTo>
                  <a:pt x="17887" y="12215"/>
                </a:lnTo>
                <a:lnTo>
                  <a:pt x="18065" y="12307"/>
                </a:lnTo>
                <a:lnTo>
                  <a:pt x="18260" y="12412"/>
                </a:lnTo>
                <a:lnTo>
                  <a:pt x="18438" y="12464"/>
                </a:lnTo>
                <a:lnTo>
                  <a:pt x="18669" y="12543"/>
                </a:lnTo>
                <a:lnTo>
                  <a:pt x="18882" y="12569"/>
                </a:lnTo>
                <a:lnTo>
                  <a:pt x="19113" y="12595"/>
                </a:lnTo>
                <a:lnTo>
                  <a:pt x="19361" y="12608"/>
                </a:lnTo>
                <a:lnTo>
                  <a:pt x="19592" y="12608"/>
                </a:lnTo>
                <a:lnTo>
                  <a:pt x="19841" y="12595"/>
                </a:lnTo>
                <a:lnTo>
                  <a:pt x="20072" y="12543"/>
                </a:lnTo>
                <a:lnTo>
                  <a:pt x="20321" y="12490"/>
                </a:lnTo>
                <a:lnTo>
                  <a:pt x="20551" y="12438"/>
                </a:lnTo>
                <a:lnTo>
                  <a:pt x="20800" y="12333"/>
                </a:lnTo>
                <a:lnTo>
                  <a:pt x="20996" y="12241"/>
                </a:lnTo>
                <a:lnTo>
                  <a:pt x="21244" y="12110"/>
                </a:lnTo>
                <a:lnTo>
                  <a:pt x="21298" y="12032"/>
                </a:lnTo>
                <a:lnTo>
                  <a:pt x="21404" y="11966"/>
                </a:lnTo>
                <a:lnTo>
                  <a:pt x="21475" y="11861"/>
                </a:lnTo>
                <a:lnTo>
                  <a:pt x="21511" y="11730"/>
                </a:lnTo>
                <a:lnTo>
                  <a:pt x="21617" y="11481"/>
                </a:lnTo>
                <a:lnTo>
                  <a:pt x="21653" y="11180"/>
                </a:lnTo>
                <a:lnTo>
                  <a:pt x="21653" y="10826"/>
                </a:lnTo>
                <a:lnTo>
                  <a:pt x="21653" y="10472"/>
                </a:lnTo>
                <a:lnTo>
                  <a:pt x="21582" y="10092"/>
                </a:lnTo>
                <a:lnTo>
                  <a:pt x="21511" y="9725"/>
                </a:lnTo>
                <a:lnTo>
                  <a:pt x="21298" y="8912"/>
                </a:lnTo>
                <a:lnTo>
                  <a:pt x="21067" y="8191"/>
                </a:lnTo>
                <a:lnTo>
                  <a:pt x="20800" y="7536"/>
                </a:lnTo>
                <a:lnTo>
                  <a:pt x="20551" y="7025"/>
                </a:lnTo>
                <a:lnTo>
                  <a:pt x="20001" y="7103"/>
                </a:lnTo>
                <a:lnTo>
                  <a:pt x="19432" y="7156"/>
                </a:lnTo>
                <a:lnTo>
                  <a:pt x="18846" y="7208"/>
                </a:lnTo>
                <a:lnTo>
                  <a:pt x="18225" y="7208"/>
                </a:lnTo>
                <a:lnTo>
                  <a:pt x="17656" y="7208"/>
                </a:lnTo>
                <a:lnTo>
                  <a:pt x="17070" y="7182"/>
                </a:lnTo>
                <a:lnTo>
                  <a:pt x="16484" y="7156"/>
                </a:lnTo>
                <a:lnTo>
                  <a:pt x="15986" y="7103"/>
                </a:lnTo>
                <a:lnTo>
                  <a:pt x="14992" y="6999"/>
                </a:lnTo>
                <a:lnTo>
                  <a:pt x="14210" y="6907"/>
                </a:lnTo>
                <a:lnTo>
                  <a:pt x="13695" y="6828"/>
                </a:lnTo>
                <a:lnTo>
                  <a:pt x="13517" y="6802"/>
                </a:lnTo>
                <a:lnTo>
                  <a:pt x="13073" y="6645"/>
                </a:lnTo>
                <a:lnTo>
                  <a:pt x="12700" y="6474"/>
                </a:lnTo>
                <a:lnTo>
                  <a:pt x="12363" y="6304"/>
                </a:lnTo>
                <a:lnTo>
                  <a:pt x="12132" y="6094"/>
                </a:lnTo>
                <a:lnTo>
                  <a:pt x="11919" y="5871"/>
                </a:lnTo>
                <a:lnTo>
                  <a:pt x="11776" y="5649"/>
                </a:lnTo>
                <a:lnTo>
                  <a:pt x="11688" y="5413"/>
                </a:lnTo>
                <a:lnTo>
                  <a:pt x="11617" y="5190"/>
                </a:lnTo>
                <a:lnTo>
                  <a:pt x="11617" y="4941"/>
                </a:lnTo>
                <a:lnTo>
                  <a:pt x="11652" y="4718"/>
                </a:lnTo>
                <a:lnTo>
                  <a:pt x="11723" y="4482"/>
                </a:lnTo>
                <a:lnTo>
                  <a:pt x="11812" y="4285"/>
                </a:lnTo>
                <a:lnTo>
                  <a:pt x="11919" y="4089"/>
                </a:lnTo>
                <a:lnTo>
                  <a:pt x="12096" y="3905"/>
                </a:lnTo>
                <a:lnTo>
                  <a:pt x="12292" y="3735"/>
                </a:lnTo>
                <a:lnTo>
                  <a:pt x="12505" y="3604"/>
                </a:lnTo>
                <a:lnTo>
                  <a:pt x="12700" y="3460"/>
                </a:lnTo>
                <a:lnTo>
                  <a:pt x="12878" y="3250"/>
                </a:lnTo>
                <a:lnTo>
                  <a:pt x="13038" y="3027"/>
                </a:lnTo>
                <a:lnTo>
                  <a:pt x="13180" y="2752"/>
                </a:lnTo>
                <a:lnTo>
                  <a:pt x="13286" y="2477"/>
                </a:lnTo>
                <a:lnTo>
                  <a:pt x="13322" y="2175"/>
                </a:lnTo>
                <a:lnTo>
                  <a:pt x="13357" y="1874"/>
                </a:lnTo>
                <a:lnTo>
                  <a:pt x="13286" y="1572"/>
                </a:lnTo>
                <a:lnTo>
                  <a:pt x="13180" y="1271"/>
                </a:lnTo>
                <a:lnTo>
                  <a:pt x="13038" y="983"/>
                </a:lnTo>
                <a:lnTo>
                  <a:pt x="12949" y="865"/>
                </a:lnTo>
                <a:lnTo>
                  <a:pt x="12807" y="733"/>
                </a:lnTo>
                <a:lnTo>
                  <a:pt x="12665" y="616"/>
                </a:lnTo>
                <a:lnTo>
                  <a:pt x="12505" y="511"/>
                </a:lnTo>
                <a:lnTo>
                  <a:pt x="12327" y="406"/>
                </a:lnTo>
                <a:lnTo>
                  <a:pt x="12132" y="314"/>
                </a:lnTo>
                <a:lnTo>
                  <a:pt x="11883" y="235"/>
                </a:lnTo>
                <a:lnTo>
                  <a:pt x="11652" y="183"/>
                </a:lnTo>
                <a:lnTo>
                  <a:pt x="11368" y="104"/>
                </a:lnTo>
                <a:lnTo>
                  <a:pt x="11101" y="78"/>
                </a:lnTo>
                <a:lnTo>
                  <a:pt x="10800" y="52"/>
                </a:lnTo>
                <a:lnTo>
                  <a:pt x="10444" y="52"/>
                </a:lnTo>
                <a:lnTo>
                  <a:pt x="10142" y="52"/>
                </a:lnTo>
                <a:lnTo>
                  <a:pt x="9840" y="78"/>
                </a:lnTo>
                <a:lnTo>
                  <a:pt x="9574" y="104"/>
                </a:lnTo>
                <a:lnTo>
                  <a:pt x="9325" y="157"/>
                </a:lnTo>
                <a:lnTo>
                  <a:pt x="9094" y="209"/>
                </a:lnTo>
                <a:lnTo>
                  <a:pt x="8846" y="262"/>
                </a:lnTo>
                <a:lnTo>
                  <a:pt x="8650" y="340"/>
                </a:lnTo>
                <a:lnTo>
                  <a:pt x="8437" y="432"/>
                </a:lnTo>
                <a:lnTo>
                  <a:pt x="8277" y="511"/>
                </a:lnTo>
                <a:lnTo>
                  <a:pt x="8100" y="616"/>
                </a:lnTo>
                <a:lnTo>
                  <a:pt x="7957" y="707"/>
                </a:lnTo>
                <a:lnTo>
                  <a:pt x="7833" y="838"/>
                </a:lnTo>
                <a:lnTo>
                  <a:pt x="7620" y="1061"/>
                </a:lnTo>
                <a:lnTo>
                  <a:pt x="7442" y="1336"/>
                </a:lnTo>
                <a:lnTo>
                  <a:pt x="7353" y="1599"/>
                </a:lnTo>
                <a:lnTo>
                  <a:pt x="7318" y="1900"/>
                </a:lnTo>
                <a:lnTo>
                  <a:pt x="7318" y="2175"/>
                </a:lnTo>
                <a:lnTo>
                  <a:pt x="7353" y="2450"/>
                </a:lnTo>
                <a:lnTo>
                  <a:pt x="7442" y="2726"/>
                </a:lnTo>
                <a:lnTo>
                  <a:pt x="7620" y="2975"/>
                </a:lnTo>
                <a:lnTo>
                  <a:pt x="7833" y="3198"/>
                </a:lnTo>
                <a:lnTo>
                  <a:pt x="8064" y="3433"/>
                </a:lnTo>
                <a:lnTo>
                  <a:pt x="8295" y="3630"/>
                </a:lnTo>
                <a:lnTo>
                  <a:pt x="8508" y="3853"/>
                </a:lnTo>
                <a:lnTo>
                  <a:pt x="8686" y="4089"/>
                </a:lnTo>
                <a:lnTo>
                  <a:pt x="8775" y="4312"/>
                </a:lnTo>
                <a:lnTo>
                  <a:pt x="8846" y="4561"/>
                </a:lnTo>
                <a:lnTo>
                  <a:pt x="8846" y="4810"/>
                </a:lnTo>
                <a:lnTo>
                  <a:pt x="8810" y="5059"/>
                </a:lnTo>
                <a:lnTo>
                  <a:pt x="8721" y="5295"/>
                </a:lnTo>
                <a:lnTo>
                  <a:pt x="8579" y="5544"/>
                </a:lnTo>
                <a:lnTo>
                  <a:pt x="8366" y="5766"/>
                </a:lnTo>
                <a:lnTo>
                  <a:pt x="8135" y="5976"/>
                </a:lnTo>
                <a:lnTo>
                  <a:pt x="7833" y="6199"/>
                </a:lnTo>
                <a:lnTo>
                  <a:pt x="7478" y="6369"/>
                </a:lnTo>
                <a:lnTo>
                  <a:pt x="7069" y="6527"/>
                </a:lnTo>
                <a:lnTo>
                  <a:pt x="6590" y="6671"/>
                </a:lnTo>
                <a:lnTo>
                  <a:pt x="6092" y="6802"/>
                </a:lnTo>
                <a:lnTo>
                  <a:pt x="5684" y="6802"/>
                </a:lnTo>
                <a:lnTo>
                  <a:pt x="5133" y="6802"/>
                </a:lnTo>
                <a:lnTo>
                  <a:pt x="4547" y="6802"/>
                </a:lnTo>
                <a:lnTo>
                  <a:pt x="3872" y="6802"/>
                </a:lnTo>
                <a:lnTo>
                  <a:pt x="3144" y="6802"/>
                </a:lnTo>
                <a:lnTo>
                  <a:pt x="2362" y="6802"/>
                </a:lnTo>
                <a:lnTo>
                  <a:pt x="1545" y="6802"/>
                </a:lnTo>
                <a:lnTo>
                  <a:pt x="692" y="6802"/>
                </a:lnTo>
                <a:lnTo>
                  <a:pt x="586" y="7234"/>
                </a:lnTo>
                <a:lnTo>
                  <a:pt x="461" y="7837"/>
                </a:lnTo>
                <a:lnTo>
                  <a:pt x="355" y="8493"/>
                </a:lnTo>
                <a:lnTo>
                  <a:pt x="248" y="9187"/>
                </a:lnTo>
                <a:lnTo>
                  <a:pt x="142" y="9869"/>
                </a:lnTo>
                <a:lnTo>
                  <a:pt x="106" y="10498"/>
                </a:lnTo>
                <a:lnTo>
                  <a:pt x="106" y="10983"/>
                </a:lnTo>
                <a:lnTo>
                  <a:pt x="106" y="11311"/>
                </a:lnTo>
                <a:lnTo>
                  <a:pt x="213" y="11481"/>
                </a:lnTo>
                <a:lnTo>
                  <a:pt x="319" y="11651"/>
                </a:lnTo>
                <a:lnTo>
                  <a:pt x="497" y="11783"/>
                </a:lnTo>
                <a:lnTo>
                  <a:pt x="692" y="11914"/>
                </a:lnTo>
                <a:lnTo>
                  <a:pt x="941" y="12032"/>
                </a:lnTo>
                <a:lnTo>
                  <a:pt x="1207" y="12110"/>
                </a:lnTo>
                <a:lnTo>
                  <a:pt x="1509" y="12189"/>
                </a:lnTo>
                <a:lnTo>
                  <a:pt x="1794" y="12241"/>
                </a:lnTo>
                <a:lnTo>
                  <a:pt x="2131" y="12267"/>
                </a:lnTo>
                <a:lnTo>
                  <a:pt x="2433" y="12281"/>
                </a:lnTo>
                <a:lnTo>
                  <a:pt x="2735" y="12267"/>
                </a:lnTo>
                <a:lnTo>
                  <a:pt x="3055" y="12241"/>
                </a:lnTo>
                <a:lnTo>
                  <a:pt x="3357" y="12189"/>
                </a:lnTo>
                <a:lnTo>
                  <a:pt x="3623" y="12084"/>
                </a:lnTo>
                <a:lnTo>
                  <a:pt x="3872" y="11979"/>
                </a:lnTo>
                <a:lnTo>
                  <a:pt x="4103" y="11861"/>
                </a:lnTo>
                <a:lnTo>
                  <a:pt x="4316" y="11704"/>
                </a:lnTo>
                <a:lnTo>
                  <a:pt x="4582" y="11612"/>
                </a:lnTo>
                <a:lnTo>
                  <a:pt x="4849" y="11533"/>
                </a:lnTo>
                <a:lnTo>
                  <a:pt x="5169" y="11507"/>
                </a:lnTo>
                <a:lnTo>
                  <a:pt x="5506" y="11481"/>
                </a:lnTo>
                <a:lnTo>
                  <a:pt x="5808" y="11507"/>
                </a:lnTo>
                <a:lnTo>
                  <a:pt x="6146" y="11560"/>
                </a:lnTo>
                <a:lnTo>
                  <a:pt x="6501" y="11651"/>
                </a:lnTo>
                <a:lnTo>
                  <a:pt x="6803" y="11783"/>
                </a:lnTo>
                <a:lnTo>
                  <a:pt x="7105" y="11940"/>
                </a:lnTo>
                <a:lnTo>
                  <a:pt x="7353" y="12110"/>
                </a:lnTo>
                <a:lnTo>
                  <a:pt x="7584" y="12333"/>
                </a:lnTo>
                <a:lnTo>
                  <a:pt x="7798" y="12595"/>
                </a:lnTo>
                <a:lnTo>
                  <a:pt x="7922" y="12870"/>
                </a:lnTo>
                <a:lnTo>
                  <a:pt x="8028" y="13198"/>
                </a:lnTo>
                <a:lnTo>
                  <a:pt x="8064" y="13526"/>
                </a:lnTo>
                <a:lnTo>
                  <a:pt x="8028" y="13775"/>
                </a:lnTo>
                <a:lnTo>
                  <a:pt x="7922" y="13998"/>
                </a:lnTo>
                <a:lnTo>
                  <a:pt x="7798" y="14220"/>
                </a:lnTo>
                <a:lnTo>
                  <a:pt x="7584" y="14404"/>
                </a:lnTo>
                <a:lnTo>
                  <a:pt x="7353" y="14574"/>
                </a:lnTo>
                <a:lnTo>
                  <a:pt x="7105" y="14732"/>
                </a:lnTo>
                <a:lnTo>
                  <a:pt x="6803" y="14850"/>
                </a:lnTo>
                <a:lnTo>
                  <a:pt x="6501" y="14954"/>
                </a:lnTo>
                <a:lnTo>
                  <a:pt x="6146" y="15033"/>
                </a:lnTo>
                <a:lnTo>
                  <a:pt x="5808" y="15085"/>
                </a:lnTo>
                <a:lnTo>
                  <a:pt x="5506" y="15085"/>
                </a:lnTo>
                <a:lnTo>
                  <a:pt x="5169" y="15059"/>
                </a:lnTo>
                <a:lnTo>
                  <a:pt x="4849" y="15007"/>
                </a:lnTo>
                <a:lnTo>
                  <a:pt x="4582" y="14902"/>
                </a:lnTo>
                <a:lnTo>
                  <a:pt x="4316" y="14784"/>
                </a:lnTo>
                <a:lnTo>
                  <a:pt x="4103" y="14600"/>
                </a:lnTo>
                <a:lnTo>
                  <a:pt x="3907" y="14430"/>
                </a:lnTo>
                <a:lnTo>
                  <a:pt x="3659" y="14299"/>
                </a:lnTo>
                <a:lnTo>
                  <a:pt x="3428" y="14194"/>
                </a:lnTo>
                <a:lnTo>
                  <a:pt x="3179" y="14129"/>
                </a:lnTo>
                <a:lnTo>
                  <a:pt x="2913" y="14102"/>
                </a:lnTo>
                <a:lnTo>
                  <a:pt x="2646" y="14102"/>
                </a:lnTo>
                <a:lnTo>
                  <a:pt x="2362" y="14129"/>
                </a:lnTo>
                <a:lnTo>
                  <a:pt x="2096" y="14168"/>
                </a:lnTo>
                <a:lnTo>
                  <a:pt x="1811" y="14273"/>
                </a:lnTo>
                <a:lnTo>
                  <a:pt x="1545" y="14378"/>
                </a:lnTo>
                <a:lnTo>
                  <a:pt x="1314" y="14496"/>
                </a:lnTo>
                <a:lnTo>
                  <a:pt x="1065" y="14653"/>
                </a:lnTo>
                <a:lnTo>
                  <a:pt x="870" y="14797"/>
                </a:lnTo>
                <a:lnTo>
                  <a:pt x="657" y="14981"/>
                </a:lnTo>
                <a:lnTo>
                  <a:pt x="497" y="15177"/>
                </a:lnTo>
                <a:lnTo>
                  <a:pt x="390" y="15413"/>
                </a:lnTo>
                <a:lnTo>
                  <a:pt x="284" y="15636"/>
                </a:lnTo>
                <a:lnTo>
                  <a:pt x="248" y="15911"/>
                </a:lnTo>
                <a:lnTo>
                  <a:pt x="284" y="16239"/>
                </a:lnTo>
                <a:lnTo>
                  <a:pt x="319" y="16566"/>
                </a:lnTo>
                <a:lnTo>
                  <a:pt x="497" y="17340"/>
                </a:lnTo>
                <a:lnTo>
                  <a:pt x="692" y="18152"/>
                </a:lnTo>
                <a:lnTo>
                  <a:pt x="799" y="18559"/>
                </a:lnTo>
                <a:lnTo>
                  <a:pt x="905" y="18978"/>
                </a:lnTo>
                <a:lnTo>
                  <a:pt x="959" y="19384"/>
                </a:lnTo>
                <a:lnTo>
                  <a:pt x="994" y="19791"/>
                </a:lnTo>
                <a:lnTo>
                  <a:pt x="994" y="20132"/>
                </a:lnTo>
                <a:lnTo>
                  <a:pt x="959" y="20485"/>
                </a:lnTo>
                <a:lnTo>
                  <a:pt x="941" y="20669"/>
                </a:lnTo>
                <a:lnTo>
                  <a:pt x="870" y="20813"/>
                </a:lnTo>
                <a:lnTo>
                  <a:pt x="799" y="20970"/>
                </a:lnTo>
                <a:lnTo>
                  <a:pt x="692" y="21088"/>
                </a:lnTo>
                <a:lnTo>
                  <a:pt x="1474" y="20997"/>
                </a:lnTo>
                <a:lnTo>
                  <a:pt x="2291" y="20866"/>
                </a:lnTo>
                <a:lnTo>
                  <a:pt x="3108" y="20787"/>
                </a:lnTo>
                <a:lnTo>
                  <a:pt x="3907" y="20721"/>
                </a:lnTo>
                <a:lnTo>
                  <a:pt x="4653" y="20695"/>
                </a:lnTo>
                <a:lnTo>
                  <a:pt x="5364" y="20695"/>
                </a:lnTo>
                <a:lnTo>
                  <a:pt x="5701" y="20721"/>
                </a:lnTo>
                <a:lnTo>
                  <a:pt x="6057" y="20761"/>
                </a:lnTo>
                <a:lnTo>
                  <a:pt x="6323" y="20813"/>
                </a:lnTo>
                <a:lnTo>
                  <a:pt x="6625" y="20892"/>
                </a:lnTo>
                <a:close/>
              </a:path>
            </a:pathLst>
          </a:custGeom>
          <a:gradFill rotWithShape="1">
            <a:gsLst>
              <a:gs pos="0">
                <a:srgbClr val="FF6600"/>
              </a:gs>
              <a:gs pos="100000">
                <a:srgbClr val="FF6600">
                  <a:gamma/>
                  <a:tint val="66667"/>
                  <a:invGamma/>
                </a:srgbClr>
              </a:gs>
            </a:gsLst>
            <a:lin ang="5400000" scaled="1"/>
          </a:gradFill>
          <a:ln w="57150">
            <a:solidFill>
              <a:srgbClr val="FFFFFF"/>
            </a:solidFill>
            <a:miter lim="800000"/>
            <a:headEnd/>
            <a:tailEnd/>
          </a:ln>
          <a:effectLst>
            <a:outerShdw dist="135003" dir="2471156" algn="ctr" rotWithShape="0">
              <a:srgbClr val="000000">
                <a:alpha val="50000"/>
              </a:srgbClr>
            </a:outerShdw>
          </a:effectLst>
        </p:spPr>
        <p:txBody>
          <a:bodyPr/>
          <a:lstStyle/>
          <a:p>
            <a:pPr algn="ctr" eaLnBrk="0" fontAlgn="auto" hangingPunct="0">
              <a:spcBef>
                <a:spcPts val="0"/>
              </a:spcBef>
              <a:spcAft>
                <a:spcPts val="0"/>
              </a:spcAft>
              <a:defRPr/>
            </a:pPr>
            <a:endParaRPr kumimoji="0" lang="zh-TW" altLang="en-US">
              <a:solidFill>
                <a:prstClr val="black"/>
              </a:solidFill>
              <a:latin typeface="Arial" pitchFamily="34" charset="0"/>
              <a:ea typeface="新細明體"/>
            </a:endParaRPr>
          </a:p>
        </p:txBody>
      </p:sp>
      <p:sp>
        <p:nvSpPr>
          <p:cNvPr id="6" name="Puzzle4"/>
          <p:cNvSpPr>
            <a:spLocks noEditPoints="1" noChangeArrowheads="1"/>
          </p:cNvSpPr>
          <p:nvPr/>
        </p:nvSpPr>
        <p:spPr bwMode="gray">
          <a:xfrm>
            <a:off x="1785938" y="3429000"/>
            <a:ext cx="1649412" cy="2611438"/>
          </a:xfrm>
          <a:custGeom>
            <a:avLst/>
            <a:gdLst>
              <a:gd name="T0" fmla="*/ 8307 w 21600"/>
              <a:gd name="T1" fmla="*/ 11593 h 21600"/>
              <a:gd name="T2" fmla="*/ 453 w 21600"/>
              <a:gd name="T3" fmla="*/ 16938 h 21600"/>
              <a:gd name="T4" fmla="*/ 11500 w 21600"/>
              <a:gd name="T5" fmla="*/ 21600 h 21600"/>
              <a:gd name="T6" fmla="*/ 20920 w 21600"/>
              <a:gd name="T7" fmla="*/ 16751 h 21600"/>
              <a:gd name="T8" fmla="*/ 13972 w 21600"/>
              <a:gd name="T9" fmla="*/ 10888 h 21600"/>
              <a:gd name="T10" fmla="*/ 21033 w 21600"/>
              <a:gd name="T11" fmla="*/ 4716 h 21600"/>
              <a:gd name="T12" fmla="*/ 11102 w 21600"/>
              <a:gd name="T13" fmla="*/ 11 h 21600"/>
              <a:gd name="T14" fmla="*/ 453 w 21600"/>
              <a:gd name="T15" fmla="*/ 4716 h 21600"/>
              <a:gd name="T16" fmla="*/ 2076 w 21600"/>
              <a:gd name="T17" fmla="*/ 5664 h 21600"/>
              <a:gd name="T18" fmla="*/ 20203 w 21600"/>
              <a:gd name="T19" fmla="*/ 15980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3813" y="10590"/>
                </a:moveTo>
                <a:lnTo>
                  <a:pt x="3927" y="10513"/>
                </a:lnTo>
                <a:lnTo>
                  <a:pt x="4078" y="10425"/>
                </a:lnTo>
                <a:lnTo>
                  <a:pt x="4210" y="10359"/>
                </a:lnTo>
                <a:lnTo>
                  <a:pt x="4361" y="10315"/>
                </a:lnTo>
                <a:lnTo>
                  <a:pt x="4682" y="10237"/>
                </a:lnTo>
                <a:lnTo>
                  <a:pt x="5041" y="10193"/>
                </a:lnTo>
                <a:lnTo>
                  <a:pt x="5456" y="10171"/>
                </a:lnTo>
                <a:lnTo>
                  <a:pt x="5853" y="10193"/>
                </a:lnTo>
                <a:lnTo>
                  <a:pt x="6249" y="10260"/>
                </a:lnTo>
                <a:lnTo>
                  <a:pt x="6646" y="10337"/>
                </a:lnTo>
                <a:lnTo>
                  <a:pt x="7004" y="10469"/>
                </a:lnTo>
                <a:lnTo>
                  <a:pt x="7363" y="10612"/>
                </a:lnTo>
                <a:lnTo>
                  <a:pt x="7665" y="10788"/>
                </a:lnTo>
                <a:lnTo>
                  <a:pt x="7911" y="10998"/>
                </a:lnTo>
                <a:lnTo>
                  <a:pt x="8024" y="11097"/>
                </a:lnTo>
                <a:lnTo>
                  <a:pt x="8137" y="11207"/>
                </a:lnTo>
                <a:lnTo>
                  <a:pt x="8194" y="11340"/>
                </a:lnTo>
                <a:lnTo>
                  <a:pt x="8269" y="11461"/>
                </a:lnTo>
                <a:lnTo>
                  <a:pt x="8307" y="11593"/>
                </a:lnTo>
                <a:lnTo>
                  <a:pt x="8307" y="11714"/>
                </a:lnTo>
                <a:lnTo>
                  <a:pt x="8307" y="11868"/>
                </a:lnTo>
                <a:lnTo>
                  <a:pt x="8307" y="12012"/>
                </a:lnTo>
                <a:lnTo>
                  <a:pt x="8194" y="12265"/>
                </a:lnTo>
                <a:lnTo>
                  <a:pt x="8062" y="12519"/>
                </a:lnTo>
                <a:lnTo>
                  <a:pt x="7873" y="12706"/>
                </a:lnTo>
                <a:lnTo>
                  <a:pt x="7627" y="12904"/>
                </a:lnTo>
                <a:lnTo>
                  <a:pt x="7363" y="13048"/>
                </a:lnTo>
                <a:lnTo>
                  <a:pt x="7080" y="13180"/>
                </a:lnTo>
                <a:lnTo>
                  <a:pt x="6759" y="13257"/>
                </a:lnTo>
                <a:lnTo>
                  <a:pt x="6419" y="13345"/>
                </a:lnTo>
                <a:lnTo>
                  <a:pt x="6098" y="13389"/>
                </a:lnTo>
                <a:lnTo>
                  <a:pt x="5739" y="13389"/>
                </a:lnTo>
                <a:lnTo>
                  <a:pt x="5418" y="13389"/>
                </a:lnTo>
                <a:lnTo>
                  <a:pt x="5079" y="13345"/>
                </a:lnTo>
                <a:lnTo>
                  <a:pt x="4758" y="13301"/>
                </a:lnTo>
                <a:lnTo>
                  <a:pt x="4474" y="13213"/>
                </a:lnTo>
                <a:lnTo>
                  <a:pt x="4172" y="13114"/>
                </a:lnTo>
                <a:lnTo>
                  <a:pt x="3965" y="12982"/>
                </a:lnTo>
                <a:lnTo>
                  <a:pt x="3738" y="12838"/>
                </a:lnTo>
                <a:lnTo>
                  <a:pt x="3493" y="12706"/>
                </a:lnTo>
                <a:lnTo>
                  <a:pt x="3228" y="12607"/>
                </a:lnTo>
                <a:lnTo>
                  <a:pt x="2945" y="12519"/>
                </a:lnTo>
                <a:lnTo>
                  <a:pt x="2700" y="12431"/>
                </a:lnTo>
                <a:lnTo>
                  <a:pt x="2397" y="12375"/>
                </a:lnTo>
                <a:lnTo>
                  <a:pt x="2152" y="12331"/>
                </a:lnTo>
                <a:lnTo>
                  <a:pt x="1888" y="12309"/>
                </a:lnTo>
                <a:lnTo>
                  <a:pt x="1642" y="12309"/>
                </a:lnTo>
                <a:lnTo>
                  <a:pt x="1397" y="12331"/>
                </a:lnTo>
                <a:lnTo>
                  <a:pt x="1170" y="12397"/>
                </a:lnTo>
                <a:lnTo>
                  <a:pt x="962" y="12453"/>
                </a:lnTo>
                <a:lnTo>
                  <a:pt x="774" y="12563"/>
                </a:lnTo>
                <a:lnTo>
                  <a:pt x="623" y="12684"/>
                </a:lnTo>
                <a:lnTo>
                  <a:pt x="528" y="12838"/>
                </a:lnTo>
                <a:lnTo>
                  <a:pt x="453" y="13026"/>
                </a:lnTo>
                <a:lnTo>
                  <a:pt x="339" y="13477"/>
                </a:lnTo>
                <a:lnTo>
                  <a:pt x="226" y="13984"/>
                </a:lnTo>
                <a:lnTo>
                  <a:pt x="151" y="14535"/>
                </a:lnTo>
                <a:lnTo>
                  <a:pt x="113" y="15075"/>
                </a:lnTo>
                <a:lnTo>
                  <a:pt x="113" y="15626"/>
                </a:lnTo>
                <a:lnTo>
                  <a:pt x="151" y="16133"/>
                </a:lnTo>
                <a:lnTo>
                  <a:pt x="188" y="16376"/>
                </a:lnTo>
                <a:lnTo>
                  <a:pt x="264" y="16585"/>
                </a:lnTo>
                <a:lnTo>
                  <a:pt x="339" y="16773"/>
                </a:lnTo>
                <a:lnTo>
                  <a:pt x="453" y="16938"/>
                </a:lnTo>
                <a:lnTo>
                  <a:pt x="1095" y="16883"/>
                </a:lnTo>
                <a:lnTo>
                  <a:pt x="1963" y="16795"/>
                </a:lnTo>
                <a:lnTo>
                  <a:pt x="2945" y="16751"/>
                </a:lnTo>
                <a:lnTo>
                  <a:pt x="3965" y="16706"/>
                </a:lnTo>
                <a:lnTo>
                  <a:pt x="5022" y="16684"/>
                </a:lnTo>
                <a:lnTo>
                  <a:pt x="5947" y="16684"/>
                </a:lnTo>
                <a:lnTo>
                  <a:pt x="6759" y="16706"/>
                </a:lnTo>
                <a:lnTo>
                  <a:pt x="7363" y="16751"/>
                </a:lnTo>
                <a:lnTo>
                  <a:pt x="7948" y="16839"/>
                </a:lnTo>
                <a:lnTo>
                  <a:pt x="8458" y="16916"/>
                </a:lnTo>
                <a:lnTo>
                  <a:pt x="8893" y="17026"/>
                </a:lnTo>
                <a:lnTo>
                  <a:pt x="9289" y="17158"/>
                </a:lnTo>
                <a:lnTo>
                  <a:pt x="9572" y="17280"/>
                </a:lnTo>
                <a:lnTo>
                  <a:pt x="9799" y="17412"/>
                </a:lnTo>
                <a:lnTo>
                  <a:pt x="9969" y="17555"/>
                </a:lnTo>
                <a:lnTo>
                  <a:pt x="10120" y="17687"/>
                </a:lnTo>
                <a:lnTo>
                  <a:pt x="10158" y="17831"/>
                </a:lnTo>
                <a:lnTo>
                  <a:pt x="10195" y="17974"/>
                </a:lnTo>
                <a:lnTo>
                  <a:pt x="10158" y="18128"/>
                </a:lnTo>
                <a:lnTo>
                  <a:pt x="10082" y="18271"/>
                </a:lnTo>
                <a:lnTo>
                  <a:pt x="9969" y="18426"/>
                </a:lnTo>
                <a:lnTo>
                  <a:pt x="9837" y="18569"/>
                </a:lnTo>
                <a:lnTo>
                  <a:pt x="9648" y="18701"/>
                </a:lnTo>
                <a:lnTo>
                  <a:pt x="9440" y="18822"/>
                </a:lnTo>
                <a:lnTo>
                  <a:pt x="9213" y="18999"/>
                </a:lnTo>
                <a:lnTo>
                  <a:pt x="9044" y="19186"/>
                </a:lnTo>
                <a:lnTo>
                  <a:pt x="8893" y="19395"/>
                </a:lnTo>
                <a:lnTo>
                  <a:pt x="8817" y="19627"/>
                </a:lnTo>
                <a:lnTo>
                  <a:pt x="8779" y="19858"/>
                </a:lnTo>
                <a:lnTo>
                  <a:pt x="8779" y="20112"/>
                </a:lnTo>
                <a:lnTo>
                  <a:pt x="8855" y="20354"/>
                </a:lnTo>
                <a:lnTo>
                  <a:pt x="8968" y="20586"/>
                </a:lnTo>
                <a:lnTo>
                  <a:pt x="9138" y="20817"/>
                </a:lnTo>
                <a:lnTo>
                  <a:pt x="9365" y="21026"/>
                </a:lnTo>
                <a:lnTo>
                  <a:pt x="9610" y="21192"/>
                </a:lnTo>
                <a:lnTo>
                  <a:pt x="9950" y="21368"/>
                </a:lnTo>
                <a:lnTo>
                  <a:pt x="10120" y="21445"/>
                </a:lnTo>
                <a:lnTo>
                  <a:pt x="10346" y="21511"/>
                </a:lnTo>
                <a:lnTo>
                  <a:pt x="10516" y="21555"/>
                </a:lnTo>
                <a:lnTo>
                  <a:pt x="10743" y="21600"/>
                </a:lnTo>
                <a:lnTo>
                  <a:pt x="10988" y="21644"/>
                </a:lnTo>
                <a:lnTo>
                  <a:pt x="11215" y="21666"/>
                </a:lnTo>
                <a:lnTo>
                  <a:pt x="11498" y="21666"/>
                </a:lnTo>
                <a:lnTo>
                  <a:pt x="11762" y="21666"/>
                </a:lnTo>
                <a:lnTo>
                  <a:pt x="12253" y="21644"/>
                </a:lnTo>
                <a:lnTo>
                  <a:pt x="12763" y="21577"/>
                </a:lnTo>
                <a:lnTo>
                  <a:pt x="13197" y="21467"/>
                </a:lnTo>
                <a:lnTo>
                  <a:pt x="13556" y="21346"/>
                </a:lnTo>
                <a:lnTo>
                  <a:pt x="13896" y="21192"/>
                </a:lnTo>
                <a:lnTo>
                  <a:pt x="14179" y="21026"/>
                </a:lnTo>
                <a:lnTo>
                  <a:pt x="14444" y="20839"/>
                </a:lnTo>
                <a:lnTo>
                  <a:pt x="14576" y="20641"/>
                </a:lnTo>
                <a:lnTo>
                  <a:pt x="14727" y="20431"/>
                </a:lnTo>
                <a:lnTo>
                  <a:pt x="14765" y="20200"/>
                </a:lnTo>
                <a:lnTo>
                  <a:pt x="14802" y="19991"/>
                </a:lnTo>
                <a:lnTo>
                  <a:pt x="14727" y="19759"/>
                </a:lnTo>
                <a:lnTo>
                  <a:pt x="14613" y="19550"/>
                </a:lnTo>
                <a:lnTo>
                  <a:pt x="14444" y="19307"/>
                </a:lnTo>
                <a:lnTo>
                  <a:pt x="14217" y="19098"/>
                </a:lnTo>
                <a:lnTo>
                  <a:pt x="13934" y="18911"/>
                </a:lnTo>
                <a:lnTo>
                  <a:pt x="13669" y="18745"/>
                </a:lnTo>
                <a:lnTo>
                  <a:pt x="13462" y="18547"/>
                </a:lnTo>
                <a:lnTo>
                  <a:pt x="13311" y="18337"/>
                </a:lnTo>
                <a:lnTo>
                  <a:pt x="13197" y="18150"/>
                </a:lnTo>
                <a:lnTo>
                  <a:pt x="13122" y="17941"/>
                </a:lnTo>
                <a:lnTo>
                  <a:pt x="13122" y="17720"/>
                </a:lnTo>
                <a:lnTo>
                  <a:pt x="13122" y="17533"/>
                </a:lnTo>
                <a:lnTo>
                  <a:pt x="13197" y="17346"/>
                </a:lnTo>
                <a:lnTo>
                  <a:pt x="13273" y="17158"/>
                </a:lnTo>
                <a:lnTo>
                  <a:pt x="13386" y="16982"/>
                </a:lnTo>
                <a:lnTo>
                  <a:pt x="13537" y="16839"/>
                </a:lnTo>
                <a:lnTo>
                  <a:pt x="13707" y="16706"/>
                </a:lnTo>
                <a:lnTo>
                  <a:pt x="13896" y="16607"/>
                </a:lnTo>
                <a:lnTo>
                  <a:pt x="14104" y="16519"/>
                </a:lnTo>
                <a:lnTo>
                  <a:pt x="14330" y="16453"/>
                </a:lnTo>
                <a:lnTo>
                  <a:pt x="14538" y="16431"/>
                </a:lnTo>
                <a:lnTo>
                  <a:pt x="14897" y="16453"/>
                </a:lnTo>
                <a:lnTo>
                  <a:pt x="15406" y="16497"/>
                </a:lnTo>
                <a:lnTo>
                  <a:pt x="16105" y="16541"/>
                </a:lnTo>
                <a:lnTo>
                  <a:pt x="16898" y="16607"/>
                </a:lnTo>
                <a:lnTo>
                  <a:pt x="17804" y="16651"/>
                </a:lnTo>
                <a:lnTo>
                  <a:pt x="18786" y="16684"/>
                </a:lnTo>
                <a:lnTo>
                  <a:pt x="19844" y="16728"/>
                </a:lnTo>
                <a:lnTo>
                  <a:pt x="20920" y="16751"/>
                </a:lnTo>
                <a:lnTo>
                  <a:pt x="21109" y="16497"/>
                </a:lnTo>
                <a:lnTo>
                  <a:pt x="21241" y="16222"/>
                </a:lnTo>
                <a:lnTo>
                  <a:pt x="21392" y="15946"/>
                </a:lnTo>
                <a:lnTo>
                  <a:pt x="21467" y="15648"/>
                </a:lnTo>
                <a:lnTo>
                  <a:pt x="21543" y="15351"/>
                </a:lnTo>
                <a:lnTo>
                  <a:pt x="21618" y="15042"/>
                </a:lnTo>
                <a:lnTo>
                  <a:pt x="21618" y="14745"/>
                </a:lnTo>
                <a:lnTo>
                  <a:pt x="21618" y="14447"/>
                </a:lnTo>
                <a:lnTo>
                  <a:pt x="21618" y="14150"/>
                </a:lnTo>
                <a:lnTo>
                  <a:pt x="21581" y="13852"/>
                </a:lnTo>
                <a:lnTo>
                  <a:pt x="21505" y="13577"/>
                </a:lnTo>
                <a:lnTo>
                  <a:pt x="21430" y="13301"/>
                </a:lnTo>
                <a:lnTo>
                  <a:pt x="21354" y="13048"/>
                </a:lnTo>
                <a:lnTo>
                  <a:pt x="21241" y="12816"/>
                </a:lnTo>
                <a:lnTo>
                  <a:pt x="21146" y="12607"/>
                </a:lnTo>
                <a:lnTo>
                  <a:pt x="21033" y="12431"/>
                </a:lnTo>
                <a:lnTo>
                  <a:pt x="20920" y="12265"/>
                </a:lnTo>
                <a:lnTo>
                  <a:pt x="20769" y="12144"/>
                </a:lnTo>
                <a:lnTo>
                  <a:pt x="20637" y="12034"/>
                </a:lnTo>
                <a:lnTo>
                  <a:pt x="20486" y="11946"/>
                </a:lnTo>
                <a:lnTo>
                  <a:pt x="20297" y="11891"/>
                </a:lnTo>
                <a:lnTo>
                  <a:pt x="20165" y="11846"/>
                </a:lnTo>
                <a:lnTo>
                  <a:pt x="19976" y="11824"/>
                </a:lnTo>
                <a:lnTo>
                  <a:pt x="19806" y="11802"/>
                </a:lnTo>
                <a:lnTo>
                  <a:pt x="19390" y="11824"/>
                </a:lnTo>
                <a:lnTo>
                  <a:pt x="18956" y="11891"/>
                </a:lnTo>
                <a:lnTo>
                  <a:pt x="18503" y="11968"/>
                </a:lnTo>
                <a:lnTo>
                  <a:pt x="17993" y="12078"/>
                </a:lnTo>
                <a:lnTo>
                  <a:pt x="17653" y="12144"/>
                </a:lnTo>
                <a:lnTo>
                  <a:pt x="17332" y="12199"/>
                </a:lnTo>
                <a:lnTo>
                  <a:pt x="17049" y="12221"/>
                </a:lnTo>
                <a:lnTo>
                  <a:pt x="16747" y="12243"/>
                </a:lnTo>
                <a:lnTo>
                  <a:pt x="16464" y="12243"/>
                </a:lnTo>
                <a:lnTo>
                  <a:pt x="16218" y="12243"/>
                </a:lnTo>
                <a:lnTo>
                  <a:pt x="15992" y="12221"/>
                </a:lnTo>
                <a:lnTo>
                  <a:pt x="15746" y="12199"/>
                </a:lnTo>
                <a:lnTo>
                  <a:pt x="15520" y="12155"/>
                </a:lnTo>
                <a:lnTo>
                  <a:pt x="15350" y="12122"/>
                </a:lnTo>
                <a:lnTo>
                  <a:pt x="15161" y="12056"/>
                </a:lnTo>
                <a:lnTo>
                  <a:pt x="14972" y="11990"/>
                </a:lnTo>
                <a:lnTo>
                  <a:pt x="14689" y="11846"/>
                </a:lnTo>
                <a:lnTo>
                  <a:pt x="14444" y="11670"/>
                </a:lnTo>
                <a:lnTo>
                  <a:pt x="14255" y="11483"/>
                </a:lnTo>
                <a:lnTo>
                  <a:pt x="14104" y="11295"/>
                </a:lnTo>
                <a:lnTo>
                  <a:pt x="14028" y="11086"/>
                </a:lnTo>
                <a:lnTo>
                  <a:pt x="13972" y="10888"/>
                </a:lnTo>
                <a:lnTo>
                  <a:pt x="13972" y="10700"/>
                </a:lnTo>
                <a:lnTo>
                  <a:pt x="14009" y="10513"/>
                </a:lnTo>
                <a:lnTo>
                  <a:pt x="14066" y="10359"/>
                </a:lnTo>
                <a:lnTo>
                  <a:pt x="14179" y="10215"/>
                </a:lnTo>
                <a:lnTo>
                  <a:pt x="14406" y="10006"/>
                </a:lnTo>
                <a:lnTo>
                  <a:pt x="14651" y="9830"/>
                </a:lnTo>
                <a:lnTo>
                  <a:pt x="14878" y="9686"/>
                </a:lnTo>
                <a:lnTo>
                  <a:pt x="15123" y="9554"/>
                </a:lnTo>
                <a:lnTo>
                  <a:pt x="15350" y="9477"/>
                </a:lnTo>
                <a:lnTo>
                  <a:pt x="15558" y="9411"/>
                </a:lnTo>
                <a:lnTo>
                  <a:pt x="15803" y="9345"/>
                </a:lnTo>
                <a:lnTo>
                  <a:pt x="16030" y="9323"/>
                </a:lnTo>
                <a:lnTo>
                  <a:pt x="16256" y="9301"/>
                </a:lnTo>
                <a:lnTo>
                  <a:pt x="16464" y="9323"/>
                </a:lnTo>
                <a:lnTo>
                  <a:pt x="16690" y="9345"/>
                </a:lnTo>
                <a:lnTo>
                  <a:pt x="16898" y="9367"/>
                </a:lnTo>
                <a:lnTo>
                  <a:pt x="17332" y="9477"/>
                </a:lnTo>
                <a:lnTo>
                  <a:pt x="17767" y="9598"/>
                </a:lnTo>
                <a:lnTo>
                  <a:pt x="18163" y="9731"/>
                </a:lnTo>
                <a:lnTo>
                  <a:pt x="18597" y="9874"/>
                </a:lnTo>
                <a:lnTo>
                  <a:pt x="18994" y="10006"/>
                </a:lnTo>
                <a:lnTo>
                  <a:pt x="19428" y="10083"/>
                </a:lnTo>
                <a:lnTo>
                  <a:pt x="19617" y="10127"/>
                </a:lnTo>
                <a:lnTo>
                  <a:pt x="19844" y="10149"/>
                </a:lnTo>
                <a:lnTo>
                  <a:pt x="20013" y="10149"/>
                </a:lnTo>
                <a:lnTo>
                  <a:pt x="20240" y="10127"/>
                </a:lnTo>
                <a:lnTo>
                  <a:pt x="20410" y="10105"/>
                </a:lnTo>
                <a:lnTo>
                  <a:pt x="20637" y="10061"/>
                </a:lnTo>
                <a:lnTo>
                  <a:pt x="20844" y="9984"/>
                </a:lnTo>
                <a:lnTo>
                  <a:pt x="21033" y="9896"/>
                </a:lnTo>
                <a:lnTo>
                  <a:pt x="21146" y="9830"/>
                </a:lnTo>
                <a:lnTo>
                  <a:pt x="21203" y="9753"/>
                </a:lnTo>
                <a:lnTo>
                  <a:pt x="21279" y="9642"/>
                </a:lnTo>
                <a:lnTo>
                  <a:pt x="21354" y="9521"/>
                </a:lnTo>
                <a:lnTo>
                  <a:pt x="21430" y="9246"/>
                </a:lnTo>
                <a:lnTo>
                  <a:pt x="21430" y="8904"/>
                </a:lnTo>
                <a:lnTo>
                  <a:pt x="21430" y="8540"/>
                </a:lnTo>
                <a:lnTo>
                  <a:pt x="21392" y="8144"/>
                </a:lnTo>
                <a:lnTo>
                  <a:pt x="21354" y="7714"/>
                </a:lnTo>
                <a:lnTo>
                  <a:pt x="21279" y="7295"/>
                </a:lnTo>
                <a:lnTo>
                  <a:pt x="21146" y="6446"/>
                </a:lnTo>
                <a:lnTo>
                  <a:pt x="20995" y="5686"/>
                </a:lnTo>
                <a:lnTo>
                  <a:pt x="20958" y="5366"/>
                </a:lnTo>
                <a:lnTo>
                  <a:pt x="20958" y="5091"/>
                </a:lnTo>
                <a:lnTo>
                  <a:pt x="20958" y="4860"/>
                </a:lnTo>
                <a:lnTo>
                  <a:pt x="21033" y="4716"/>
                </a:lnTo>
                <a:lnTo>
                  <a:pt x="20637" y="4860"/>
                </a:lnTo>
                <a:lnTo>
                  <a:pt x="20127" y="4992"/>
                </a:lnTo>
                <a:lnTo>
                  <a:pt x="19617" y="5069"/>
                </a:lnTo>
                <a:lnTo>
                  <a:pt x="19032" y="5157"/>
                </a:lnTo>
                <a:lnTo>
                  <a:pt x="18465" y="5201"/>
                </a:lnTo>
                <a:lnTo>
                  <a:pt x="17842" y="5245"/>
                </a:lnTo>
                <a:lnTo>
                  <a:pt x="17219" y="5267"/>
                </a:lnTo>
                <a:lnTo>
                  <a:pt x="16615" y="5267"/>
                </a:lnTo>
                <a:lnTo>
                  <a:pt x="15992" y="5245"/>
                </a:lnTo>
                <a:lnTo>
                  <a:pt x="15369" y="5201"/>
                </a:lnTo>
                <a:lnTo>
                  <a:pt x="14840" y="5157"/>
                </a:lnTo>
                <a:lnTo>
                  <a:pt x="14293" y="5091"/>
                </a:lnTo>
                <a:lnTo>
                  <a:pt x="13783" y="5014"/>
                </a:lnTo>
                <a:lnTo>
                  <a:pt x="13386" y="4926"/>
                </a:lnTo>
                <a:lnTo>
                  <a:pt x="13027" y="4815"/>
                </a:lnTo>
                <a:lnTo>
                  <a:pt x="12725" y="4716"/>
                </a:lnTo>
                <a:lnTo>
                  <a:pt x="12480" y="4606"/>
                </a:lnTo>
                <a:lnTo>
                  <a:pt x="12291" y="4496"/>
                </a:lnTo>
                <a:lnTo>
                  <a:pt x="12197" y="4397"/>
                </a:lnTo>
                <a:lnTo>
                  <a:pt x="12083" y="4286"/>
                </a:lnTo>
                <a:lnTo>
                  <a:pt x="12046" y="4187"/>
                </a:lnTo>
                <a:lnTo>
                  <a:pt x="12008" y="4077"/>
                </a:lnTo>
                <a:lnTo>
                  <a:pt x="12046" y="3967"/>
                </a:lnTo>
                <a:lnTo>
                  <a:pt x="12121" y="3868"/>
                </a:lnTo>
                <a:lnTo>
                  <a:pt x="12197" y="3735"/>
                </a:lnTo>
                <a:lnTo>
                  <a:pt x="12291" y="3614"/>
                </a:lnTo>
                <a:lnTo>
                  <a:pt x="12442" y="3482"/>
                </a:lnTo>
                <a:lnTo>
                  <a:pt x="12631" y="3361"/>
                </a:lnTo>
                <a:lnTo>
                  <a:pt x="13065" y="3085"/>
                </a:lnTo>
                <a:lnTo>
                  <a:pt x="13537" y="2766"/>
                </a:lnTo>
                <a:lnTo>
                  <a:pt x="13783" y="2578"/>
                </a:lnTo>
                <a:lnTo>
                  <a:pt x="13934" y="2380"/>
                </a:lnTo>
                <a:lnTo>
                  <a:pt x="14028" y="2171"/>
                </a:lnTo>
                <a:lnTo>
                  <a:pt x="14104" y="1961"/>
                </a:lnTo>
                <a:lnTo>
                  <a:pt x="14104" y="1730"/>
                </a:lnTo>
                <a:lnTo>
                  <a:pt x="14066" y="1498"/>
                </a:lnTo>
                <a:lnTo>
                  <a:pt x="13972" y="1267"/>
                </a:lnTo>
                <a:lnTo>
                  <a:pt x="13820" y="1057"/>
                </a:lnTo>
                <a:lnTo>
                  <a:pt x="13594" y="837"/>
                </a:lnTo>
                <a:lnTo>
                  <a:pt x="13386" y="628"/>
                </a:lnTo>
                <a:lnTo>
                  <a:pt x="13103" y="462"/>
                </a:lnTo>
                <a:lnTo>
                  <a:pt x="12763" y="308"/>
                </a:lnTo>
                <a:lnTo>
                  <a:pt x="12404" y="187"/>
                </a:lnTo>
                <a:lnTo>
                  <a:pt x="12008" y="77"/>
                </a:lnTo>
                <a:lnTo>
                  <a:pt x="11574" y="33"/>
                </a:lnTo>
                <a:lnTo>
                  <a:pt x="11102" y="11"/>
                </a:lnTo>
                <a:lnTo>
                  <a:pt x="10667" y="11"/>
                </a:lnTo>
                <a:lnTo>
                  <a:pt x="10233" y="77"/>
                </a:lnTo>
                <a:lnTo>
                  <a:pt x="9837" y="187"/>
                </a:lnTo>
                <a:lnTo>
                  <a:pt x="9440" y="286"/>
                </a:lnTo>
                <a:lnTo>
                  <a:pt x="9062" y="462"/>
                </a:lnTo>
                <a:lnTo>
                  <a:pt x="8741" y="628"/>
                </a:lnTo>
                <a:lnTo>
                  <a:pt x="8458" y="815"/>
                </a:lnTo>
                <a:lnTo>
                  <a:pt x="8232" y="1035"/>
                </a:lnTo>
                <a:lnTo>
                  <a:pt x="8062" y="1245"/>
                </a:lnTo>
                <a:lnTo>
                  <a:pt x="7911" y="1476"/>
                </a:lnTo>
                <a:lnTo>
                  <a:pt x="7835" y="1708"/>
                </a:lnTo>
                <a:lnTo>
                  <a:pt x="7797" y="1961"/>
                </a:lnTo>
                <a:lnTo>
                  <a:pt x="7835" y="2193"/>
                </a:lnTo>
                <a:lnTo>
                  <a:pt x="7948" y="2402"/>
                </a:lnTo>
                <a:lnTo>
                  <a:pt x="8062" y="2534"/>
                </a:lnTo>
                <a:lnTo>
                  <a:pt x="8175" y="2644"/>
                </a:lnTo>
                <a:lnTo>
                  <a:pt x="8269" y="2744"/>
                </a:lnTo>
                <a:lnTo>
                  <a:pt x="8420" y="2832"/>
                </a:lnTo>
                <a:lnTo>
                  <a:pt x="8704" y="3019"/>
                </a:lnTo>
                <a:lnTo>
                  <a:pt x="8968" y="3206"/>
                </a:lnTo>
                <a:lnTo>
                  <a:pt x="9138" y="3405"/>
                </a:lnTo>
                <a:lnTo>
                  <a:pt x="9327" y="3570"/>
                </a:lnTo>
                <a:lnTo>
                  <a:pt x="9440" y="3735"/>
                </a:lnTo>
                <a:lnTo>
                  <a:pt x="9516" y="3890"/>
                </a:lnTo>
                <a:lnTo>
                  <a:pt x="9534" y="4033"/>
                </a:lnTo>
                <a:lnTo>
                  <a:pt x="9534" y="4165"/>
                </a:lnTo>
                <a:lnTo>
                  <a:pt x="9516" y="4286"/>
                </a:lnTo>
                <a:lnTo>
                  <a:pt x="9440" y="4397"/>
                </a:lnTo>
                <a:lnTo>
                  <a:pt x="9327" y="4496"/>
                </a:lnTo>
                <a:lnTo>
                  <a:pt x="9176" y="4562"/>
                </a:lnTo>
                <a:lnTo>
                  <a:pt x="9006" y="4628"/>
                </a:lnTo>
                <a:lnTo>
                  <a:pt x="8779" y="4694"/>
                </a:lnTo>
                <a:lnTo>
                  <a:pt x="8534" y="4716"/>
                </a:lnTo>
                <a:lnTo>
                  <a:pt x="8232" y="4716"/>
                </a:lnTo>
                <a:lnTo>
                  <a:pt x="7118" y="4738"/>
                </a:lnTo>
                <a:lnTo>
                  <a:pt x="5947" y="4771"/>
                </a:lnTo>
                <a:lnTo>
                  <a:pt x="4795" y="4815"/>
                </a:lnTo>
                <a:lnTo>
                  <a:pt x="3681" y="4860"/>
                </a:lnTo>
                <a:lnTo>
                  <a:pt x="2662" y="4882"/>
                </a:lnTo>
                <a:lnTo>
                  <a:pt x="1755" y="4882"/>
                </a:lnTo>
                <a:lnTo>
                  <a:pt x="1359" y="4860"/>
                </a:lnTo>
                <a:lnTo>
                  <a:pt x="981" y="4837"/>
                </a:lnTo>
                <a:lnTo>
                  <a:pt x="698" y="4771"/>
                </a:lnTo>
                <a:lnTo>
                  <a:pt x="453" y="4716"/>
                </a:lnTo>
                <a:lnTo>
                  <a:pt x="453" y="5322"/>
                </a:lnTo>
                <a:lnTo>
                  <a:pt x="453" y="6083"/>
                </a:lnTo>
                <a:lnTo>
                  <a:pt x="453" y="6909"/>
                </a:lnTo>
                <a:lnTo>
                  <a:pt x="453" y="7780"/>
                </a:lnTo>
                <a:lnTo>
                  <a:pt x="453" y="8606"/>
                </a:lnTo>
                <a:lnTo>
                  <a:pt x="453" y="9345"/>
                </a:lnTo>
                <a:lnTo>
                  <a:pt x="453" y="9918"/>
                </a:lnTo>
                <a:lnTo>
                  <a:pt x="453" y="10282"/>
                </a:lnTo>
                <a:lnTo>
                  <a:pt x="490" y="10381"/>
                </a:lnTo>
                <a:lnTo>
                  <a:pt x="547" y="10491"/>
                </a:lnTo>
                <a:lnTo>
                  <a:pt x="660" y="10590"/>
                </a:lnTo>
                <a:lnTo>
                  <a:pt x="811" y="10700"/>
                </a:lnTo>
                <a:lnTo>
                  <a:pt x="981" y="10811"/>
                </a:lnTo>
                <a:lnTo>
                  <a:pt x="1208" y="10888"/>
                </a:lnTo>
                <a:lnTo>
                  <a:pt x="1453" y="10954"/>
                </a:lnTo>
                <a:lnTo>
                  <a:pt x="1718" y="11020"/>
                </a:lnTo>
                <a:lnTo>
                  <a:pt x="1963" y="11064"/>
                </a:lnTo>
                <a:lnTo>
                  <a:pt x="2265" y="11086"/>
                </a:lnTo>
                <a:lnTo>
                  <a:pt x="2548" y="11064"/>
                </a:lnTo>
                <a:lnTo>
                  <a:pt x="2794" y="11042"/>
                </a:lnTo>
                <a:lnTo>
                  <a:pt x="3096" y="10976"/>
                </a:lnTo>
                <a:lnTo>
                  <a:pt x="3341" y="10888"/>
                </a:lnTo>
                <a:lnTo>
                  <a:pt x="3606" y="10766"/>
                </a:lnTo>
                <a:lnTo>
                  <a:pt x="3813" y="10590"/>
                </a:lnTo>
                <a:close/>
              </a:path>
            </a:pathLst>
          </a:custGeom>
          <a:gradFill rotWithShape="1">
            <a:gsLst>
              <a:gs pos="0">
                <a:srgbClr val="20AE3E"/>
              </a:gs>
              <a:gs pos="100000">
                <a:srgbClr val="20AE3E">
                  <a:gamma/>
                  <a:tint val="51373"/>
                  <a:invGamma/>
                </a:srgbClr>
              </a:gs>
            </a:gsLst>
            <a:lin ang="18900000" scaled="1"/>
          </a:gradFill>
          <a:ln w="57150">
            <a:solidFill>
              <a:srgbClr val="FFFFFF"/>
            </a:solidFill>
            <a:miter lim="800000"/>
            <a:headEnd/>
            <a:tailEnd/>
          </a:ln>
          <a:effectLst>
            <a:outerShdw dist="135003" dir="2471156" algn="ctr" rotWithShape="0">
              <a:srgbClr val="000000">
                <a:alpha val="50000"/>
              </a:srgbClr>
            </a:outerShdw>
          </a:effectLst>
        </p:spPr>
        <p:txBody>
          <a:bodyPr/>
          <a:lstStyle/>
          <a:p>
            <a:pPr algn="ctr" eaLnBrk="0" fontAlgn="auto" hangingPunct="0">
              <a:spcBef>
                <a:spcPts val="0"/>
              </a:spcBef>
              <a:spcAft>
                <a:spcPts val="0"/>
              </a:spcAft>
              <a:defRPr/>
            </a:pPr>
            <a:endParaRPr kumimoji="0" lang="zh-TW" altLang="en-US">
              <a:solidFill>
                <a:prstClr val="black"/>
              </a:solidFill>
              <a:latin typeface="Arial" pitchFamily="34" charset="0"/>
              <a:ea typeface="新細明體"/>
            </a:endParaRPr>
          </a:p>
        </p:txBody>
      </p:sp>
      <p:sp>
        <p:nvSpPr>
          <p:cNvPr id="7" name="Puzzle1"/>
          <p:cNvSpPr>
            <a:spLocks noEditPoints="1" noChangeArrowheads="1"/>
          </p:cNvSpPr>
          <p:nvPr/>
        </p:nvSpPr>
        <p:spPr bwMode="gray">
          <a:xfrm>
            <a:off x="1214438" y="2428875"/>
            <a:ext cx="2770187" cy="1557338"/>
          </a:xfrm>
          <a:custGeom>
            <a:avLst/>
            <a:gdLst>
              <a:gd name="T0" fmla="*/ 16740 w 21600"/>
              <a:gd name="T1" fmla="*/ 21078 h 21600"/>
              <a:gd name="T2" fmla="*/ 16976 w 21600"/>
              <a:gd name="T3" fmla="*/ 521 h 21600"/>
              <a:gd name="T4" fmla="*/ 4725 w 21600"/>
              <a:gd name="T5" fmla="*/ 856 h 21600"/>
              <a:gd name="T6" fmla="*/ 5040 w 21600"/>
              <a:gd name="T7" fmla="*/ 21004 h 21600"/>
              <a:gd name="T8" fmla="*/ 10811 w 21600"/>
              <a:gd name="T9" fmla="*/ 12885 h 21600"/>
              <a:gd name="T10" fmla="*/ 10845 w 21600"/>
              <a:gd name="T11" fmla="*/ 8714 h 21600"/>
              <a:gd name="T12" fmla="*/ 21600 w 21600"/>
              <a:gd name="T13" fmla="*/ 10000 h 21600"/>
              <a:gd name="T14" fmla="*/ 56 w 21600"/>
              <a:gd name="T15" fmla="*/ 10000 h 21600"/>
              <a:gd name="T16" fmla="*/ 6086 w 21600"/>
              <a:gd name="T17" fmla="*/ 2569 h 21600"/>
              <a:gd name="T18" fmla="*/ 16132 w 21600"/>
              <a:gd name="T19" fmla="*/ 19552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9360" y="20836"/>
                </a:moveTo>
                <a:lnTo>
                  <a:pt x="9528" y="20836"/>
                </a:lnTo>
                <a:lnTo>
                  <a:pt x="9686" y="20762"/>
                </a:lnTo>
                <a:lnTo>
                  <a:pt x="9810" y="20687"/>
                </a:lnTo>
                <a:lnTo>
                  <a:pt x="9922" y="20575"/>
                </a:lnTo>
                <a:lnTo>
                  <a:pt x="10012" y="20426"/>
                </a:lnTo>
                <a:lnTo>
                  <a:pt x="10068" y="20296"/>
                </a:lnTo>
                <a:lnTo>
                  <a:pt x="10113" y="20110"/>
                </a:lnTo>
                <a:lnTo>
                  <a:pt x="10136" y="19905"/>
                </a:lnTo>
                <a:lnTo>
                  <a:pt x="10136" y="19682"/>
                </a:lnTo>
                <a:lnTo>
                  <a:pt x="10113" y="19440"/>
                </a:lnTo>
                <a:lnTo>
                  <a:pt x="10068" y="19142"/>
                </a:lnTo>
                <a:lnTo>
                  <a:pt x="10012" y="18900"/>
                </a:lnTo>
                <a:lnTo>
                  <a:pt x="9900" y="18620"/>
                </a:lnTo>
                <a:lnTo>
                  <a:pt x="9787" y="18285"/>
                </a:lnTo>
                <a:lnTo>
                  <a:pt x="9641" y="17968"/>
                </a:lnTo>
                <a:lnTo>
                  <a:pt x="9472" y="17652"/>
                </a:lnTo>
                <a:lnTo>
                  <a:pt x="9382" y="17466"/>
                </a:lnTo>
                <a:lnTo>
                  <a:pt x="9315" y="17298"/>
                </a:lnTo>
                <a:lnTo>
                  <a:pt x="9258" y="17112"/>
                </a:lnTo>
                <a:lnTo>
                  <a:pt x="9191" y="16926"/>
                </a:lnTo>
                <a:lnTo>
                  <a:pt x="9123" y="16535"/>
                </a:lnTo>
                <a:lnTo>
                  <a:pt x="9101" y="16144"/>
                </a:lnTo>
                <a:lnTo>
                  <a:pt x="9101" y="15753"/>
                </a:lnTo>
                <a:lnTo>
                  <a:pt x="9168" y="15362"/>
                </a:lnTo>
                <a:lnTo>
                  <a:pt x="9236" y="14971"/>
                </a:lnTo>
                <a:lnTo>
                  <a:pt x="9360" y="14580"/>
                </a:lnTo>
                <a:lnTo>
                  <a:pt x="9495" y="14244"/>
                </a:lnTo>
                <a:lnTo>
                  <a:pt x="9663" y="13891"/>
                </a:lnTo>
                <a:lnTo>
                  <a:pt x="9855" y="13611"/>
                </a:lnTo>
                <a:lnTo>
                  <a:pt x="10068" y="13351"/>
                </a:lnTo>
                <a:lnTo>
                  <a:pt x="10293" y="13146"/>
                </a:lnTo>
                <a:lnTo>
                  <a:pt x="10552" y="12997"/>
                </a:lnTo>
                <a:lnTo>
                  <a:pt x="10811" y="12885"/>
                </a:lnTo>
                <a:lnTo>
                  <a:pt x="11069" y="12866"/>
                </a:lnTo>
                <a:lnTo>
                  <a:pt x="11351" y="12885"/>
                </a:lnTo>
                <a:lnTo>
                  <a:pt x="11610" y="12997"/>
                </a:lnTo>
                <a:lnTo>
                  <a:pt x="11846" y="13183"/>
                </a:lnTo>
                <a:lnTo>
                  <a:pt x="12060" y="13388"/>
                </a:lnTo>
                <a:lnTo>
                  <a:pt x="12251" y="13648"/>
                </a:lnTo>
                <a:lnTo>
                  <a:pt x="12419" y="13928"/>
                </a:lnTo>
                <a:lnTo>
                  <a:pt x="12555" y="14244"/>
                </a:lnTo>
                <a:lnTo>
                  <a:pt x="12690" y="14617"/>
                </a:lnTo>
                <a:lnTo>
                  <a:pt x="12768" y="15008"/>
                </a:lnTo>
                <a:lnTo>
                  <a:pt x="12836" y="15399"/>
                </a:lnTo>
                <a:lnTo>
                  <a:pt x="12858" y="15753"/>
                </a:lnTo>
                <a:lnTo>
                  <a:pt x="12858" y="16144"/>
                </a:lnTo>
                <a:lnTo>
                  <a:pt x="12813" y="16535"/>
                </a:lnTo>
                <a:lnTo>
                  <a:pt x="12746" y="16888"/>
                </a:lnTo>
                <a:lnTo>
                  <a:pt x="12667" y="17224"/>
                </a:lnTo>
                <a:lnTo>
                  <a:pt x="12510" y="17503"/>
                </a:lnTo>
                <a:lnTo>
                  <a:pt x="12228" y="18043"/>
                </a:lnTo>
                <a:lnTo>
                  <a:pt x="11970" y="18546"/>
                </a:lnTo>
                <a:lnTo>
                  <a:pt x="11868" y="18751"/>
                </a:lnTo>
                <a:lnTo>
                  <a:pt x="11778" y="18974"/>
                </a:lnTo>
                <a:lnTo>
                  <a:pt x="11711" y="19179"/>
                </a:lnTo>
                <a:lnTo>
                  <a:pt x="11666" y="19365"/>
                </a:lnTo>
                <a:lnTo>
                  <a:pt x="11632" y="19570"/>
                </a:lnTo>
                <a:lnTo>
                  <a:pt x="11632" y="19756"/>
                </a:lnTo>
                <a:lnTo>
                  <a:pt x="11632" y="19942"/>
                </a:lnTo>
                <a:lnTo>
                  <a:pt x="11643" y="20110"/>
                </a:lnTo>
                <a:lnTo>
                  <a:pt x="11711" y="20296"/>
                </a:lnTo>
                <a:lnTo>
                  <a:pt x="11801" y="20464"/>
                </a:lnTo>
                <a:lnTo>
                  <a:pt x="11891" y="20650"/>
                </a:lnTo>
                <a:lnTo>
                  <a:pt x="12037" y="20836"/>
                </a:lnTo>
                <a:lnTo>
                  <a:pt x="12206" y="21004"/>
                </a:lnTo>
                <a:lnTo>
                  <a:pt x="12419" y="21190"/>
                </a:lnTo>
                <a:lnTo>
                  <a:pt x="12667" y="21320"/>
                </a:lnTo>
                <a:lnTo>
                  <a:pt x="12960" y="21432"/>
                </a:lnTo>
                <a:lnTo>
                  <a:pt x="13286" y="21544"/>
                </a:lnTo>
                <a:lnTo>
                  <a:pt x="13612" y="21655"/>
                </a:lnTo>
                <a:lnTo>
                  <a:pt x="13983" y="21693"/>
                </a:lnTo>
                <a:lnTo>
                  <a:pt x="14343" y="21730"/>
                </a:lnTo>
                <a:lnTo>
                  <a:pt x="14715" y="21730"/>
                </a:lnTo>
                <a:lnTo>
                  <a:pt x="15075" y="21730"/>
                </a:lnTo>
                <a:lnTo>
                  <a:pt x="15446" y="21655"/>
                </a:lnTo>
                <a:lnTo>
                  <a:pt x="15794" y="21581"/>
                </a:lnTo>
                <a:lnTo>
                  <a:pt x="16132" y="21432"/>
                </a:lnTo>
                <a:lnTo>
                  <a:pt x="16458" y="21302"/>
                </a:lnTo>
                <a:lnTo>
                  <a:pt x="16740" y="21078"/>
                </a:lnTo>
                <a:lnTo>
                  <a:pt x="16976" y="20836"/>
                </a:lnTo>
                <a:lnTo>
                  <a:pt x="17043" y="20650"/>
                </a:lnTo>
                <a:lnTo>
                  <a:pt x="17088" y="20426"/>
                </a:lnTo>
                <a:lnTo>
                  <a:pt x="17133" y="20222"/>
                </a:lnTo>
                <a:lnTo>
                  <a:pt x="17156" y="19980"/>
                </a:lnTo>
                <a:lnTo>
                  <a:pt x="17167" y="19477"/>
                </a:lnTo>
                <a:lnTo>
                  <a:pt x="17167" y="18974"/>
                </a:lnTo>
                <a:lnTo>
                  <a:pt x="17156" y="18397"/>
                </a:lnTo>
                <a:lnTo>
                  <a:pt x="17111" y="17820"/>
                </a:lnTo>
                <a:lnTo>
                  <a:pt x="17066" y="17261"/>
                </a:lnTo>
                <a:lnTo>
                  <a:pt x="16998" y="16646"/>
                </a:lnTo>
                <a:lnTo>
                  <a:pt x="16852" y="15511"/>
                </a:lnTo>
                <a:lnTo>
                  <a:pt x="16740" y="14393"/>
                </a:lnTo>
                <a:lnTo>
                  <a:pt x="16717" y="13928"/>
                </a:lnTo>
                <a:lnTo>
                  <a:pt x="16695" y="13462"/>
                </a:lnTo>
                <a:lnTo>
                  <a:pt x="16717" y="13071"/>
                </a:lnTo>
                <a:lnTo>
                  <a:pt x="16785" y="12755"/>
                </a:lnTo>
                <a:lnTo>
                  <a:pt x="16852" y="12419"/>
                </a:lnTo>
                <a:lnTo>
                  <a:pt x="16953" y="12140"/>
                </a:lnTo>
                <a:lnTo>
                  <a:pt x="17088" y="11898"/>
                </a:lnTo>
                <a:lnTo>
                  <a:pt x="17212" y="11675"/>
                </a:lnTo>
                <a:lnTo>
                  <a:pt x="17370" y="11470"/>
                </a:lnTo>
                <a:lnTo>
                  <a:pt x="17516" y="11284"/>
                </a:lnTo>
                <a:lnTo>
                  <a:pt x="17696" y="11135"/>
                </a:lnTo>
                <a:lnTo>
                  <a:pt x="17865" y="11042"/>
                </a:lnTo>
                <a:lnTo>
                  <a:pt x="18033" y="10930"/>
                </a:lnTo>
                <a:lnTo>
                  <a:pt x="18213" y="10893"/>
                </a:lnTo>
                <a:lnTo>
                  <a:pt x="18382" y="10893"/>
                </a:lnTo>
                <a:lnTo>
                  <a:pt x="18551" y="10967"/>
                </a:lnTo>
                <a:lnTo>
                  <a:pt x="18708" y="11042"/>
                </a:lnTo>
                <a:lnTo>
                  <a:pt x="18855" y="11172"/>
                </a:lnTo>
                <a:lnTo>
                  <a:pt x="19012" y="11358"/>
                </a:lnTo>
                <a:lnTo>
                  <a:pt x="19136" y="11600"/>
                </a:lnTo>
                <a:lnTo>
                  <a:pt x="19271" y="11861"/>
                </a:lnTo>
                <a:lnTo>
                  <a:pt x="19440" y="12028"/>
                </a:lnTo>
                <a:lnTo>
                  <a:pt x="19608" y="12177"/>
                </a:lnTo>
                <a:lnTo>
                  <a:pt x="19822" y="12289"/>
                </a:lnTo>
                <a:lnTo>
                  <a:pt x="20025" y="12289"/>
                </a:lnTo>
                <a:lnTo>
                  <a:pt x="20238" y="12289"/>
                </a:lnTo>
                <a:lnTo>
                  <a:pt x="20452" y="12215"/>
                </a:lnTo>
                <a:lnTo>
                  <a:pt x="20643" y="12103"/>
                </a:lnTo>
                <a:lnTo>
                  <a:pt x="20846" y="11973"/>
                </a:lnTo>
                <a:lnTo>
                  <a:pt x="21037" y="11786"/>
                </a:lnTo>
                <a:lnTo>
                  <a:pt x="21206" y="11563"/>
                </a:lnTo>
                <a:lnTo>
                  <a:pt x="21363" y="11321"/>
                </a:lnTo>
                <a:lnTo>
                  <a:pt x="21465" y="11079"/>
                </a:lnTo>
                <a:lnTo>
                  <a:pt x="21577" y="10744"/>
                </a:lnTo>
                <a:lnTo>
                  <a:pt x="21622" y="10427"/>
                </a:lnTo>
                <a:lnTo>
                  <a:pt x="21645" y="10111"/>
                </a:lnTo>
                <a:lnTo>
                  <a:pt x="21622" y="9608"/>
                </a:lnTo>
                <a:lnTo>
                  <a:pt x="21577" y="9142"/>
                </a:lnTo>
                <a:lnTo>
                  <a:pt x="21465" y="8751"/>
                </a:lnTo>
                <a:lnTo>
                  <a:pt x="21363" y="8397"/>
                </a:lnTo>
                <a:lnTo>
                  <a:pt x="21206" y="8062"/>
                </a:lnTo>
                <a:lnTo>
                  <a:pt x="21037" y="7820"/>
                </a:lnTo>
                <a:lnTo>
                  <a:pt x="20846" y="7597"/>
                </a:lnTo>
                <a:lnTo>
                  <a:pt x="20643" y="7429"/>
                </a:lnTo>
                <a:lnTo>
                  <a:pt x="20452" y="7317"/>
                </a:lnTo>
                <a:lnTo>
                  <a:pt x="20238" y="7206"/>
                </a:lnTo>
                <a:lnTo>
                  <a:pt x="20025" y="7168"/>
                </a:lnTo>
                <a:lnTo>
                  <a:pt x="19822" y="7206"/>
                </a:lnTo>
                <a:lnTo>
                  <a:pt x="19608" y="7243"/>
                </a:lnTo>
                <a:lnTo>
                  <a:pt x="19440" y="7355"/>
                </a:lnTo>
                <a:lnTo>
                  <a:pt x="19271" y="7504"/>
                </a:lnTo>
                <a:lnTo>
                  <a:pt x="19136" y="7708"/>
                </a:lnTo>
                <a:lnTo>
                  <a:pt x="19012" y="7895"/>
                </a:lnTo>
                <a:lnTo>
                  <a:pt x="18832" y="8025"/>
                </a:lnTo>
                <a:lnTo>
                  <a:pt x="18663" y="8174"/>
                </a:lnTo>
                <a:lnTo>
                  <a:pt x="18472" y="8248"/>
                </a:lnTo>
                <a:lnTo>
                  <a:pt x="18270" y="8286"/>
                </a:lnTo>
                <a:lnTo>
                  <a:pt x="18078" y="8323"/>
                </a:lnTo>
                <a:lnTo>
                  <a:pt x="17887" y="8323"/>
                </a:lnTo>
                <a:lnTo>
                  <a:pt x="17696" y="8248"/>
                </a:lnTo>
                <a:lnTo>
                  <a:pt x="17493" y="8174"/>
                </a:lnTo>
                <a:lnTo>
                  <a:pt x="17302" y="8062"/>
                </a:lnTo>
                <a:lnTo>
                  <a:pt x="17133" y="7969"/>
                </a:lnTo>
                <a:lnTo>
                  <a:pt x="16976" y="7783"/>
                </a:lnTo>
                <a:lnTo>
                  <a:pt x="16852" y="7597"/>
                </a:lnTo>
                <a:lnTo>
                  <a:pt x="16740" y="7429"/>
                </a:lnTo>
                <a:lnTo>
                  <a:pt x="16672" y="7168"/>
                </a:lnTo>
                <a:lnTo>
                  <a:pt x="16638" y="6926"/>
                </a:lnTo>
                <a:lnTo>
                  <a:pt x="16616" y="6498"/>
                </a:lnTo>
                <a:lnTo>
                  <a:pt x="16616" y="5772"/>
                </a:lnTo>
                <a:lnTo>
                  <a:pt x="16650" y="4915"/>
                </a:lnTo>
                <a:lnTo>
                  <a:pt x="16695" y="3928"/>
                </a:lnTo>
                <a:lnTo>
                  <a:pt x="16762" y="2960"/>
                </a:lnTo>
                <a:lnTo>
                  <a:pt x="16830" y="1992"/>
                </a:lnTo>
                <a:lnTo>
                  <a:pt x="16908" y="1173"/>
                </a:lnTo>
                <a:lnTo>
                  <a:pt x="16976" y="521"/>
                </a:lnTo>
                <a:lnTo>
                  <a:pt x="16953" y="521"/>
                </a:lnTo>
                <a:lnTo>
                  <a:pt x="16931" y="521"/>
                </a:lnTo>
                <a:lnTo>
                  <a:pt x="16267" y="484"/>
                </a:lnTo>
                <a:lnTo>
                  <a:pt x="15637" y="428"/>
                </a:lnTo>
                <a:lnTo>
                  <a:pt x="15063" y="353"/>
                </a:lnTo>
                <a:lnTo>
                  <a:pt x="14523" y="279"/>
                </a:lnTo>
                <a:lnTo>
                  <a:pt x="14040" y="167"/>
                </a:lnTo>
                <a:lnTo>
                  <a:pt x="13635" y="93"/>
                </a:lnTo>
                <a:lnTo>
                  <a:pt x="13331" y="18"/>
                </a:lnTo>
                <a:lnTo>
                  <a:pt x="13117" y="18"/>
                </a:lnTo>
                <a:lnTo>
                  <a:pt x="12982" y="18"/>
                </a:lnTo>
                <a:lnTo>
                  <a:pt x="12858" y="130"/>
                </a:lnTo>
                <a:lnTo>
                  <a:pt x="12723" y="279"/>
                </a:lnTo>
                <a:lnTo>
                  <a:pt x="12622" y="446"/>
                </a:lnTo>
                <a:lnTo>
                  <a:pt x="12510" y="670"/>
                </a:lnTo>
                <a:lnTo>
                  <a:pt x="12419" y="912"/>
                </a:lnTo>
                <a:lnTo>
                  <a:pt x="12363" y="1210"/>
                </a:lnTo>
                <a:lnTo>
                  <a:pt x="12318" y="1526"/>
                </a:lnTo>
                <a:lnTo>
                  <a:pt x="12273" y="1843"/>
                </a:lnTo>
                <a:lnTo>
                  <a:pt x="12251" y="2215"/>
                </a:lnTo>
                <a:lnTo>
                  <a:pt x="12273" y="2532"/>
                </a:lnTo>
                <a:lnTo>
                  <a:pt x="12318" y="2886"/>
                </a:lnTo>
                <a:lnTo>
                  <a:pt x="12386" y="3240"/>
                </a:lnTo>
                <a:lnTo>
                  <a:pt x="12464" y="3556"/>
                </a:lnTo>
                <a:lnTo>
                  <a:pt x="12577" y="3891"/>
                </a:lnTo>
                <a:lnTo>
                  <a:pt x="12746" y="4171"/>
                </a:lnTo>
                <a:lnTo>
                  <a:pt x="12926" y="4487"/>
                </a:lnTo>
                <a:lnTo>
                  <a:pt x="13050" y="4860"/>
                </a:lnTo>
                <a:lnTo>
                  <a:pt x="13162" y="5251"/>
                </a:lnTo>
                <a:lnTo>
                  <a:pt x="13218" y="5604"/>
                </a:lnTo>
                <a:lnTo>
                  <a:pt x="13263" y="5995"/>
                </a:lnTo>
                <a:lnTo>
                  <a:pt x="13241" y="6386"/>
                </a:lnTo>
                <a:lnTo>
                  <a:pt x="13218" y="6740"/>
                </a:lnTo>
                <a:lnTo>
                  <a:pt x="13139" y="7094"/>
                </a:lnTo>
                <a:lnTo>
                  <a:pt x="13050" y="7429"/>
                </a:lnTo>
                <a:lnTo>
                  <a:pt x="12903" y="7746"/>
                </a:lnTo>
                <a:lnTo>
                  <a:pt x="12723" y="8025"/>
                </a:lnTo>
                <a:lnTo>
                  <a:pt x="12532" y="8286"/>
                </a:lnTo>
                <a:lnTo>
                  <a:pt x="12318" y="8491"/>
                </a:lnTo>
                <a:lnTo>
                  <a:pt x="12060" y="8677"/>
                </a:lnTo>
                <a:lnTo>
                  <a:pt x="11756" y="8788"/>
                </a:lnTo>
                <a:lnTo>
                  <a:pt x="11452" y="8826"/>
                </a:lnTo>
                <a:lnTo>
                  <a:pt x="11283" y="8826"/>
                </a:lnTo>
                <a:lnTo>
                  <a:pt x="11126" y="8826"/>
                </a:lnTo>
                <a:lnTo>
                  <a:pt x="11002" y="8788"/>
                </a:lnTo>
                <a:lnTo>
                  <a:pt x="10845" y="8714"/>
                </a:lnTo>
                <a:lnTo>
                  <a:pt x="10721" y="8640"/>
                </a:lnTo>
                <a:lnTo>
                  <a:pt x="10608" y="8565"/>
                </a:lnTo>
                <a:lnTo>
                  <a:pt x="10485" y="8453"/>
                </a:lnTo>
                <a:lnTo>
                  <a:pt x="10372" y="8323"/>
                </a:lnTo>
                <a:lnTo>
                  <a:pt x="10181" y="8062"/>
                </a:lnTo>
                <a:lnTo>
                  <a:pt x="10035" y="7746"/>
                </a:lnTo>
                <a:lnTo>
                  <a:pt x="9900" y="7392"/>
                </a:lnTo>
                <a:lnTo>
                  <a:pt x="9787" y="7001"/>
                </a:lnTo>
                <a:lnTo>
                  <a:pt x="9731" y="6610"/>
                </a:lnTo>
                <a:lnTo>
                  <a:pt x="9686" y="6219"/>
                </a:lnTo>
                <a:lnTo>
                  <a:pt x="9663" y="5772"/>
                </a:lnTo>
                <a:lnTo>
                  <a:pt x="9686" y="5381"/>
                </a:lnTo>
                <a:lnTo>
                  <a:pt x="9753" y="4990"/>
                </a:lnTo>
                <a:lnTo>
                  <a:pt x="9832" y="4636"/>
                </a:lnTo>
                <a:lnTo>
                  <a:pt x="9945" y="4320"/>
                </a:lnTo>
                <a:lnTo>
                  <a:pt x="10068" y="4022"/>
                </a:lnTo>
                <a:lnTo>
                  <a:pt x="10203" y="3817"/>
                </a:lnTo>
                <a:lnTo>
                  <a:pt x="10316" y="3593"/>
                </a:lnTo>
                <a:lnTo>
                  <a:pt x="10395" y="3351"/>
                </a:lnTo>
                <a:lnTo>
                  <a:pt x="10462" y="3109"/>
                </a:lnTo>
                <a:lnTo>
                  <a:pt x="10507" y="2848"/>
                </a:lnTo>
                <a:lnTo>
                  <a:pt x="10530" y="2606"/>
                </a:lnTo>
                <a:lnTo>
                  <a:pt x="10507" y="2346"/>
                </a:lnTo>
                <a:lnTo>
                  <a:pt x="10462" y="2141"/>
                </a:lnTo>
                <a:lnTo>
                  <a:pt x="10395" y="1880"/>
                </a:lnTo>
                <a:lnTo>
                  <a:pt x="10293" y="1638"/>
                </a:lnTo>
                <a:lnTo>
                  <a:pt x="10158" y="1415"/>
                </a:lnTo>
                <a:lnTo>
                  <a:pt x="9967" y="1210"/>
                </a:lnTo>
                <a:lnTo>
                  <a:pt x="9753" y="986"/>
                </a:lnTo>
                <a:lnTo>
                  <a:pt x="9495" y="819"/>
                </a:lnTo>
                <a:lnTo>
                  <a:pt x="9191" y="670"/>
                </a:lnTo>
                <a:lnTo>
                  <a:pt x="8842" y="521"/>
                </a:lnTo>
                <a:lnTo>
                  <a:pt x="8471" y="446"/>
                </a:lnTo>
                <a:lnTo>
                  <a:pt x="7998" y="428"/>
                </a:lnTo>
                <a:lnTo>
                  <a:pt x="7413" y="428"/>
                </a:lnTo>
                <a:lnTo>
                  <a:pt x="6817" y="446"/>
                </a:lnTo>
                <a:lnTo>
                  <a:pt x="6187" y="521"/>
                </a:lnTo>
                <a:lnTo>
                  <a:pt x="5602" y="633"/>
                </a:lnTo>
                <a:lnTo>
                  <a:pt x="5107" y="744"/>
                </a:lnTo>
                <a:lnTo>
                  <a:pt x="4725" y="856"/>
                </a:lnTo>
                <a:lnTo>
                  <a:pt x="4848" y="1564"/>
                </a:lnTo>
                <a:lnTo>
                  <a:pt x="5028" y="2495"/>
                </a:lnTo>
                <a:lnTo>
                  <a:pt x="5175" y="3556"/>
                </a:lnTo>
                <a:lnTo>
                  <a:pt x="5298" y="4673"/>
                </a:lnTo>
                <a:lnTo>
                  <a:pt x="5343" y="5213"/>
                </a:lnTo>
                <a:lnTo>
                  <a:pt x="5388" y="5753"/>
                </a:lnTo>
                <a:lnTo>
                  <a:pt x="5411" y="6275"/>
                </a:lnTo>
                <a:lnTo>
                  <a:pt x="5411" y="6740"/>
                </a:lnTo>
                <a:lnTo>
                  <a:pt x="5366" y="7168"/>
                </a:lnTo>
                <a:lnTo>
                  <a:pt x="5321" y="7541"/>
                </a:lnTo>
                <a:lnTo>
                  <a:pt x="5287" y="7708"/>
                </a:lnTo>
                <a:lnTo>
                  <a:pt x="5242" y="7857"/>
                </a:lnTo>
                <a:lnTo>
                  <a:pt x="5197" y="7969"/>
                </a:lnTo>
                <a:lnTo>
                  <a:pt x="5130" y="8062"/>
                </a:lnTo>
                <a:lnTo>
                  <a:pt x="5006" y="8248"/>
                </a:lnTo>
                <a:lnTo>
                  <a:pt x="4848" y="8397"/>
                </a:lnTo>
                <a:lnTo>
                  <a:pt x="4725" y="8528"/>
                </a:lnTo>
                <a:lnTo>
                  <a:pt x="4567" y="8640"/>
                </a:lnTo>
                <a:lnTo>
                  <a:pt x="4421" y="8714"/>
                </a:lnTo>
                <a:lnTo>
                  <a:pt x="4263" y="8751"/>
                </a:lnTo>
                <a:lnTo>
                  <a:pt x="4095" y="8788"/>
                </a:lnTo>
                <a:lnTo>
                  <a:pt x="3948" y="8788"/>
                </a:lnTo>
                <a:lnTo>
                  <a:pt x="3791" y="8751"/>
                </a:lnTo>
                <a:lnTo>
                  <a:pt x="3667" y="8714"/>
                </a:lnTo>
                <a:lnTo>
                  <a:pt x="3510" y="8677"/>
                </a:lnTo>
                <a:lnTo>
                  <a:pt x="3386" y="8602"/>
                </a:lnTo>
                <a:lnTo>
                  <a:pt x="3251" y="8491"/>
                </a:lnTo>
                <a:lnTo>
                  <a:pt x="3127" y="8360"/>
                </a:lnTo>
                <a:lnTo>
                  <a:pt x="3015" y="8248"/>
                </a:lnTo>
                <a:lnTo>
                  <a:pt x="2925" y="8062"/>
                </a:lnTo>
                <a:lnTo>
                  <a:pt x="2778" y="7857"/>
                </a:lnTo>
                <a:lnTo>
                  <a:pt x="2610" y="7671"/>
                </a:lnTo>
                <a:lnTo>
                  <a:pt x="2407" y="7541"/>
                </a:lnTo>
                <a:lnTo>
                  <a:pt x="2171" y="7466"/>
                </a:lnTo>
                <a:lnTo>
                  <a:pt x="1957" y="7429"/>
                </a:lnTo>
                <a:lnTo>
                  <a:pt x="1698" y="7429"/>
                </a:lnTo>
                <a:lnTo>
                  <a:pt x="1462" y="7466"/>
                </a:lnTo>
                <a:lnTo>
                  <a:pt x="1226" y="7559"/>
                </a:lnTo>
                <a:lnTo>
                  <a:pt x="989" y="7708"/>
                </a:lnTo>
                <a:lnTo>
                  <a:pt x="776" y="7932"/>
                </a:lnTo>
                <a:lnTo>
                  <a:pt x="551" y="8211"/>
                </a:lnTo>
                <a:lnTo>
                  <a:pt x="382" y="8528"/>
                </a:lnTo>
                <a:lnTo>
                  <a:pt x="315" y="8714"/>
                </a:lnTo>
                <a:lnTo>
                  <a:pt x="236" y="8919"/>
                </a:lnTo>
                <a:lnTo>
                  <a:pt x="191" y="9142"/>
                </a:lnTo>
                <a:lnTo>
                  <a:pt x="123" y="9347"/>
                </a:lnTo>
                <a:lnTo>
                  <a:pt x="78" y="9608"/>
                </a:lnTo>
                <a:lnTo>
                  <a:pt x="56" y="9887"/>
                </a:lnTo>
                <a:lnTo>
                  <a:pt x="33" y="10185"/>
                </a:lnTo>
                <a:lnTo>
                  <a:pt x="33" y="10464"/>
                </a:lnTo>
                <a:lnTo>
                  <a:pt x="33" y="10706"/>
                </a:lnTo>
                <a:lnTo>
                  <a:pt x="56" y="10967"/>
                </a:lnTo>
                <a:lnTo>
                  <a:pt x="78" y="11172"/>
                </a:lnTo>
                <a:lnTo>
                  <a:pt x="123" y="11395"/>
                </a:lnTo>
                <a:lnTo>
                  <a:pt x="168" y="11600"/>
                </a:lnTo>
                <a:lnTo>
                  <a:pt x="236" y="11786"/>
                </a:lnTo>
                <a:lnTo>
                  <a:pt x="292" y="11973"/>
                </a:lnTo>
                <a:lnTo>
                  <a:pt x="382" y="12140"/>
                </a:lnTo>
                <a:lnTo>
                  <a:pt x="540" y="12419"/>
                </a:lnTo>
                <a:lnTo>
                  <a:pt x="731" y="12680"/>
                </a:lnTo>
                <a:lnTo>
                  <a:pt x="944" y="12866"/>
                </a:lnTo>
                <a:lnTo>
                  <a:pt x="1158" y="12997"/>
                </a:lnTo>
                <a:lnTo>
                  <a:pt x="1395" y="13108"/>
                </a:lnTo>
                <a:lnTo>
                  <a:pt x="1608" y="13183"/>
                </a:lnTo>
                <a:lnTo>
                  <a:pt x="1856" y="13183"/>
                </a:lnTo>
                <a:lnTo>
                  <a:pt x="2070" y="13146"/>
                </a:lnTo>
                <a:lnTo>
                  <a:pt x="2261" y="13071"/>
                </a:lnTo>
                <a:lnTo>
                  <a:pt x="2430" y="12960"/>
                </a:lnTo>
                <a:lnTo>
                  <a:pt x="2587" y="12792"/>
                </a:lnTo>
                <a:lnTo>
                  <a:pt x="2688" y="12606"/>
                </a:lnTo>
                <a:lnTo>
                  <a:pt x="2801" y="12419"/>
                </a:lnTo>
                <a:lnTo>
                  <a:pt x="2925" y="12289"/>
                </a:lnTo>
                <a:lnTo>
                  <a:pt x="3082" y="12177"/>
                </a:lnTo>
                <a:lnTo>
                  <a:pt x="3228" y="12103"/>
                </a:lnTo>
                <a:lnTo>
                  <a:pt x="3408" y="12103"/>
                </a:lnTo>
                <a:lnTo>
                  <a:pt x="3577" y="12103"/>
                </a:lnTo>
                <a:lnTo>
                  <a:pt x="3723" y="12177"/>
                </a:lnTo>
                <a:lnTo>
                  <a:pt x="3903" y="12252"/>
                </a:lnTo>
                <a:lnTo>
                  <a:pt x="4072" y="12364"/>
                </a:lnTo>
                <a:lnTo>
                  <a:pt x="4230" y="12494"/>
                </a:lnTo>
                <a:lnTo>
                  <a:pt x="4353" y="12643"/>
                </a:lnTo>
                <a:lnTo>
                  <a:pt x="4488" y="12829"/>
                </a:lnTo>
                <a:lnTo>
                  <a:pt x="4567" y="13034"/>
                </a:lnTo>
                <a:lnTo>
                  <a:pt x="4657" y="13257"/>
                </a:lnTo>
                <a:lnTo>
                  <a:pt x="4702" y="13462"/>
                </a:lnTo>
                <a:lnTo>
                  <a:pt x="4725" y="13686"/>
                </a:lnTo>
                <a:lnTo>
                  <a:pt x="4702" y="14282"/>
                </a:lnTo>
                <a:lnTo>
                  <a:pt x="4657" y="15045"/>
                </a:lnTo>
                <a:lnTo>
                  <a:pt x="4612" y="15976"/>
                </a:lnTo>
                <a:lnTo>
                  <a:pt x="4590" y="16926"/>
                </a:lnTo>
                <a:lnTo>
                  <a:pt x="4567" y="17968"/>
                </a:lnTo>
                <a:lnTo>
                  <a:pt x="4567" y="19011"/>
                </a:lnTo>
                <a:lnTo>
                  <a:pt x="4590" y="19514"/>
                </a:lnTo>
                <a:lnTo>
                  <a:pt x="4612" y="19980"/>
                </a:lnTo>
                <a:lnTo>
                  <a:pt x="4657" y="20426"/>
                </a:lnTo>
                <a:lnTo>
                  <a:pt x="4725" y="20836"/>
                </a:lnTo>
                <a:lnTo>
                  <a:pt x="4848" y="20929"/>
                </a:lnTo>
                <a:lnTo>
                  <a:pt x="5040" y="21004"/>
                </a:lnTo>
                <a:lnTo>
                  <a:pt x="5265" y="21078"/>
                </a:lnTo>
                <a:lnTo>
                  <a:pt x="5478" y="21115"/>
                </a:lnTo>
                <a:lnTo>
                  <a:pt x="6041" y="21115"/>
                </a:lnTo>
                <a:lnTo>
                  <a:pt x="6637" y="21078"/>
                </a:lnTo>
                <a:lnTo>
                  <a:pt x="7312" y="21004"/>
                </a:lnTo>
                <a:lnTo>
                  <a:pt x="7998" y="20929"/>
                </a:lnTo>
                <a:lnTo>
                  <a:pt x="8696" y="20855"/>
                </a:lnTo>
                <a:lnTo>
                  <a:pt x="9360" y="20836"/>
                </a:lnTo>
                <a:close/>
              </a:path>
            </a:pathLst>
          </a:custGeom>
          <a:gradFill rotWithShape="1">
            <a:gsLst>
              <a:gs pos="0">
                <a:schemeClr val="tx2"/>
              </a:gs>
              <a:gs pos="100000">
                <a:schemeClr val="tx2">
                  <a:gamma/>
                  <a:tint val="72549"/>
                  <a:invGamma/>
                </a:schemeClr>
              </a:gs>
            </a:gsLst>
            <a:lin ang="5400000" scaled="1"/>
          </a:gradFill>
          <a:ln w="57150">
            <a:solidFill>
              <a:srgbClr val="FFFFFF"/>
            </a:solidFill>
            <a:miter lim="800000"/>
            <a:headEnd/>
            <a:tailEnd/>
          </a:ln>
          <a:effectLst>
            <a:outerShdw dist="135003" dir="2471156" algn="ctr" rotWithShape="0">
              <a:srgbClr val="000000">
                <a:alpha val="50000"/>
              </a:srgbClr>
            </a:outerShdw>
          </a:effectLst>
        </p:spPr>
        <p:txBody>
          <a:bodyPr/>
          <a:lstStyle/>
          <a:p>
            <a:pPr algn="ctr" eaLnBrk="0" fontAlgn="auto" hangingPunct="0">
              <a:spcBef>
                <a:spcPts val="0"/>
              </a:spcBef>
              <a:spcAft>
                <a:spcPts val="0"/>
              </a:spcAft>
              <a:defRPr/>
            </a:pPr>
            <a:endParaRPr kumimoji="0" lang="zh-TW" altLang="en-US">
              <a:solidFill>
                <a:prstClr val="black"/>
              </a:solidFill>
              <a:latin typeface="Arial" pitchFamily="34" charset="0"/>
              <a:ea typeface="新細明體"/>
            </a:endParaRPr>
          </a:p>
        </p:txBody>
      </p:sp>
      <p:sp>
        <p:nvSpPr>
          <p:cNvPr id="8" name="Puzzle1"/>
          <p:cNvSpPr>
            <a:spLocks noEditPoints="1" noChangeArrowheads="1"/>
          </p:cNvSpPr>
          <p:nvPr/>
        </p:nvSpPr>
        <p:spPr bwMode="gray">
          <a:xfrm>
            <a:off x="4357688" y="2500313"/>
            <a:ext cx="2770187" cy="1557337"/>
          </a:xfrm>
          <a:custGeom>
            <a:avLst/>
            <a:gdLst>
              <a:gd name="T0" fmla="*/ 16740 w 21600"/>
              <a:gd name="T1" fmla="*/ 21078 h 21600"/>
              <a:gd name="T2" fmla="*/ 16976 w 21600"/>
              <a:gd name="T3" fmla="*/ 521 h 21600"/>
              <a:gd name="T4" fmla="*/ 4725 w 21600"/>
              <a:gd name="T5" fmla="*/ 856 h 21600"/>
              <a:gd name="T6" fmla="*/ 5040 w 21600"/>
              <a:gd name="T7" fmla="*/ 21004 h 21600"/>
              <a:gd name="T8" fmla="*/ 10811 w 21600"/>
              <a:gd name="T9" fmla="*/ 12885 h 21600"/>
              <a:gd name="T10" fmla="*/ 10845 w 21600"/>
              <a:gd name="T11" fmla="*/ 8714 h 21600"/>
              <a:gd name="T12" fmla="*/ 21600 w 21600"/>
              <a:gd name="T13" fmla="*/ 10000 h 21600"/>
              <a:gd name="T14" fmla="*/ 56 w 21600"/>
              <a:gd name="T15" fmla="*/ 10000 h 21600"/>
              <a:gd name="T16" fmla="*/ 6086 w 21600"/>
              <a:gd name="T17" fmla="*/ 2569 h 21600"/>
              <a:gd name="T18" fmla="*/ 16132 w 21600"/>
              <a:gd name="T19" fmla="*/ 19552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9360" y="20836"/>
                </a:moveTo>
                <a:lnTo>
                  <a:pt x="9528" y="20836"/>
                </a:lnTo>
                <a:lnTo>
                  <a:pt x="9686" y="20762"/>
                </a:lnTo>
                <a:lnTo>
                  <a:pt x="9810" y="20687"/>
                </a:lnTo>
                <a:lnTo>
                  <a:pt x="9922" y="20575"/>
                </a:lnTo>
                <a:lnTo>
                  <a:pt x="10012" y="20426"/>
                </a:lnTo>
                <a:lnTo>
                  <a:pt x="10068" y="20296"/>
                </a:lnTo>
                <a:lnTo>
                  <a:pt x="10113" y="20110"/>
                </a:lnTo>
                <a:lnTo>
                  <a:pt x="10136" y="19905"/>
                </a:lnTo>
                <a:lnTo>
                  <a:pt x="10136" y="19682"/>
                </a:lnTo>
                <a:lnTo>
                  <a:pt x="10113" y="19440"/>
                </a:lnTo>
                <a:lnTo>
                  <a:pt x="10068" y="19142"/>
                </a:lnTo>
                <a:lnTo>
                  <a:pt x="10012" y="18900"/>
                </a:lnTo>
                <a:lnTo>
                  <a:pt x="9900" y="18620"/>
                </a:lnTo>
                <a:lnTo>
                  <a:pt x="9787" y="18285"/>
                </a:lnTo>
                <a:lnTo>
                  <a:pt x="9641" y="17968"/>
                </a:lnTo>
                <a:lnTo>
                  <a:pt x="9472" y="17652"/>
                </a:lnTo>
                <a:lnTo>
                  <a:pt x="9382" y="17466"/>
                </a:lnTo>
                <a:lnTo>
                  <a:pt x="9315" y="17298"/>
                </a:lnTo>
                <a:lnTo>
                  <a:pt x="9258" y="17112"/>
                </a:lnTo>
                <a:lnTo>
                  <a:pt x="9191" y="16926"/>
                </a:lnTo>
                <a:lnTo>
                  <a:pt x="9123" y="16535"/>
                </a:lnTo>
                <a:lnTo>
                  <a:pt x="9101" y="16144"/>
                </a:lnTo>
                <a:lnTo>
                  <a:pt x="9101" y="15753"/>
                </a:lnTo>
                <a:lnTo>
                  <a:pt x="9168" y="15362"/>
                </a:lnTo>
                <a:lnTo>
                  <a:pt x="9236" y="14971"/>
                </a:lnTo>
                <a:lnTo>
                  <a:pt x="9360" y="14580"/>
                </a:lnTo>
                <a:lnTo>
                  <a:pt x="9495" y="14244"/>
                </a:lnTo>
                <a:lnTo>
                  <a:pt x="9663" y="13891"/>
                </a:lnTo>
                <a:lnTo>
                  <a:pt x="9855" y="13611"/>
                </a:lnTo>
                <a:lnTo>
                  <a:pt x="10068" y="13351"/>
                </a:lnTo>
                <a:lnTo>
                  <a:pt x="10293" y="13146"/>
                </a:lnTo>
                <a:lnTo>
                  <a:pt x="10552" y="12997"/>
                </a:lnTo>
                <a:lnTo>
                  <a:pt x="10811" y="12885"/>
                </a:lnTo>
                <a:lnTo>
                  <a:pt x="11069" y="12866"/>
                </a:lnTo>
                <a:lnTo>
                  <a:pt x="11351" y="12885"/>
                </a:lnTo>
                <a:lnTo>
                  <a:pt x="11610" y="12997"/>
                </a:lnTo>
                <a:lnTo>
                  <a:pt x="11846" y="13183"/>
                </a:lnTo>
                <a:lnTo>
                  <a:pt x="12060" y="13388"/>
                </a:lnTo>
                <a:lnTo>
                  <a:pt x="12251" y="13648"/>
                </a:lnTo>
                <a:lnTo>
                  <a:pt x="12419" y="13928"/>
                </a:lnTo>
                <a:lnTo>
                  <a:pt x="12555" y="14244"/>
                </a:lnTo>
                <a:lnTo>
                  <a:pt x="12690" y="14617"/>
                </a:lnTo>
                <a:lnTo>
                  <a:pt x="12768" y="15008"/>
                </a:lnTo>
                <a:lnTo>
                  <a:pt x="12836" y="15399"/>
                </a:lnTo>
                <a:lnTo>
                  <a:pt x="12858" y="15753"/>
                </a:lnTo>
                <a:lnTo>
                  <a:pt x="12858" y="16144"/>
                </a:lnTo>
                <a:lnTo>
                  <a:pt x="12813" y="16535"/>
                </a:lnTo>
                <a:lnTo>
                  <a:pt x="12746" y="16888"/>
                </a:lnTo>
                <a:lnTo>
                  <a:pt x="12667" y="17224"/>
                </a:lnTo>
                <a:lnTo>
                  <a:pt x="12510" y="17503"/>
                </a:lnTo>
                <a:lnTo>
                  <a:pt x="12228" y="18043"/>
                </a:lnTo>
                <a:lnTo>
                  <a:pt x="11970" y="18546"/>
                </a:lnTo>
                <a:lnTo>
                  <a:pt x="11868" y="18751"/>
                </a:lnTo>
                <a:lnTo>
                  <a:pt x="11778" y="18974"/>
                </a:lnTo>
                <a:lnTo>
                  <a:pt x="11711" y="19179"/>
                </a:lnTo>
                <a:lnTo>
                  <a:pt x="11666" y="19365"/>
                </a:lnTo>
                <a:lnTo>
                  <a:pt x="11632" y="19570"/>
                </a:lnTo>
                <a:lnTo>
                  <a:pt x="11632" y="19756"/>
                </a:lnTo>
                <a:lnTo>
                  <a:pt x="11632" y="19942"/>
                </a:lnTo>
                <a:lnTo>
                  <a:pt x="11643" y="20110"/>
                </a:lnTo>
                <a:lnTo>
                  <a:pt x="11711" y="20296"/>
                </a:lnTo>
                <a:lnTo>
                  <a:pt x="11801" y="20464"/>
                </a:lnTo>
                <a:lnTo>
                  <a:pt x="11891" y="20650"/>
                </a:lnTo>
                <a:lnTo>
                  <a:pt x="12037" y="20836"/>
                </a:lnTo>
                <a:lnTo>
                  <a:pt x="12206" y="21004"/>
                </a:lnTo>
                <a:lnTo>
                  <a:pt x="12419" y="21190"/>
                </a:lnTo>
                <a:lnTo>
                  <a:pt x="12667" y="21320"/>
                </a:lnTo>
                <a:lnTo>
                  <a:pt x="12960" y="21432"/>
                </a:lnTo>
                <a:lnTo>
                  <a:pt x="13286" y="21544"/>
                </a:lnTo>
                <a:lnTo>
                  <a:pt x="13612" y="21655"/>
                </a:lnTo>
                <a:lnTo>
                  <a:pt x="13983" y="21693"/>
                </a:lnTo>
                <a:lnTo>
                  <a:pt x="14343" y="21730"/>
                </a:lnTo>
                <a:lnTo>
                  <a:pt x="14715" y="21730"/>
                </a:lnTo>
                <a:lnTo>
                  <a:pt x="15075" y="21730"/>
                </a:lnTo>
                <a:lnTo>
                  <a:pt x="15446" y="21655"/>
                </a:lnTo>
                <a:lnTo>
                  <a:pt x="15794" y="21581"/>
                </a:lnTo>
                <a:lnTo>
                  <a:pt x="16132" y="21432"/>
                </a:lnTo>
                <a:lnTo>
                  <a:pt x="16458" y="21302"/>
                </a:lnTo>
                <a:lnTo>
                  <a:pt x="16740" y="21078"/>
                </a:lnTo>
                <a:lnTo>
                  <a:pt x="16976" y="20836"/>
                </a:lnTo>
                <a:lnTo>
                  <a:pt x="17043" y="20650"/>
                </a:lnTo>
                <a:lnTo>
                  <a:pt x="17088" y="20426"/>
                </a:lnTo>
                <a:lnTo>
                  <a:pt x="17133" y="20222"/>
                </a:lnTo>
                <a:lnTo>
                  <a:pt x="17156" y="19980"/>
                </a:lnTo>
                <a:lnTo>
                  <a:pt x="17167" y="19477"/>
                </a:lnTo>
                <a:lnTo>
                  <a:pt x="17167" y="18974"/>
                </a:lnTo>
                <a:lnTo>
                  <a:pt x="17156" y="18397"/>
                </a:lnTo>
                <a:lnTo>
                  <a:pt x="17111" y="17820"/>
                </a:lnTo>
                <a:lnTo>
                  <a:pt x="17066" y="17261"/>
                </a:lnTo>
                <a:lnTo>
                  <a:pt x="16998" y="16646"/>
                </a:lnTo>
                <a:lnTo>
                  <a:pt x="16852" y="15511"/>
                </a:lnTo>
                <a:lnTo>
                  <a:pt x="16740" y="14393"/>
                </a:lnTo>
                <a:lnTo>
                  <a:pt x="16717" y="13928"/>
                </a:lnTo>
                <a:lnTo>
                  <a:pt x="16695" y="13462"/>
                </a:lnTo>
                <a:lnTo>
                  <a:pt x="16717" y="13071"/>
                </a:lnTo>
                <a:lnTo>
                  <a:pt x="16785" y="12755"/>
                </a:lnTo>
                <a:lnTo>
                  <a:pt x="16852" y="12419"/>
                </a:lnTo>
                <a:lnTo>
                  <a:pt x="16953" y="12140"/>
                </a:lnTo>
                <a:lnTo>
                  <a:pt x="17088" y="11898"/>
                </a:lnTo>
                <a:lnTo>
                  <a:pt x="17212" y="11675"/>
                </a:lnTo>
                <a:lnTo>
                  <a:pt x="17370" y="11470"/>
                </a:lnTo>
                <a:lnTo>
                  <a:pt x="17516" y="11284"/>
                </a:lnTo>
                <a:lnTo>
                  <a:pt x="17696" y="11135"/>
                </a:lnTo>
                <a:lnTo>
                  <a:pt x="17865" y="11042"/>
                </a:lnTo>
                <a:lnTo>
                  <a:pt x="18033" y="10930"/>
                </a:lnTo>
                <a:lnTo>
                  <a:pt x="18213" y="10893"/>
                </a:lnTo>
                <a:lnTo>
                  <a:pt x="18382" y="10893"/>
                </a:lnTo>
                <a:lnTo>
                  <a:pt x="18551" y="10967"/>
                </a:lnTo>
                <a:lnTo>
                  <a:pt x="18708" y="11042"/>
                </a:lnTo>
                <a:lnTo>
                  <a:pt x="18855" y="11172"/>
                </a:lnTo>
                <a:lnTo>
                  <a:pt x="19012" y="11358"/>
                </a:lnTo>
                <a:lnTo>
                  <a:pt x="19136" y="11600"/>
                </a:lnTo>
                <a:lnTo>
                  <a:pt x="19271" y="11861"/>
                </a:lnTo>
                <a:lnTo>
                  <a:pt x="19440" y="12028"/>
                </a:lnTo>
                <a:lnTo>
                  <a:pt x="19608" y="12177"/>
                </a:lnTo>
                <a:lnTo>
                  <a:pt x="19822" y="12289"/>
                </a:lnTo>
                <a:lnTo>
                  <a:pt x="20025" y="12289"/>
                </a:lnTo>
                <a:lnTo>
                  <a:pt x="20238" y="12289"/>
                </a:lnTo>
                <a:lnTo>
                  <a:pt x="20452" y="12215"/>
                </a:lnTo>
                <a:lnTo>
                  <a:pt x="20643" y="12103"/>
                </a:lnTo>
                <a:lnTo>
                  <a:pt x="20846" y="11973"/>
                </a:lnTo>
                <a:lnTo>
                  <a:pt x="21037" y="11786"/>
                </a:lnTo>
                <a:lnTo>
                  <a:pt x="21206" y="11563"/>
                </a:lnTo>
                <a:lnTo>
                  <a:pt x="21363" y="11321"/>
                </a:lnTo>
                <a:lnTo>
                  <a:pt x="21465" y="11079"/>
                </a:lnTo>
                <a:lnTo>
                  <a:pt x="21577" y="10744"/>
                </a:lnTo>
                <a:lnTo>
                  <a:pt x="21622" y="10427"/>
                </a:lnTo>
                <a:lnTo>
                  <a:pt x="21645" y="10111"/>
                </a:lnTo>
                <a:lnTo>
                  <a:pt x="21622" y="9608"/>
                </a:lnTo>
                <a:lnTo>
                  <a:pt x="21577" y="9142"/>
                </a:lnTo>
                <a:lnTo>
                  <a:pt x="21465" y="8751"/>
                </a:lnTo>
                <a:lnTo>
                  <a:pt x="21363" y="8397"/>
                </a:lnTo>
                <a:lnTo>
                  <a:pt x="21206" y="8062"/>
                </a:lnTo>
                <a:lnTo>
                  <a:pt x="21037" y="7820"/>
                </a:lnTo>
                <a:lnTo>
                  <a:pt x="20846" y="7597"/>
                </a:lnTo>
                <a:lnTo>
                  <a:pt x="20643" y="7429"/>
                </a:lnTo>
                <a:lnTo>
                  <a:pt x="20452" y="7317"/>
                </a:lnTo>
                <a:lnTo>
                  <a:pt x="20238" y="7206"/>
                </a:lnTo>
                <a:lnTo>
                  <a:pt x="20025" y="7168"/>
                </a:lnTo>
                <a:lnTo>
                  <a:pt x="19822" y="7206"/>
                </a:lnTo>
                <a:lnTo>
                  <a:pt x="19608" y="7243"/>
                </a:lnTo>
                <a:lnTo>
                  <a:pt x="19440" y="7355"/>
                </a:lnTo>
                <a:lnTo>
                  <a:pt x="19271" y="7504"/>
                </a:lnTo>
                <a:lnTo>
                  <a:pt x="19136" y="7708"/>
                </a:lnTo>
                <a:lnTo>
                  <a:pt x="19012" y="7895"/>
                </a:lnTo>
                <a:lnTo>
                  <a:pt x="18832" y="8025"/>
                </a:lnTo>
                <a:lnTo>
                  <a:pt x="18663" y="8174"/>
                </a:lnTo>
                <a:lnTo>
                  <a:pt x="18472" y="8248"/>
                </a:lnTo>
                <a:lnTo>
                  <a:pt x="18270" y="8286"/>
                </a:lnTo>
                <a:lnTo>
                  <a:pt x="18078" y="8323"/>
                </a:lnTo>
                <a:lnTo>
                  <a:pt x="17887" y="8323"/>
                </a:lnTo>
                <a:lnTo>
                  <a:pt x="17696" y="8248"/>
                </a:lnTo>
                <a:lnTo>
                  <a:pt x="17493" y="8174"/>
                </a:lnTo>
                <a:lnTo>
                  <a:pt x="17302" y="8062"/>
                </a:lnTo>
                <a:lnTo>
                  <a:pt x="17133" y="7969"/>
                </a:lnTo>
                <a:lnTo>
                  <a:pt x="16976" y="7783"/>
                </a:lnTo>
                <a:lnTo>
                  <a:pt x="16852" y="7597"/>
                </a:lnTo>
                <a:lnTo>
                  <a:pt x="16740" y="7429"/>
                </a:lnTo>
                <a:lnTo>
                  <a:pt x="16672" y="7168"/>
                </a:lnTo>
                <a:lnTo>
                  <a:pt x="16638" y="6926"/>
                </a:lnTo>
                <a:lnTo>
                  <a:pt x="16616" y="6498"/>
                </a:lnTo>
                <a:lnTo>
                  <a:pt x="16616" y="5772"/>
                </a:lnTo>
                <a:lnTo>
                  <a:pt x="16650" y="4915"/>
                </a:lnTo>
                <a:lnTo>
                  <a:pt x="16695" y="3928"/>
                </a:lnTo>
                <a:lnTo>
                  <a:pt x="16762" y="2960"/>
                </a:lnTo>
                <a:lnTo>
                  <a:pt x="16830" y="1992"/>
                </a:lnTo>
                <a:lnTo>
                  <a:pt x="16908" y="1173"/>
                </a:lnTo>
                <a:lnTo>
                  <a:pt x="16976" y="521"/>
                </a:lnTo>
                <a:lnTo>
                  <a:pt x="16953" y="521"/>
                </a:lnTo>
                <a:lnTo>
                  <a:pt x="16931" y="521"/>
                </a:lnTo>
                <a:lnTo>
                  <a:pt x="16267" y="484"/>
                </a:lnTo>
                <a:lnTo>
                  <a:pt x="15637" y="428"/>
                </a:lnTo>
                <a:lnTo>
                  <a:pt x="15063" y="353"/>
                </a:lnTo>
                <a:lnTo>
                  <a:pt x="14523" y="279"/>
                </a:lnTo>
                <a:lnTo>
                  <a:pt x="14040" y="167"/>
                </a:lnTo>
                <a:lnTo>
                  <a:pt x="13635" y="93"/>
                </a:lnTo>
                <a:lnTo>
                  <a:pt x="13331" y="18"/>
                </a:lnTo>
                <a:lnTo>
                  <a:pt x="13117" y="18"/>
                </a:lnTo>
                <a:lnTo>
                  <a:pt x="12982" y="18"/>
                </a:lnTo>
                <a:lnTo>
                  <a:pt x="12858" y="130"/>
                </a:lnTo>
                <a:lnTo>
                  <a:pt x="12723" y="279"/>
                </a:lnTo>
                <a:lnTo>
                  <a:pt x="12622" y="446"/>
                </a:lnTo>
                <a:lnTo>
                  <a:pt x="12510" y="670"/>
                </a:lnTo>
                <a:lnTo>
                  <a:pt x="12419" y="912"/>
                </a:lnTo>
                <a:lnTo>
                  <a:pt x="12363" y="1210"/>
                </a:lnTo>
                <a:lnTo>
                  <a:pt x="12318" y="1526"/>
                </a:lnTo>
                <a:lnTo>
                  <a:pt x="12273" y="1843"/>
                </a:lnTo>
                <a:lnTo>
                  <a:pt x="12251" y="2215"/>
                </a:lnTo>
                <a:lnTo>
                  <a:pt x="12273" y="2532"/>
                </a:lnTo>
                <a:lnTo>
                  <a:pt x="12318" y="2886"/>
                </a:lnTo>
                <a:lnTo>
                  <a:pt x="12386" y="3240"/>
                </a:lnTo>
                <a:lnTo>
                  <a:pt x="12464" y="3556"/>
                </a:lnTo>
                <a:lnTo>
                  <a:pt x="12577" y="3891"/>
                </a:lnTo>
                <a:lnTo>
                  <a:pt x="12746" y="4171"/>
                </a:lnTo>
                <a:lnTo>
                  <a:pt x="12926" y="4487"/>
                </a:lnTo>
                <a:lnTo>
                  <a:pt x="13050" y="4860"/>
                </a:lnTo>
                <a:lnTo>
                  <a:pt x="13162" y="5251"/>
                </a:lnTo>
                <a:lnTo>
                  <a:pt x="13218" y="5604"/>
                </a:lnTo>
                <a:lnTo>
                  <a:pt x="13263" y="5995"/>
                </a:lnTo>
                <a:lnTo>
                  <a:pt x="13241" y="6386"/>
                </a:lnTo>
                <a:lnTo>
                  <a:pt x="13218" y="6740"/>
                </a:lnTo>
                <a:lnTo>
                  <a:pt x="13139" y="7094"/>
                </a:lnTo>
                <a:lnTo>
                  <a:pt x="13050" y="7429"/>
                </a:lnTo>
                <a:lnTo>
                  <a:pt x="12903" y="7746"/>
                </a:lnTo>
                <a:lnTo>
                  <a:pt x="12723" y="8025"/>
                </a:lnTo>
                <a:lnTo>
                  <a:pt x="12532" y="8286"/>
                </a:lnTo>
                <a:lnTo>
                  <a:pt x="12318" y="8491"/>
                </a:lnTo>
                <a:lnTo>
                  <a:pt x="12060" y="8677"/>
                </a:lnTo>
                <a:lnTo>
                  <a:pt x="11756" y="8788"/>
                </a:lnTo>
                <a:lnTo>
                  <a:pt x="11452" y="8826"/>
                </a:lnTo>
                <a:lnTo>
                  <a:pt x="11283" y="8826"/>
                </a:lnTo>
                <a:lnTo>
                  <a:pt x="11126" y="8826"/>
                </a:lnTo>
                <a:lnTo>
                  <a:pt x="11002" y="8788"/>
                </a:lnTo>
                <a:lnTo>
                  <a:pt x="10845" y="8714"/>
                </a:lnTo>
                <a:lnTo>
                  <a:pt x="10721" y="8640"/>
                </a:lnTo>
                <a:lnTo>
                  <a:pt x="10608" y="8565"/>
                </a:lnTo>
                <a:lnTo>
                  <a:pt x="10485" y="8453"/>
                </a:lnTo>
                <a:lnTo>
                  <a:pt x="10372" y="8323"/>
                </a:lnTo>
                <a:lnTo>
                  <a:pt x="10181" y="8062"/>
                </a:lnTo>
                <a:lnTo>
                  <a:pt x="10035" y="7746"/>
                </a:lnTo>
                <a:lnTo>
                  <a:pt x="9900" y="7392"/>
                </a:lnTo>
                <a:lnTo>
                  <a:pt x="9787" y="7001"/>
                </a:lnTo>
                <a:lnTo>
                  <a:pt x="9731" y="6610"/>
                </a:lnTo>
                <a:lnTo>
                  <a:pt x="9686" y="6219"/>
                </a:lnTo>
                <a:lnTo>
                  <a:pt x="9663" y="5772"/>
                </a:lnTo>
                <a:lnTo>
                  <a:pt x="9686" y="5381"/>
                </a:lnTo>
                <a:lnTo>
                  <a:pt x="9753" y="4990"/>
                </a:lnTo>
                <a:lnTo>
                  <a:pt x="9832" y="4636"/>
                </a:lnTo>
                <a:lnTo>
                  <a:pt x="9945" y="4320"/>
                </a:lnTo>
                <a:lnTo>
                  <a:pt x="10068" y="4022"/>
                </a:lnTo>
                <a:lnTo>
                  <a:pt x="10203" y="3817"/>
                </a:lnTo>
                <a:lnTo>
                  <a:pt x="10316" y="3593"/>
                </a:lnTo>
                <a:lnTo>
                  <a:pt x="10395" y="3351"/>
                </a:lnTo>
                <a:lnTo>
                  <a:pt x="10462" y="3109"/>
                </a:lnTo>
                <a:lnTo>
                  <a:pt x="10507" y="2848"/>
                </a:lnTo>
                <a:lnTo>
                  <a:pt x="10530" y="2606"/>
                </a:lnTo>
                <a:lnTo>
                  <a:pt x="10507" y="2346"/>
                </a:lnTo>
                <a:lnTo>
                  <a:pt x="10462" y="2141"/>
                </a:lnTo>
                <a:lnTo>
                  <a:pt x="10395" y="1880"/>
                </a:lnTo>
                <a:lnTo>
                  <a:pt x="10293" y="1638"/>
                </a:lnTo>
                <a:lnTo>
                  <a:pt x="10158" y="1415"/>
                </a:lnTo>
                <a:lnTo>
                  <a:pt x="9967" y="1210"/>
                </a:lnTo>
                <a:lnTo>
                  <a:pt x="9753" y="986"/>
                </a:lnTo>
                <a:lnTo>
                  <a:pt x="9495" y="819"/>
                </a:lnTo>
                <a:lnTo>
                  <a:pt x="9191" y="670"/>
                </a:lnTo>
                <a:lnTo>
                  <a:pt x="8842" y="521"/>
                </a:lnTo>
                <a:lnTo>
                  <a:pt x="8471" y="446"/>
                </a:lnTo>
                <a:lnTo>
                  <a:pt x="7998" y="428"/>
                </a:lnTo>
                <a:lnTo>
                  <a:pt x="7413" y="428"/>
                </a:lnTo>
                <a:lnTo>
                  <a:pt x="6817" y="446"/>
                </a:lnTo>
                <a:lnTo>
                  <a:pt x="6187" y="521"/>
                </a:lnTo>
                <a:lnTo>
                  <a:pt x="5602" y="633"/>
                </a:lnTo>
                <a:lnTo>
                  <a:pt x="5107" y="744"/>
                </a:lnTo>
                <a:lnTo>
                  <a:pt x="4725" y="856"/>
                </a:lnTo>
                <a:lnTo>
                  <a:pt x="4848" y="1564"/>
                </a:lnTo>
                <a:lnTo>
                  <a:pt x="5028" y="2495"/>
                </a:lnTo>
                <a:lnTo>
                  <a:pt x="5175" y="3556"/>
                </a:lnTo>
                <a:lnTo>
                  <a:pt x="5298" y="4673"/>
                </a:lnTo>
                <a:lnTo>
                  <a:pt x="5343" y="5213"/>
                </a:lnTo>
                <a:lnTo>
                  <a:pt x="5388" y="5753"/>
                </a:lnTo>
                <a:lnTo>
                  <a:pt x="5411" y="6275"/>
                </a:lnTo>
                <a:lnTo>
                  <a:pt x="5411" y="6740"/>
                </a:lnTo>
                <a:lnTo>
                  <a:pt x="5366" y="7168"/>
                </a:lnTo>
                <a:lnTo>
                  <a:pt x="5321" y="7541"/>
                </a:lnTo>
                <a:lnTo>
                  <a:pt x="5287" y="7708"/>
                </a:lnTo>
                <a:lnTo>
                  <a:pt x="5242" y="7857"/>
                </a:lnTo>
                <a:lnTo>
                  <a:pt x="5197" y="7969"/>
                </a:lnTo>
                <a:lnTo>
                  <a:pt x="5130" y="8062"/>
                </a:lnTo>
                <a:lnTo>
                  <a:pt x="5006" y="8248"/>
                </a:lnTo>
                <a:lnTo>
                  <a:pt x="4848" y="8397"/>
                </a:lnTo>
                <a:lnTo>
                  <a:pt x="4725" y="8528"/>
                </a:lnTo>
                <a:lnTo>
                  <a:pt x="4567" y="8640"/>
                </a:lnTo>
                <a:lnTo>
                  <a:pt x="4421" y="8714"/>
                </a:lnTo>
                <a:lnTo>
                  <a:pt x="4263" y="8751"/>
                </a:lnTo>
                <a:lnTo>
                  <a:pt x="4095" y="8788"/>
                </a:lnTo>
                <a:lnTo>
                  <a:pt x="3948" y="8788"/>
                </a:lnTo>
                <a:lnTo>
                  <a:pt x="3791" y="8751"/>
                </a:lnTo>
                <a:lnTo>
                  <a:pt x="3667" y="8714"/>
                </a:lnTo>
                <a:lnTo>
                  <a:pt x="3510" y="8677"/>
                </a:lnTo>
                <a:lnTo>
                  <a:pt x="3386" y="8602"/>
                </a:lnTo>
                <a:lnTo>
                  <a:pt x="3251" y="8491"/>
                </a:lnTo>
                <a:lnTo>
                  <a:pt x="3127" y="8360"/>
                </a:lnTo>
                <a:lnTo>
                  <a:pt x="3015" y="8248"/>
                </a:lnTo>
                <a:lnTo>
                  <a:pt x="2925" y="8062"/>
                </a:lnTo>
                <a:lnTo>
                  <a:pt x="2778" y="7857"/>
                </a:lnTo>
                <a:lnTo>
                  <a:pt x="2610" y="7671"/>
                </a:lnTo>
                <a:lnTo>
                  <a:pt x="2407" y="7541"/>
                </a:lnTo>
                <a:lnTo>
                  <a:pt x="2171" y="7466"/>
                </a:lnTo>
                <a:lnTo>
                  <a:pt x="1957" y="7429"/>
                </a:lnTo>
                <a:lnTo>
                  <a:pt x="1698" y="7429"/>
                </a:lnTo>
                <a:lnTo>
                  <a:pt x="1462" y="7466"/>
                </a:lnTo>
                <a:lnTo>
                  <a:pt x="1226" y="7559"/>
                </a:lnTo>
                <a:lnTo>
                  <a:pt x="989" y="7708"/>
                </a:lnTo>
                <a:lnTo>
                  <a:pt x="776" y="7932"/>
                </a:lnTo>
                <a:lnTo>
                  <a:pt x="551" y="8211"/>
                </a:lnTo>
                <a:lnTo>
                  <a:pt x="382" y="8528"/>
                </a:lnTo>
                <a:lnTo>
                  <a:pt x="315" y="8714"/>
                </a:lnTo>
                <a:lnTo>
                  <a:pt x="236" y="8919"/>
                </a:lnTo>
                <a:lnTo>
                  <a:pt x="191" y="9142"/>
                </a:lnTo>
                <a:lnTo>
                  <a:pt x="123" y="9347"/>
                </a:lnTo>
                <a:lnTo>
                  <a:pt x="78" y="9608"/>
                </a:lnTo>
                <a:lnTo>
                  <a:pt x="56" y="9887"/>
                </a:lnTo>
                <a:lnTo>
                  <a:pt x="33" y="10185"/>
                </a:lnTo>
                <a:lnTo>
                  <a:pt x="33" y="10464"/>
                </a:lnTo>
                <a:lnTo>
                  <a:pt x="33" y="10706"/>
                </a:lnTo>
                <a:lnTo>
                  <a:pt x="56" y="10967"/>
                </a:lnTo>
                <a:lnTo>
                  <a:pt x="78" y="11172"/>
                </a:lnTo>
                <a:lnTo>
                  <a:pt x="123" y="11395"/>
                </a:lnTo>
                <a:lnTo>
                  <a:pt x="168" y="11600"/>
                </a:lnTo>
                <a:lnTo>
                  <a:pt x="236" y="11786"/>
                </a:lnTo>
                <a:lnTo>
                  <a:pt x="292" y="11973"/>
                </a:lnTo>
                <a:lnTo>
                  <a:pt x="382" y="12140"/>
                </a:lnTo>
                <a:lnTo>
                  <a:pt x="540" y="12419"/>
                </a:lnTo>
                <a:lnTo>
                  <a:pt x="731" y="12680"/>
                </a:lnTo>
                <a:lnTo>
                  <a:pt x="944" y="12866"/>
                </a:lnTo>
                <a:lnTo>
                  <a:pt x="1158" y="12997"/>
                </a:lnTo>
                <a:lnTo>
                  <a:pt x="1395" y="13108"/>
                </a:lnTo>
                <a:lnTo>
                  <a:pt x="1608" y="13183"/>
                </a:lnTo>
                <a:lnTo>
                  <a:pt x="1856" y="13183"/>
                </a:lnTo>
                <a:lnTo>
                  <a:pt x="2070" y="13146"/>
                </a:lnTo>
                <a:lnTo>
                  <a:pt x="2261" y="13071"/>
                </a:lnTo>
                <a:lnTo>
                  <a:pt x="2430" y="12960"/>
                </a:lnTo>
                <a:lnTo>
                  <a:pt x="2587" y="12792"/>
                </a:lnTo>
                <a:lnTo>
                  <a:pt x="2688" y="12606"/>
                </a:lnTo>
                <a:lnTo>
                  <a:pt x="2801" y="12419"/>
                </a:lnTo>
                <a:lnTo>
                  <a:pt x="2925" y="12289"/>
                </a:lnTo>
                <a:lnTo>
                  <a:pt x="3082" y="12177"/>
                </a:lnTo>
                <a:lnTo>
                  <a:pt x="3228" y="12103"/>
                </a:lnTo>
                <a:lnTo>
                  <a:pt x="3408" y="12103"/>
                </a:lnTo>
                <a:lnTo>
                  <a:pt x="3577" y="12103"/>
                </a:lnTo>
                <a:lnTo>
                  <a:pt x="3723" y="12177"/>
                </a:lnTo>
                <a:lnTo>
                  <a:pt x="3903" y="12252"/>
                </a:lnTo>
                <a:lnTo>
                  <a:pt x="4072" y="12364"/>
                </a:lnTo>
                <a:lnTo>
                  <a:pt x="4230" y="12494"/>
                </a:lnTo>
                <a:lnTo>
                  <a:pt x="4353" y="12643"/>
                </a:lnTo>
                <a:lnTo>
                  <a:pt x="4488" y="12829"/>
                </a:lnTo>
                <a:lnTo>
                  <a:pt x="4567" y="13034"/>
                </a:lnTo>
                <a:lnTo>
                  <a:pt x="4657" y="13257"/>
                </a:lnTo>
                <a:lnTo>
                  <a:pt x="4702" y="13462"/>
                </a:lnTo>
                <a:lnTo>
                  <a:pt x="4725" y="13686"/>
                </a:lnTo>
                <a:lnTo>
                  <a:pt x="4702" y="14282"/>
                </a:lnTo>
                <a:lnTo>
                  <a:pt x="4657" y="15045"/>
                </a:lnTo>
                <a:lnTo>
                  <a:pt x="4612" y="15976"/>
                </a:lnTo>
                <a:lnTo>
                  <a:pt x="4590" y="16926"/>
                </a:lnTo>
                <a:lnTo>
                  <a:pt x="4567" y="17968"/>
                </a:lnTo>
                <a:lnTo>
                  <a:pt x="4567" y="19011"/>
                </a:lnTo>
                <a:lnTo>
                  <a:pt x="4590" y="19514"/>
                </a:lnTo>
                <a:lnTo>
                  <a:pt x="4612" y="19980"/>
                </a:lnTo>
                <a:lnTo>
                  <a:pt x="4657" y="20426"/>
                </a:lnTo>
                <a:lnTo>
                  <a:pt x="4725" y="20836"/>
                </a:lnTo>
                <a:lnTo>
                  <a:pt x="4848" y="20929"/>
                </a:lnTo>
                <a:lnTo>
                  <a:pt x="5040" y="21004"/>
                </a:lnTo>
                <a:lnTo>
                  <a:pt x="5265" y="21078"/>
                </a:lnTo>
                <a:lnTo>
                  <a:pt x="5478" y="21115"/>
                </a:lnTo>
                <a:lnTo>
                  <a:pt x="6041" y="21115"/>
                </a:lnTo>
                <a:lnTo>
                  <a:pt x="6637" y="21078"/>
                </a:lnTo>
                <a:lnTo>
                  <a:pt x="7312" y="21004"/>
                </a:lnTo>
                <a:lnTo>
                  <a:pt x="7998" y="20929"/>
                </a:lnTo>
                <a:lnTo>
                  <a:pt x="8696" y="20855"/>
                </a:lnTo>
                <a:lnTo>
                  <a:pt x="9360" y="20836"/>
                </a:lnTo>
                <a:close/>
              </a:path>
            </a:pathLst>
          </a:custGeom>
          <a:solidFill>
            <a:srgbClr val="FFFF00"/>
          </a:solidFill>
          <a:ln w="57150">
            <a:solidFill>
              <a:srgbClr val="FFFFFF"/>
            </a:solidFill>
            <a:miter lim="800000"/>
            <a:headEnd/>
            <a:tailEnd/>
          </a:ln>
          <a:effectLst>
            <a:outerShdw dist="135003" dir="2471156" algn="ctr" rotWithShape="0">
              <a:srgbClr val="000000">
                <a:alpha val="50000"/>
              </a:srgbClr>
            </a:outerShdw>
          </a:effectLst>
        </p:spPr>
        <p:txBody>
          <a:bodyPr/>
          <a:lstStyle/>
          <a:p>
            <a:pPr algn="ctr" eaLnBrk="0" fontAlgn="auto" hangingPunct="0">
              <a:spcBef>
                <a:spcPts val="0"/>
              </a:spcBef>
              <a:spcAft>
                <a:spcPts val="0"/>
              </a:spcAft>
              <a:defRPr/>
            </a:pPr>
            <a:endParaRPr kumimoji="0" lang="zh-TW" altLang="en-US">
              <a:solidFill>
                <a:prstClr val="black"/>
              </a:solidFill>
              <a:latin typeface="Arial" pitchFamily="34" charset="0"/>
              <a:ea typeface="新細明體"/>
            </a:endParaRPr>
          </a:p>
        </p:txBody>
      </p:sp>
      <p:sp>
        <p:nvSpPr>
          <p:cNvPr id="9" name="Puzzle4"/>
          <p:cNvSpPr>
            <a:spLocks noEditPoints="1" noChangeArrowheads="1"/>
          </p:cNvSpPr>
          <p:nvPr/>
        </p:nvSpPr>
        <p:spPr bwMode="gray">
          <a:xfrm>
            <a:off x="4929188" y="3429000"/>
            <a:ext cx="1649412" cy="2611438"/>
          </a:xfrm>
          <a:custGeom>
            <a:avLst/>
            <a:gdLst>
              <a:gd name="T0" fmla="*/ 8307 w 21600"/>
              <a:gd name="T1" fmla="*/ 11593 h 21600"/>
              <a:gd name="T2" fmla="*/ 453 w 21600"/>
              <a:gd name="T3" fmla="*/ 16938 h 21600"/>
              <a:gd name="T4" fmla="*/ 11500 w 21600"/>
              <a:gd name="T5" fmla="*/ 21600 h 21600"/>
              <a:gd name="T6" fmla="*/ 20920 w 21600"/>
              <a:gd name="T7" fmla="*/ 16751 h 21600"/>
              <a:gd name="T8" fmla="*/ 13972 w 21600"/>
              <a:gd name="T9" fmla="*/ 10888 h 21600"/>
              <a:gd name="T10" fmla="*/ 21033 w 21600"/>
              <a:gd name="T11" fmla="*/ 4716 h 21600"/>
              <a:gd name="T12" fmla="*/ 11102 w 21600"/>
              <a:gd name="T13" fmla="*/ 11 h 21600"/>
              <a:gd name="T14" fmla="*/ 453 w 21600"/>
              <a:gd name="T15" fmla="*/ 4716 h 21600"/>
              <a:gd name="T16" fmla="*/ 2076 w 21600"/>
              <a:gd name="T17" fmla="*/ 5664 h 21600"/>
              <a:gd name="T18" fmla="*/ 20203 w 21600"/>
              <a:gd name="T19" fmla="*/ 15980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3813" y="10590"/>
                </a:moveTo>
                <a:lnTo>
                  <a:pt x="3927" y="10513"/>
                </a:lnTo>
                <a:lnTo>
                  <a:pt x="4078" y="10425"/>
                </a:lnTo>
                <a:lnTo>
                  <a:pt x="4210" y="10359"/>
                </a:lnTo>
                <a:lnTo>
                  <a:pt x="4361" y="10315"/>
                </a:lnTo>
                <a:lnTo>
                  <a:pt x="4682" y="10237"/>
                </a:lnTo>
                <a:lnTo>
                  <a:pt x="5041" y="10193"/>
                </a:lnTo>
                <a:lnTo>
                  <a:pt x="5456" y="10171"/>
                </a:lnTo>
                <a:lnTo>
                  <a:pt x="5853" y="10193"/>
                </a:lnTo>
                <a:lnTo>
                  <a:pt x="6249" y="10260"/>
                </a:lnTo>
                <a:lnTo>
                  <a:pt x="6646" y="10337"/>
                </a:lnTo>
                <a:lnTo>
                  <a:pt x="7004" y="10469"/>
                </a:lnTo>
                <a:lnTo>
                  <a:pt x="7363" y="10612"/>
                </a:lnTo>
                <a:lnTo>
                  <a:pt x="7665" y="10788"/>
                </a:lnTo>
                <a:lnTo>
                  <a:pt x="7911" y="10998"/>
                </a:lnTo>
                <a:lnTo>
                  <a:pt x="8024" y="11097"/>
                </a:lnTo>
                <a:lnTo>
                  <a:pt x="8137" y="11207"/>
                </a:lnTo>
                <a:lnTo>
                  <a:pt x="8194" y="11340"/>
                </a:lnTo>
                <a:lnTo>
                  <a:pt x="8269" y="11461"/>
                </a:lnTo>
                <a:lnTo>
                  <a:pt x="8307" y="11593"/>
                </a:lnTo>
                <a:lnTo>
                  <a:pt x="8307" y="11714"/>
                </a:lnTo>
                <a:lnTo>
                  <a:pt x="8307" y="11868"/>
                </a:lnTo>
                <a:lnTo>
                  <a:pt x="8307" y="12012"/>
                </a:lnTo>
                <a:lnTo>
                  <a:pt x="8194" y="12265"/>
                </a:lnTo>
                <a:lnTo>
                  <a:pt x="8062" y="12519"/>
                </a:lnTo>
                <a:lnTo>
                  <a:pt x="7873" y="12706"/>
                </a:lnTo>
                <a:lnTo>
                  <a:pt x="7627" y="12904"/>
                </a:lnTo>
                <a:lnTo>
                  <a:pt x="7363" y="13048"/>
                </a:lnTo>
                <a:lnTo>
                  <a:pt x="7080" y="13180"/>
                </a:lnTo>
                <a:lnTo>
                  <a:pt x="6759" y="13257"/>
                </a:lnTo>
                <a:lnTo>
                  <a:pt x="6419" y="13345"/>
                </a:lnTo>
                <a:lnTo>
                  <a:pt x="6098" y="13389"/>
                </a:lnTo>
                <a:lnTo>
                  <a:pt x="5739" y="13389"/>
                </a:lnTo>
                <a:lnTo>
                  <a:pt x="5418" y="13389"/>
                </a:lnTo>
                <a:lnTo>
                  <a:pt x="5079" y="13345"/>
                </a:lnTo>
                <a:lnTo>
                  <a:pt x="4758" y="13301"/>
                </a:lnTo>
                <a:lnTo>
                  <a:pt x="4474" y="13213"/>
                </a:lnTo>
                <a:lnTo>
                  <a:pt x="4172" y="13114"/>
                </a:lnTo>
                <a:lnTo>
                  <a:pt x="3965" y="12982"/>
                </a:lnTo>
                <a:lnTo>
                  <a:pt x="3738" y="12838"/>
                </a:lnTo>
                <a:lnTo>
                  <a:pt x="3493" y="12706"/>
                </a:lnTo>
                <a:lnTo>
                  <a:pt x="3228" y="12607"/>
                </a:lnTo>
                <a:lnTo>
                  <a:pt x="2945" y="12519"/>
                </a:lnTo>
                <a:lnTo>
                  <a:pt x="2700" y="12431"/>
                </a:lnTo>
                <a:lnTo>
                  <a:pt x="2397" y="12375"/>
                </a:lnTo>
                <a:lnTo>
                  <a:pt x="2152" y="12331"/>
                </a:lnTo>
                <a:lnTo>
                  <a:pt x="1888" y="12309"/>
                </a:lnTo>
                <a:lnTo>
                  <a:pt x="1642" y="12309"/>
                </a:lnTo>
                <a:lnTo>
                  <a:pt x="1397" y="12331"/>
                </a:lnTo>
                <a:lnTo>
                  <a:pt x="1170" y="12397"/>
                </a:lnTo>
                <a:lnTo>
                  <a:pt x="962" y="12453"/>
                </a:lnTo>
                <a:lnTo>
                  <a:pt x="774" y="12563"/>
                </a:lnTo>
                <a:lnTo>
                  <a:pt x="623" y="12684"/>
                </a:lnTo>
                <a:lnTo>
                  <a:pt x="528" y="12838"/>
                </a:lnTo>
                <a:lnTo>
                  <a:pt x="453" y="13026"/>
                </a:lnTo>
                <a:lnTo>
                  <a:pt x="339" y="13477"/>
                </a:lnTo>
                <a:lnTo>
                  <a:pt x="226" y="13984"/>
                </a:lnTo>
                <a:lnTo>
                  <a:pt x="151" y="14535"/>
                </a:lnTo>
                <a:lnTo>
                  <a:pt x="113" y="15075"/>
                </a:lnTo>
                <a:lnTo>
                  <a:pt x="113" y="15626"/>
                </a:lnTo>
                <a:lnTo>
                  <a:pt x="151" y="16133"/>
                </a:lnTo>
                <a:lnTo>
                  <a:pt x="188" y="16376"/>
                </a:lnTo>
                <a:lnTo>
                  <a:pt x="264" y="16585"/>
                </a:lnTo>
                <a:lnTo>
                  <a:pt x="339" y="16773"/>
                </a:lnTo>
                <a:lnTo>
                  <a:pt x="453" y="16938"/>
                </a:lnTo>
                <a:lnTo>
                  <a:pt x="1095" y="16883"/>
                </a:lnTo>
                <a:lnTo>
                  <a:pt x="1963" y="16795"/>
                </a:lnTo>
                <a:lnTo>
                  <a:pt x="2945" y="16751"/>
                </a:lnTo>
                <a:lnTo>
                  <a:pt x="3965" y="16706"/>
                </a:lnTo>
                <a:lnTo>
                  <a:pt x="5022" y="16684"/>
                </a:lnTo>
                <a:lnTo>
                  <a:pt x="5947" y="16684"/>
                </a:lnTo>
                <a:lnTo>
                  <a:pt x="6759" y="16706"/>
                </a:lnTo>
                <a:lnTo>
                  <a:pt x="7363" y="16751"/>
                </a:lnTo>
                <a:lnTo>
                  <a:pt x="7948" y="16839"/>
                </a:lnTo>
                <a:lnTo>
                  <a:pt x="8458" y="16916"/>
                </a:lnTo>
                <a:lnTo>
                  <a:pt x="8893" y="17026"/>
                </a:lnTo>
                <a:lnTo>
                  <a:pt x="9289" y="17158"/>
                </a:lnTo>
                <a:lnTo>
                  <a:pt x="9572" y="17280"/>
                </a:lnTo>
                <a:lnTo>
                  <a:pt x="9799" y="17412"/>
                </a:lnTo>
                <a:lnTo>
                  <a:pt x="9969" y="17555"/>
                </a:lnTo>
                <a:lnTo>
                  <a:pt x="10120" y="17687"/>
                </a:lnTo>
                <a:lnTo>
                  <a:pt x="10158" y="17831"/>
                </a:lnTo>
                <a:lnTo>
                  <a:pt x="10195" y="17974"/>
                </a:lnTo>
                <a:lnTo>
                  <a:pt x="10158" y="18128"/>
                </a:lnTo>
                <a:lnTo>
                  <a:pt x="10082" y="18271"/>
                </a:lnTo>
                <a:lnTo>
                  <a:pt x="9969" y="18426"/>
                </a:lnTo>
                <a:lnTo>
                  <a:pt x="9837" y="18569"/>
                </a:lnTo>
                <a:lnTo>
                  <a:pt x="9648" y="18701"/>
                </a:lnTo>
                <a:lnTo>
                  <a:pt x="9440" y="18822"/>
                </a:lnTo>
                <a:lnTo>
                  <a:pt x="9213" y="18999"/>
                </a:lnTo>
                <a:lnTo>
                  <a:pt x="9044" y="19186"/>
                </a:lnTo>
                <a:lnTo>
                  <a:pt x="8893" y="19395"/>
                </a:lnTo>
                <a:lnTo>
                  <a:pt x="8817" y="19627"/>
                </a:lnTo>
                <a:lnTo>
                  <a:pt x="8779" y="19858"/>
                </a:lnTo>
                <a:lnTo>
                  <a:pt x="8779" y="20112"/>
                </a:lnTo>
                <a:lnTo>
                  <a:pt x="8855" y="20354"/>
                </a:lnTo>
                <a:lnTo>
                  <a:pt x="8968" y="20586"/>
                </a:lnTo>
                <a:lnTo>
                  <a:pt x="9138" y="20817"/>
                </a:lnTo>
                <a:lnTo>
                  <a:pt x="9365" y="21026"/>
                </a:lnTo>
                <a:lnTo>
                  <a:pt x="9610" y="21192"/>
                </a:lnTo>
                <a:lnTo>
                  <a:pt x="9950" y="21368"/>
                </a:lnTo>
                <a:lnTo>
                  <a:pt x="10120" y="21445"/>
                </a:lnTo>
                <a:lnTo>
                  <a:pt x="10346" y="21511"/>
                </a:lnTo>
                <a:lnTo>
                  <a:pt x="10516" y="21555"/>
                </a:lnTo>
                <a:lnTo>
                  <a:pt x="10743" y="21600"/>
                </a:lnTo>
                <a:lnTo>
                  <a:pt x="10988" y="21644"/>
                </a:lnTo>
                <a:lnTo>
                  <a:pt x="11215" y="21666"/>
                </a:lnTo>
                <a:lnTo>
                  <a:pt x="11498" y="21666"/>
                </a:lnTo>
                <a:lnTo>
                  <a:pt x="11762" y="21666"/>
                </a:lnTo>
                <a:lnTo>
                  <a:pt x="12253" y="21644"/>
                </a:lnTo>
                <a:lnTo>
                  <a:pt x="12763" y="21577"/>
                </a:lnTo>
                <a:lnTo>
                  <a:pt x="13197" y="21467"/>
                </a:lnTo>
                <a:lnTo>
                  <a:pt x="13556" y="21346"/>
                </a:lnTo>
                <a:lnTo>
                  <a:pt x="13896" y="21192"/>
                </a:lnTo>
                <a:lnTo>
                  <a:pt x="14179" y="21026"/>
                </a:lnTo>
                <a:lnTo>
                  <a:pt x="14444" y="20839"/>
                </a:lnTo>
                <a:lnTo>
                  <a:pt x="14576" y="20641"/>
                </a:lnTo>
                <a:lnTo>
                  <a:pt x="14727" y="20431"/>
                </a:lnTo>
                <a:lnTo>
                  <a:pt x="14765" y="20200"/>
                </a:lnTo>
                <a:lnTo>
                  <a:pt x="14802" y="19991"/>
                </a:lnTo>
                <a:lnTo>
                  <a:pt x="14727" y="19759"/>
                </a:lnTo>
                <a:lnTo>
                  <a:pt x="14613" y="19550"/>
                </a:lnTo>
                <a:lnTo>
                  <a:pt x="14444" y="19307"/>
                </a:lnTo>
                <a:lnTo>
                  <a:pt x="14217" y="19098"/>
                </a:lnTo>
                <a:lnTo>
                  <a:pt x="13934" y="18911"/>
                </a:lnTo>
                <a:lnTo>
                  <a:pt x="13669" y="18745"/>
                </a:lnTo>
                <a:lnTo>
                  <a:pt x="13462" y="18547"/>
                </a:lnTo>
                <a:lnTo>
                  <a:pt x="13311" y="18337"/>
                </a:lnTo>
                <a:lnTo>
                  <a:pt x="13197" y="18150"/>
                </a:lnTo>
                <a:lnTo>
                  <a:pt x="13122" y="17941"/>
                </a:lnTo>
                <a:lnTo>
                  <a:pt x="13122" y="17720"/>
                </a:lnTo>
                <a:lnTo>
                  <a:pt x="13122" y="17533"/>
                </a:lnTo>
                <a:lnTo>
                  <a:pt x="13197" y="17346"/>
                </a:lnTo>
                <a:lnTo>
                  <a:pt x="13273" y="17158"/>
                </a:lnTo>
                <a:lnTo>
                  <a:pt x="13386" y="16982"/>
                </a:lnTo>
                <a:lnTo>
                  <a:pt x="13537" y="16839"/>
                </a:lnTo>
                <a:lnTo>
                  <a:pt x="13707" y="16706"/>
                </a:lnTo>
                <a:lnTo>
                  <a:pt x="13896" y="16607"/>
                </a:lnTo>
                <a:lnTo>
                  <a:pt x="14104" y="16519"/>
                </a:lnTo>
                <a:lnTo>
                  <a:pt x="14330" y="16453"/>
                </a:lnTo>
                <a:lnTo>
                  <a:pt x="14538" y="16431"/>
                </a:lnTo>
                <a:lnTo>
                  <a:pt x="14897" y="16453"/>
                </a:lnTo>
                <a:lnTo>
                  <a:pt x="15406" y="16497"/>
                </a:lnTo>
                <a:lnTo>
                  <a:pt x="16105" y="16541"/>
                </a:lnTo>
                <a:lnTo>
                  <a:pt x="16898" y="16607"/>
                </a:lnTo>
                <a:lnTo>
                  <a:pt x="17804" y="16651"/>
                </a:lnTo>
                <a:lnTo>
                  <a:pt x="18786" y="16684"/>
                </a:lnTo>
                <a:lnTo>
                  <a:pt x="19844" y="16728"/>
                </a:lnTo>
                <a:lnTo>
                  <a:pt x="20920" y="16751"/>
                </a:lnTo>
                <a:lnTo>
                  <a:pt x="21109" y="16497"/>
                </a:lnTo>
                <a:lnTo>
                  <a:pt x="21241" y="16222"/>
                </a:lnTo>
                <a:lnTo>
                  <a:pt x="21392" y="15946"/>
                </a:lnTo>
                <a:lnTo>
                  <a:pt x="21467" y="15648"/>
                </a:lnTo>
                <a:lnTo>
                  <a:pt x="21543" y="15351"/>
                </a:lnTo>
                <a:lnTo>
                  <a:pt x="21618" y="15042"/>
                </a:lnTo>
                <a:lnTo>
                  <a:pt x="21618" y="14745"/>
                </a:lnTo>
                <a:lnTo>
                  <a:pt x="21618" y="14447"/>
                </a:lnTo>
                <a:lnTo>
                  <a:pt x="21618" y="14150"/>
                </a:lnTo>
                <a:lnTo>
                  <a:pt x="21581" y="13852"/>
                </a:lnTo>
                <a:lnTo>
                  <a:pt x="21505" y="13577"/>
                </a:lnTo>
                <a:lnTo>
                  <a:pt x="21430" y="13301"/>
                </a:lnTo>
                <a:lnTo>
                  <a:pt x="21354" y="13048"/>
                </a:lnTo>
                <a:lnTo>
                  <a:pt x="21241" y="12816"/>
                </a:lnTo>
                <a:lnTo>
                  <a:pt x="21146" y="12607"/>
                </a:lnTo>
                <a:lnTo>
                  <a:pt x="21033" y="12431"/>
                </a:lnTo>
                <a:lnTo>
                  <a:pt x="20920" y="12265"/>
                </a:lnTo>
                <a:lnTo>
                  <a:pt x="20769" y="12144"/>
                </a:lnTo>
                <a:lnTo>
                  <a:pt x="20637" y="12034"/>
                </a:lnTo>
                <a:lnTo>
                  <a:pt x="20486" y="11946"/>
                </a:lnTo>
                <a:lnTo>
                  <a:pt x="20297" y="11891"/>
                </a:lnTo>
                <a:lnTo>
                  <a:pt x="20165" y="11846"/>
                </a:lnTo>
                <a:lnTo>
                  <a:pt x="19976" y="11824"/>
                </a:lnTo>
                <a:lnTo>
                  <a:pt x="19806" y="11802"/>
                </a:lnTo>
                <a:lnTo>
                  <a:pt x="19390" y="11824"/>
                </a:lnTo>
                <a:lnTo>
                  <a:pt x="18956" y="11891"/>
                </a:lnTo>
                <a:lnTo>
                  <a:pt x="18503" y="11968"/>
                </a:lnTo>
                <a:lnTo>
                  <a:pt x="17993" y="12078"/>
                </a:lnTo>
                <a:lnTo>
                  <a:pt x="17653" y="12144"/>
                </a:lnTo>
                <a:lnTo>
                  <a:pt x="17332" y="12199"/>
                </a:lnTo>
                <a:lnTo>
                  <a:pt x="17049" y="12221"/>
                </a:lnTo>
                <a:lnTo>
                  <a:pt x="16747" y="12243"/>
                </a:lnTo>
                <a:lnTo>
                  <a:pt x="16464" y="12243"/>
                </a:lnTo>
                <a:lnTo>
                  <a:pt x="16218" y="12243"/>
                </a:lnTo>
                <a:lnTo>
                  <a:pt x="15992" y="12221"/>
                </a:lnTo>
                <a:lnTo>
                  <a:pt x="15746" y="12199"/>
                </a:lnTo>
                <a:lnTo>
                  <a:pt x="15520" y="12155"/>
                </a:lnTo>
                <a:lnTo>
                  <a:pt x="15350" y="12122"/>
                </a:lnTo>
                <a:lnTo>
                  <a:pt x="15161" y="12056"/>
                </a:lnTo>
                <a:lnTo>
                  <a:pt x="14972" y="11990"/>
                </a:lnTo>
                <a:lnTo>
                  <a:pt x="14689" y="11846"/>
                </a:lnTo>
                <a:lnTo>
                  <a:pt x="14444" y="11670"/>
                </a:lnTo>
                <a:lnTo>
                  <a:pt x="14255" y="11483"/>
                </a:lnTo>
                <a:lnTo>
                  <a:pt x="14104" y="11295"/>
                </a:lnTo>
                <a:lnTo>
                  <a:pt x="14028" y="11086"/>
                </a:lnTo>
                <a:lnTo>
                  <a:pt x="13972" y="10888"/>
                </a:lnTo>
                <a:lnTo>
                  <a:pt x="13972" y="10700"/>
                </a:lnTo>
                <a:lnTo>
                  <a:pt x="14009" y="10513"/>
                </a:lnTo>
                <a:lnTo>
                  <a:pt x="14066" y="10359"/>
                </a:lnTo>
                <a:lnTo>
                  <a:pt x="14179" y="10215"/>
                </a:lnTo>
                <a:lnTo>
                  <a:pt x="14406" y="10006"/>
                </a:lnTo>
                <a:lnTo>
                  <a:pt x="14651" y="9830"/>
                </a:lnTo>
                <a:lnTo>
                  <a:pt x="14878" y="9686"/>
                </a:lnTo>
                <a:lnTo>
                  <a:pt x="15123" y="9554"/>
                </a:lnTo>
                <a:lnTo>
                  <a:pt x="15350" y="9477"/>
                </a:lnTo>
                <a:lnTo>
                  <a:pt x="15558" y="9411"/>
                </a:lnTo>
                <a:lnTo>
                  <a:pt x="15803" y="9345"/>
                </a:lnTo>
                <a:lnTo>
                  <a:pt x="16030" y="9323"/>
                </a:lnTo>
                <a:lnTo>
                  <a:pt x="16256" y="9301"/>
                </a:lnTo>
                <a:lnTo>
                  <a:pt x="16464" y="9323"/>
                </a:lnTo>
                <a:lnTo>
                  <a:pt x="16690" y="9345"/>
                </a:lnTo>
                <a:lnTo>
                  <a:pt x="16898" y="9367"/>
                </a:lnTo>
                <a:lnTo>
                  <a:pt x="17332" y="9477"/>
                </a:lnTo>
                <a:lnTo>
                  <a:pt x="17767" y="9598"/>
                </a:lnTo>
                <a:lnTo>
                  <a:pt x="18163" y="9731"/>
                </a:lnTo>
                <a:lnTo>
                  <a:pt x="18597" y="9874"/>
                </a:lnTo>
                <a:lnTo>
                  <a:pt x="18994" y="10006"/>
                </a:lnTo>
                <a:lnTo>
                  <a:pt x="19428" y="10083"/>
                </a:lnTo>
                <a:lnTo>
                  <a:pt x="19617" y="10127"/>
                </a:lnTo>
                <a:lnTo>
                  <a:pt x="19844" y="10149"/>
                </a:lnTo>
                <a:lnTo>
                  <a:pt x="20013" y="10149"/>
                </a:lnTo>
                <a:lnTo>
                  <a:pt x="20240" y="10127"/>
                </a:lnTo>
                <a:lnTo>
                  <a:pt x="20410" y="10105"/>
                </a:lnTo>
                <a:lnTo>
                  <a:pt x="20637" y="10061"/>
                </a:lnTo>
                <a:lnTo>
                  <a:pt x="20844" y="9984"/>
                </a:lnTo>
                <a:lnTo>
                  <a:pt x="21033" y="9896"/>
                </a:lnTo>
                <a:lnTo>
                  <a:pt x="21146" y="9830"/>
                </a:lnTo>
                <a:lnTo>
                  <a:pt x="21203" y="9753"/>
                </a:lnTo>
                <a:lnTo>
                  <a:pt x="21279" y="9642"/>
                </a:lnTo>
                <a:lnTo>
                  <a:pt x="21354" y="9521"/>
                </a:lnTo>
                <a:lnTo>
                  <a:pt x="21430" y="9246"/>
                </a:lnTo>
                <a:lnTo>
                  <a:pt x="21430" y="8904"/>
                </a:lnTo>
                <a:lnTo>
                  <a:pt x="21430" y="8540"/>
                </a:lnTo>
                <a:lnTo>
                  <a:pt x="21392" y="8144"/>
                </a:lnTo>
                <a:lnTo>
                  <a:pt x="21354" y="7714"/>
                </a:lnTo>
                <a:lnTo>
                  <a:pt x="21279" y="7295"/>
                </a:lnTo>
                <a:lnTo>
                  <a:pt x="21146" y="6446"/>
                </a:lnTo>
                <a:lnTo>
                  <a:pt x="20995" y="5686"/>
                </a:lnTo>
                <a:lnTo>
                  <a:pt x="20958" y="5366"/>
                </a:lnTo>
                <a:lnTo>
                  <a:pt x="20958" y="5091"/>
                </a:lnTo>
                <a:lnTo>
                  <a:pt x="20958" y="4860"/>
                </a:lnTo>
                <a:lnTo>
                  <a:pt x="21033" y="4716"/>
                </a:lnTo>
                <a:lnTo>
                  <a:pt x="20637" y="4860"/>
                </a:lnTo>
                <a:lnTo>
                  <a:pt x="20127" y="4992"/>
                </a:lnTo>
                <a:lnTo>
                  <a:pt x="19617" y="5069"/>
                </a:lnTo>
                <a:lnTo>
                  <a:pt x="19032" y="5157"/>
                </a:lnTo>
                <a:lnTo>
                  <a:pt x="18465" y="5201"/>
                </a:lnTo>
                <a:lnTo>
                  <a:pt x="17842" y="5245"/>
                </a:lnTo>
                <a:lnTo>
                  <a:pt x="17219" y="5267"/>
                </a:lnTo>
                <a:lnTo>
                  <a:pt x="16615" y="5267"/>
                </a:lnTo>
                <a:lnTo>
                  <a:pt x="15992" y="5245"/>
                </a:lnTo>
                <a:lnTo>
                  <a:pt x="15369" y="5201"/>
                </a:lnTo>
                <a:lnTo>
                  <a:pt x="14840" y="5157"/>
                </a:lnTo>
                <a:lnTo>
                  <a:pt x="14293" y="5091"/>
                </a:lnTo>
                <a:lnTo>
                  <a:pt x="13783" y="5014"/>
                </a:lnTo>
                <a:lnTo>
                  <a:pt x="13386" y="4926"/>
                </a:lnTo>
                <a:lnTo>
                  <a:pt x="13027" y="4815"/>
                </a:lnTo>
                <a:lnTo>
                  <a:pt x="12725" y="4716"/>
                </a:lnTo>
                <a:lnTo>
                  <a:pt x="12480" y="4606"/>
                </a:lnTo>
                <a:lnTo>
                  <a:pt x="12291" y="4496"/>
                </a:lnTo>
                <a:lnTo>
                  <a:pt x="12197" y="4397"/>
                </a:lnTo>
                <a:lnTo>
                  <a:pt x="12083" y="4286"/>
                </a:lnTo>
                <a:lnTo>
                  <a:pt x="12046" y="4187"/>
                </a:lnTo>
                <a:lnTo>
                  <a:pt x="12008" y="4077"/>
                </a:lnTo>
                <a:lnTo>
                  <a:pt x="12046" y="3967"/>
                </a:lnTo>
                <a:lnTo>
                  <a:pt x="12121" y="3868"/>
                </a:lnTo>
                <a:lnTo>
                  <a:pt x="12197" y="3735"/>
                </a:lnTo>
                <a:lnTo>
                  <a:pt x="12291" y="3614"/>
                </a:lnTo>
                <a:lnTo>
                  <a:pt x="12442" y="3482"/>
                </a:lnTo>
                <a:lnTo>
                  <a:pt x="12631" y="3361"/>
                </a:lnTo>
                <a:lnTo>
                  <a:pt x="13065" y="3085"/>
                </a:lnTo>
                <a:lnTo>
                  <a:pt x="13537" y="2766"/>
                </a:lnTo>
                <a:lnTo>
                  <a:pt x="13783" y="2578"/>
                </a:lnTo>
                <a:lnTo>
                  <a:pt x="13934" y="2380"/>
                </a:lnTo>
                <a:lnTo>
                  <a:pt x="14028" y="2171"/>
                </a:lnTo>
                <a:lnTo>
                  <a:pt x="14104" y="1961"/>
                </a:lnTo>
                <a:lnTo>
                  <a:pt x="14104" y="1730"/>
                </a:lnTo>
                <a:lnTo>
                  <a:pt x="14066" y="1498"/>
                </a:lnTo>
                <a:lnTo>
                  <a:pt x="13972" y="1267"/>
                </a:lnTo>
                <a:lnTo>
                  <a:pt x="13820" y="1057"/>
                </a:lnTo>
                <a:lnTo>
                  <a:pt x="13594" y="837"/>
                </a:lnTo>
                <a:lnTo>
                  <a:pt x="13386" y="628"/>
                </a:lnTo>
                <a:lnTo>
                  <a:pt x="13103" y="462"/>
                </a:lnTo>
                <a:lnTo>
                  <a:pt x="12763" y="308"/>
                </a:lnTo>
                <a:lnTo>
                  <a:pt x="12404" y="187"/>
                </a:lnTo>
                <a:lnTo>
                  <a:pt x="12008" y="77"/>
                </a:lnTo>
                <a:lnTo>
                  <a:pt x="11574" y="33"/>
                </a:lnTo>
                <a:lnTo>
                  <a:pt x="11102" y="11"/>
                </a:lnTo>
                <a:lnTo>
                  <a:pt x="10667" y="11"/>
                </a:lnTo>
                <a:lnTo>
                  <a:pt x="10233" y="77"/>
                </a:lnTo>
                <a:lnTo>
                  <a:pt x="9837" y="187"/>
                </a:lnTo>
                <a:lnTo>
                  <a:pt x="9440" y="286"/>
                </a:lnTo>
                <a:lnTo>
                  <a:pt x="9062" y="462"/>
                </a:lnTo>
                <a:lnTo>
                  <a:pt x="8741" y="628"/>
                </a:lnTo>
                <a:lnTo>
                  <a:pt x="8458" y="815"/>
                </a:lnTo>
                <a:lnTo>
                  <a:pt x="8232" y="1035"/>
                </a:lnTo>
                <a:lnTo>
                  <a:pt x="8062" y="1245"/>
                </a:lnTo>
                <a:lnTo>
                  <a:pt x="7911" y="1476"/>
                </a:lnTo>
                <a:lnTo>
                  <a:pt x="7835" y="1708"/>
                </a:lnTo>
                <a:lnTo>
                  <a:pt x="7797" y="1961"/>
                </a:lnTo>
                <a:lnTo>
                  <a:pt x="7835" y="2193"/>
                </a:lnTo>
                <a:lnTo>
                  <a:pt x="7948" y="2402"/>
                </a:lnTo>
                <a:lnTo>
                  <a:pt x="8062" y="2534"/>
                </a:lnTo>
                <a:lnTo>
                  <a:pt x="8175" y="2644"/>
                </a:lnTo>
                <a:lnTo>
                  <a:pt x="8269" y="2744"/>
                </a:lnTo>
                <a:lnTo>
                  <a:pt x="8420" y="2832"/>
                </a:lnTo>
                <a:lnTo>
                  <a:pt x="8704" y="3019"/>
                </a:lnTo>
                <a:lnTo>
                  <a:pt x="8968" y="3206"/>
                </a:lnTo>
                <a:lnTo>
                  <a:pt x="9138" y="3405"/>
                </a:lnTo>
                <a:lnTo>
                  <a:pt x="9327" y="3570"/>
                </a:lnTo>
                <a:lnTo>
                  <a:pt x="9440" y="3735"/>
                </a:lnTo>
                <a:lnTo>
                  <a:pt x="9516" y="3890"/>
                </a:lnTo>
                <a:lnTo>
                  <a:pt x="9534" y="4033"/>
                </a:lnTo>
                <a:lnTo>
                  <a:pt x="9534" y="4165"/>
                </a:lnTo>
                <a:lnTo>
                  <a:pt x="9516" y="4286"/>
                </a:lnTo>
                <a:lnTo>
                  <a:pt x="9440" y="4397"/>
                </a:lnTo>
                <a:lnTo>
                  <a:pt x="9327" y="4496"/>
                </a:lnTo>
                <a:lnTo>
                  <a:pt x="9176" y="4562"/>
                </a:lnTo>
                <a:lnTo>
                  <a:pt x="9006" y="4628"/>
                </a:lnTo>
                <a:lnTo>
                  <a:pt x="8779" y="4694"/>
                </a:lnTo>
                <a:lnTo>
                  <a:pt x="8534" y="4716"/>
                </a:lnTo>
                <a:lnTo>
                  <a:pt x="8232" y="4716"/>
                </a:lnTo>
                <a:lnTo>
                  <a:pt x="7118" y="4738"/>
                </a:lnTo>
                <a:lnTo>
                  <a:pt x="5947" y="4771"/>
                </a:lnTo>
                <a:lnTo>
                  <a:pt x="4795" y="4815"/>
                </a:lnTo>
                <a:lnTo>
                  <a:pt x="3681" y="4860"/>
                </a:lnTo>
                <a:lnTo>
                  <a:pt x="2662" y="4882"/>
                </a:lnTo>
                <a:lnTo>
                  <a:pt x="1755" y="4882"/>
                </a:lnTo>
                <a:lnTo>
                  <a:pt x="1359" y="4860"/>
                </a:lnTo>
                <a:lnTo>
                  <a:pt x="981" y="4837"/>
                </a:lnTo>
                <a:lnTo>
                  <a:pt x="698" y="4771"/>
                </a:lnTo>
                <a:lnTo>
                  <a:pt x="453" y="4716"/>
                </a:lnTo>
                <a:lnTo>
                  <a:pt x="453" y="5322"/>
                </a:lnTo>
                <a:lnTo>
                  <a:pt x="453" y="6083"/>
                </a:lnTo>
                <a:lnTo>
                  <a:pt x="453" y="6909"/>
                </a:lnTo>
                <a:lnTo>
                  <a:pt x="453" y="7780"/>
                </a:lnTo>
                <a:lnTo>
                  <a:pt x="453" y="8606"/>
                </a:lnTo>
                <a:lnTo>
                  <a:pt x="453" y="9345"/>
                </a:lnTo>
                <a:lnTo>
                  <a:pt x="453" y="9918"/>
                </a:lnTo>
                <a:lnTo>
                  <a:pt x="453" y="10282"/>
                </a:lnTo>
                <a:lnTo>
                  <a:pt x="490" y="10381"/>
                </a:lnTo>
                <a:lnTo>
                  <a:pt x="547" y="10491"/>
                </a:lnTo>
                <a:lnTo>
                  <a:pt x="660" y="10590"/>
                </a:lnTo>
                <a:lnTo>
                  <a:pt x="811" y="10700"/>
                </a:lnTo>
                <a:lnTo>
                  <a:pt x="981" y="10811"/>
                </a:lnTo>
                <a:lnTo>
                  <a:pt x="1208" y="10888"/>
                </a:lnTo>
                <a:lnTo>
                  <a:pt x="1453" y="10954"/>
                </a:lnTo>
                <a:lnTo>
                  <a:pt x="1718" y="11020"/>
                </a:lnTo>
                <a:lnTo>
                  <a:pt x="1963" y="11064"/>
                </a:lnTo>
                <a:lnTo>
                  <a:pt x="2265" y="11086"/>
                </a:lnTo>
                <a:lnTo>
                  <a:pt x="2548" y="11064"/>
                </a:lnTo>
                <a:lnTo>
                  <a:pt x="2794" y="11042"/>
                </a:lnTo>
                <a:lnTo>
                  <a:pt x="3096" y="10976"/>
                </a:lnTo>
                <a:lnTo>
                  <a:pt x="3341" y="10888"/>
                </a:lnTo>
                <a:lnTo>
                  <a:pt x="3606" y="10766"/>
                </a:lnTo>
                <a:lnTo>
                  <a:pt x="3813" y="10590"/>
                </a:lnTo>
                <a:close/>
              </a:path>
            </a:pathLst>
          </a:custGeom>
          <a:solidFill>
            <a:srgbClr val="00B0F0"/>
          </a:solidFill>
          <a:ln w="57150">
            <a:solidFill>
              <a:srgbClr val="FFFFFF"/>
            </a:solidFill>
            <a:miter lim="800000"/>
            <a:headEnd/>
            <a:tailEnd/>
          </a:ln>
          <a:effectLst>
            <a:outerShdw dist="135003" dir="2471156" algn="ctr" rotWithShape="0">
              <a:srgbClr val="000000">
                <a:alpha val="50000"/>
              </a:srgbClr>
            </a:outerShdw>
          </a:effectLst>
        </p:spPr>
        <p:txBody>
          <a:bodyPr/>
          <a:lstStyle/>
          <a:p>
            <a:pPr algn="ctr" eaLnBrk="0" fontAlgn="auto" hangingPunct="0">
              <a:spcBef>
                <a:spcPts val="0"/>
              </a:spcBef>
              <a:spcAft>
                <a:spcPts val="0"/>
              </a:spcAft>
              <a:defRPr/>
            </a:pPr>
            <a:endParaRPr kumimoji="0" lang="zh-TW" altLang="en-US">
              <a:solidFill>
                <a:prstClr val="black"/>
              </a:solidFill>
              <a:latin typeface="Arial" pitchFamily="34" charset="0"/>
              <a:ea typeface="新細明體"/>
            </a:endParaRPr>
          </a:p>
        </p:txBody>
      </p:sp>
      <p:sp>
        <p:nvSpPr>
          <p:cNvPr id="10" name="Text Box 9"/>
          <p:cNvSpPr txBox="1">
            <a:spLocks noChangeArrowheads="1"/>
          </p:cNvSpPr>
          <p:nvPr/>
        </p:nvSpPr>
        <p:spPr bwMode="auto">
          <a:xfrm>
            <a:off x="857250" y="2143125"/>
            <a:ext cx="1428750" cy="892175"/>
          </a:xfrm>
          <a:prstGeom prst="rect">
            <a:avLst/>
          </a:prstGeom>
          <a:noFill/>
          <a:ln w="9525">
            <a:noFill/>
            <a:miter lim="800000"/>
            <a:headEnd/>
            <a:tailEnd/>
          </a:ln>
          <a:effectLst/>
        </p:spPr>
        <p:txBody>
          <a:bodyPr>
            <a:spAutoFit/>
          </a:bodyPr>
          <a:lstStyle/>
          <a:p>
            <a:pPr eaLnBrk="0" fontAlgn="auto" hangingPunct="0">
              <a:spcBef>
                <a:spcPts val="0"/>
              </a:spcBef>
              <a:spcAft>
                <a:spcPts val="0"/>
              </a:spcAft>
              <a:defRPr/>
            </a:pPr>
            <a:r>
              <a:rPr kumimoji="0" lang="zh-TW" altLang="en-US" sz="3200" b="1" dirty="0">
                <a:solidFill>
                  <a:srgbClr val="002060"/>
                </a:solidFill>
                <a:effectLst>
                  <a:outerShdw blurRad="38100" dist="38100" dir="2700000" algn="tl">
                    <a:srgbClr val="000000">
                      <a:alpha val="43137"/>
                    </a:srgbClr>
                  </a:outerShdw>
                </a:effectLst>
                <a:latin typeface="Calibri"/>
                <a:ea typeface="新細明體"/>
              </a:rPr>
              <a:t>分析</a:t>
            </a:r>
            <a:r>
              <a:rPr kumimoji="0" lang="zh-TW" altLang="en-US" sz="3200" b="1" dirty="0">
                <a:solidFill>
                  <a:srgbClr val="002060"/>
                </a:solidFill>
                <a:latin typeface="Calibri"/>
                <a:ea typeface="新細明體"/>
              </a:rPr>
              <a:t> </a:t>
            </a:r>
            <a:r>
              <a:rPr kumimoji="0" lang="en-US" altLang="zh-TW" sz="2000" b="1" dirty="0">
                <a:solidFill>
                  <a:srgbClr val="002060"/>
                </a:solidFill>
                <a:latin typeface="Calibri"/>
                <a:ea typeface="新細明體"/>
              </a:rPr>
              <a:t>Analyze</a:t>
            </a:r>
            <a:endParaRPr kumimoji="0" lang="en-US" altLang="zh-TW" sz="2000" b="1" dirty="0">
              <a:solidFill>
                <a:srgbClr val="002060"/>
              </a:solidFill>
              <a:effectLst>
                <a:outerShdw blurRad="38100" dist="38100" dir="2700000" algn="tl">
                  <a:srgbClr val="000000">
                    <a:alpha val="43137"/>
                  </a:srgbClr>
                </a:outerShdw>
              </a:effectLst>
              <a:latin typeface="微軟正黑體" pitchFamily="34" charset="-120"/>
              <a:ea typeface="微軟正黑體" pitchFamily="34" charset="-120"/>
            </a:endParaRPr>
          </a:p>
        </p:txBody>
      </p:sp>
      <p:sp>
        <p:nvSpPr>
          <p:cNvPr id="11" name="Text Box 9"/>
          <p:cNvSpPr txBox="1">
            <a:spLocks noChangeArrowheads="1"/>
          </p:cNvSpPr>
          <p:nvPr/>
        </p:nvSpPr>
        <p:spPr bwMode="auto">
          <a:xfrm>
            <a:off x="714375" y="4214813"/>
            <a:ext cx="1428750" cy="892175"/>
          </a:xfrm>
          <a:prstGeom prst="rect">
            <a:avLst/>
          </a:prstGeom>
          <a:noFill/>
          <a:ln w="9525">
            <a:noFill/>
            <a:miter lim="800000"/>
            <a:headEnd/>
            <a:tailEnd/>
          </a:ln>
          <a:effectLst/>
        </p:spPr>
        <p:txBody>
          <a:bodyPr>
            <a:spAutoFit/>
          </a:bodyPr>
          <a:lstStyle/>
          <a:p>
            <a:pPr eaLnBrk="0" fontAlgn="auto" hangingPunct="0">
              <a:spcBef>
                <a:spcPts val="0"/>
              </a:spcBef>
              <a:spcAft>
                <a:spcPts val="0"/>
              </a:spcAft>
              <a:defRPr/>
            </a:pPr>
            <a:r>
              <a:rPr kumimoji="0" lang="zh-TW" altLang="en-US" sz="3200" b="1" dirty="0">
                <a:solidFill>
                  <a:srgbClr val="066E21"/>
                </a:solidFill>
                <a:effectLst>
                  <a:outerShdw blurRad="38100" dist="38100" dir="2700000" algn="tl">
                    <a:srgbClr val="000000">
                      <a:alpha val="43137"/>
                    </a:srgbClr>
                  </a:outerShdw>
                </a:effectLst>
                <a:latin typeface="Calibri"/>
                <a:ea typeface="新細明體"/>
              </a:rPr>
              <a:t>記憶</a:t>
            </a:r>
            <a:r>
              <a:rPr kumimoji="0" lang="zh-TW" altLang="en-US" sz="3200" b="1" dirty="0">
                <a:solidFill>
                  <a:srgbClr val="066E21"/>
                </a:solidFill>
                <a:latin typeface="Calibri"/>
                <a:ea typeface="新細明體"/>
              </a:rPr>
              <a:t> </a:t>
            </a:r>
            <a:r>
              <a:rPr kumimoji="0" lang="en-US" altLang="zh-TW" sz="2000" b="1" dirty="0">
                <a:solidFill>
                  <a:srgbClr val="066E21"/>
                </a:solidFill>
                <a:latin typeface="Calibri"/>
                <a:ea typeface="新細明體"/>
              </a:rPr>
              <a:t>Remember</a:t>
            </a:r>
            <a:endParaRPr kumimoji="0" lang="en-US" altLang="zh-TW" sz="2000" b="1" dirty="0">
              <a:solidFill>
                <a:srgbClr val="066E21"/>
              </a:solidFill>
              <a:effectLst>
                <a:outerShdw blurRad="38100" dist="38100" dir="2700000" algn="tl">
                  <a:srgbClr val="000000">
                    <a:alpha val="43137"/>
                  </a:srgbClr>
                </a:outerShdw>
              </a:effectLst>
              <a:latin typeface="微軟正黑體" pitchFamily="34" charset="-120"/>
              <a:ea typeface="微軟正黑體" pitchFamily="34" charset="-120"/>
            </a:endParaRPr>
          </a:p>
        </p:txBody>
      </p:sp>
      <p:sp>
        <p:nvSpPr>
          <p:cNvPr id="12" name="Text Box 9"/>
          <p:cNvSpPr txBox="1">
            <a:spLocks noChangeArrowheads="1"/>
          </p:cNvSpPr>
          <p:nvPr/>
        </p:nvSpPr>
        <p:spPr bwMode="auto">
          <a:xfrm>
            <a:off x="2928938" y="1571625"/>
            <a:ext cx="1357312" cy="892175"/>
          </a:xfrm>
          <a:prstGeom prst="rect">
            <a:avLst/>
          </a:prstGeom>
          <a:noFill/>
          <a:ln w="9525">
            <a:noFill/>
            <a:miter lim="800000"/>
            <a:headEnd/>
            <a:tailEnd/>
          </a:ln>
          <a:effectLst/>
        </p:spPr>
        <p:txBody>
          <a:bodyPr>
            <a:spAutoFit/>
          </a:bodyPr>
          <a:lstStyle/>
          <a:p>
            <a:pPr eaLnBrk="0" fontAlgn="auto" hangingPunct="0">
              <a:spcBef>
                <a:spcPts val="0"/>
              </a:spcBef>
              <a:spcAft>
                <a:spcPts val="0"/>
              </a:spcAft>
              <a:defRPr/>
            </a:pPr>
            <a:r>
              <a:rPr kumimoji="0" lang="zh-TW" altLang="en-US" sz="3200" b="1" dirty="0">
                <a:solidFill>
                  <a:srgbClr val="D56509"/>
                </a:solidFill>
                <a:effectLst>
                  <a:outerShdw blurRad="38100" dist="38100" dir="2700000" algn="tl">
                    <a:srgbClr val="000000">
                      <a:alpha val="43137"/>
                    </a:srgbClr>
                  </a:outerShdw>
                </a:effectLst>
                <a:latin typeface="Calibri"/>
                <a:ea typeface="新細明體"/>
              </a:rPr>
              <a:t>評鑑</a:t>
            </a:r>
            <a:r>
              <a:rPr kumimoji="0" lang="zh-TW" altLang="en-US" sz="3200" b="1" dirty="0">
                <a:solidFill>
                  <a:srgbClr val="D56509"/>
                </a:solidFill>
                <a:latin typeface="Calibri"/>
                <a:ea typeface="新細明體"/>
              </a:rPr>
              <a:t> </a:t>
            </a:r>
            <a:r>
              <a:rPr kumimoji="0" lang="en-US" altLang="zh-TW" sz="2000" b="1" dirty="0">
                <a:solidFill>
                  <a:srgbClr val="D56509"/>
                </a:solidFill>
                <a:latin typeface="Calibri"/>
                <a:ea typeface="新細明體"/>
              </a:rPr>
              <a:t>Evaluate</a:t>
            </a:r>
            <a:endParaRPr kumimoji="0" lang="en-US" altLang="zh-TW" sz="2000" b="1" dirty="0">
              <a:solidFill>
                <a:srgbClr val="D56509"/>
              </a:solidFill>
              <a:effectLst>
                <a:outerShdw blurRad="38100" dist="38100" dir="2700000" algn="tl">
                  <a:srgbClr val="000000">
                    <a:alpha val="43137"/>
                  </a:srgbClr>
                </a:outerShdw>
              </a:effectLst>
              <a:latin typeface="微軟正黑體" pitchFamily="34" charset="-120"/>
              <a:ea typeface="微軟正黑體" pitchFamily="34" charset="-120"/>
            </a:endParaRPr>
          </a:p>
        </p:txBody>
      </p:sp>
      <p:sp>
        <p:nvSpPr>
          <p:cNvPr id="13" name="Text Box 9"/>
          <p:cNvSpPr txBox="1">
            <a:spLocks noChangeArrowheads="1"/>
          </p:cNvSpPr>
          <p:nvPr/>
        </p:nvSpPr>
        <p:spPr bwMode="auto">
          <a:xfrm>
            <a:off x="5429250" y="1643063"/>
            <a:ext cx="1428750" cy="892175"/>
          </a:xfrm>
          <a:prstGeom prst="rect">
            <a:avLst/>
          </a:prstGeom>
          <a:noFill/>
          <a:ln w="9525">
            <a:noFill/>
            <a:miter lim="800000"/>
            <a:headEnd/>
            <a:tailEnd/>
          </a:ln>
          <a:effectLst/>
        </p:spPr>
        <p:txBody>
          <a:bodyPr>
            <a:spAutoFit/>
          </a:bodyPr>
          <a:lstStyle/>
          <a:p>
            <a:pPr eaLnBrk="0" fontAlgn="auto" hangingPunct="0">
              <a:spcBef>
                <a:spcPts val="0"/>
              </a:spcBef>
              <a:spcAft>
                <a:spcPts val="0"/>
              </a:spcAft>
              <a:defRPr/>
            </a:pPr>
            <a:r>
              <a:rPr kumimoji="0" lang="zh-TW" altLang="en-US" sz="3200" b="1" dirty="0">
                <a:solidFill>
                  <a:srgbClr val="FFCC00"/>
                </a:solidFill>
                <a:effectLst>
                  <a:outerShdw blurRad="38100" dist="38100" dir="2700000" algn="tl">
                    <a:srgbClr val="000000">
                      <a:alpha val="43137"/>
                    </a:srgbClr>
                  </a:outerShdw>
                </a:effectLst>
                <a:latin typeface="Calibri"/>
                <a:ea typeface="新細明體"/>
              </a:rPr>
              <a:t>創作 </a:t>
            </a:r>
            <a:r>
              <a:rPr kumimoji="0" lang="en-US" altLang="zh-TW" sz="2000" b="1" dirty="0">
                <a:solidFill>
                  <a:srgbClr val="FFCC00"/>
                </a:solidFill>
                <a:latin typeface="Calibri"/>
                <a:ea typeface="新細明體"/>
              </a:rPr>
              <a:t>Create</a:t>
            </a:r>
            <a:endParaRPr kumimoji="0" lang="en-US" altLang="zh-TW" sz="2000" b="1" dirty="0">
              <a:solidFill>
                <a:srgbClr val="FFCC00"/>
              </a:solidFill>
              <a:effectLst>
                <a:outerShdw blurRad="38100" dist="38100" dir="2700000" algn="tl">
                  <a:srgbClr val="000000">
                    <a:alpha val="43137"/>
                  </a:srgbClr>
                </a:outerShdw>
              </a:effectLst>
              <a:latin typeface="微軟正黑體" pitchFamily="34" charset="-120"/>
              <a:ea typeface="微軟正黑體" pitchFamily="34" charset="-120"/>
            </a:endParaRPr>
          </a:p>
        </p:txBody>
      </p:sp>
      <p:sp>
        <p:nvSpPr>
          <p:cNvPr id="14" name="Text Box 9"/>
          <p:cNvSpPr txBox="1">
            <a:spLocks noChangeArrowheads="1"/>
          </p:cNvSpPr>
          <p:nvPr/>
        </p:nvSpPr>
        <p:spPr bwMode="auto">
          <a:xfrm>
            <a:off x="6643688" y="4071938"/>
            <a:ext cx="1428750" cy="954087"/>
          </a:xfrm>
          <a:prstGeom prst="rect">
            <a:avLst/>
          </a:prstGeom>
          <a:noFill/>
          <a:ln w="9525">
            <a:noFill/>
            <a:miter lim="800000"/>
            <a:headEnd/>
            <a:tailEnd/>
          </a:ln>
          <a:effectLst/>
        </p:spPr>
        <p:txBody>
          <a:bodyPr>
            <a:spAutoFit/>
          </a:bodyPr>
          <a:lstStyle/>
          <a:p>
            <a:pPr eaLnBrk="0" fontAlgn="auto" hangingPunct="0">
              <a:spcBef>
                <a:spcPts val="0"/>
              </a:spcBef>
              <a:spcAft>
                <a:spcPts val="0"/>
              </a:spcAft>
              <a:defRPr/>
            </a:pPr>
            <a:r>
              <a:rPr kumimoji="0" lang="zh-TW" altLang="en-US" sz="3200" b="1" dirty="0">
                <a:solidFill>
                  <a:srgbClr val="0070C0"/>
                </a:solidFill>
                <a:effectLst>
                  <a:outerShdw blurRad="38100" dist="38100" dir="2700000" algn="tl">
                    <a:srgbClr val="000000">
                      <a:alpha val="43137"/>
                    </a:srgbClr>
                  </a:outerShdw>
                </a:effectLst>
                <a:latin typeface="Calibri"/>
                <a:ea typeface="新細明體"/>
              </a:rPr>
              <a:t>應用</a:t>
            </a:r>
            <a:r>
              <a:rPr kumimoji="0" lang="zh-TW" altLang="en-US" sz="3200" b="1" dirty="0">
                <a:solidFill>
                  <a:srgbClr val="0070C0"/>
                </a:solidFill>
                <a:latin typeface="Calibri"/>
                <a:ea typeface="新細明體"/>
              </a:rPr>
              <a:t> </a:t>
            </a:r>
            <a:r>
              <a:rPr kumimoji="0" lang="en-US" altLang="zh-TW" sz="2400" b="1" dirty="0">
                <a:solidFill>
                  <a:srgbClr val="0070C0"/>
                </a:solidFill>
                <a:latin typeface="Calibri"/>
                <a:ea typeface="新細明體"/>
              </a:rPr>
              <a:t>Apply</a:t>
            </a:r>
            <a:endParaRPr kumimoji="0" lang="en-US" altLang="zh-TW" sz="2400" b="1" dirty="0">
              <a:solidFill>
                <a:srgbClr val="0070C0"/>
              </a:solidFill>
              <a:effectLst>
                <a:outerShdw blurRad="38100" dist="38100" dir="2700000" algn="tl">
                  <a:srgbClr val="000000">
                    <a:alpha val="43137"/>
                  </a:srgbClr>
                </a:outerShdw>
              </a:effectLst>
              <a:latin typeface="微軟正黑體" pitchFamily="34" charset="-120"/>
              <a:ea typeface="微軟正黑體" pitchFamily="34" charset="-120"/>
            </a:endParaRPr>
          </a:p>
        </p:txBody>
      </p:sp>
      <p:sp>
        <p:nvSpPr>
          <p:cNvPr id="15" name="Text Box 9"/>
          <p:cNvSpPr txBox="1">
            <a:spLocks noChangeArrowheads="1"/>
          </p:cNvSpPr>
          <p:nvPr/>
        </p:nvSpPr>
        <p:spPr bwMode="auto">
          <a:xfrm>
            <a:off x="3571875" y="5429250"/>
            <a:ext cx="1428750" cy="892175"/>
          </a:xfrm>
          <a:prstGeom prst="rect">
            <a:avLst/>
          </a:prstGeom>
          <a:noFill/>
          <a:ln w="9525">
            <a:noFill/>
            <a:miter lim="800000"/>
            <a:headEnd/>
            <a:tailEnd/>
          </a:ln>
          <a:effectLst/>
        </p:spPr>
        <p:txBody>
          <a:bodyPr>
            <a:spAutoFit/>
          </a:bodyPr>
          <a:lstStyle/>
          <a:p>
            <a:pPr eaLnBrk="0" fontAlgn="auto" hangingPunct="0">
              <a:spcBef>
                <a:spcPts val="0"/>
              </a:spcBef>
              <a:spcAft>
                <a:spcPts val="0"/>
              </a:spcAft>
              <a:defRPr/>
            </a:pPr>
            <a:r>
              <a:rPr kumimoji="0" lang="zh-TW" altLang="en-US" sz="3200" b="1" dirty="0">
                <a:solidFill>
                  <a:srgbClr val="BC7000"/>
                </a:solidFill>
                <a:effectLst>
                  <a:outerShdw blurRad="38100" dist="38100" dir="2700000" algn="tl">
                    <a:srgbClr val="000000">
                      <a:alpha val="43137"/>
                    </a:srgbClr>
                  </a:outerShdw>
                </a:effectLst>
                <a:latin typeface="Calibri"/>
                <a:ea typeface="新細明體"/>
              </a:rPr>
              <a:t>了解</a:t>
            </a:r>
            <a:r>
              <a:rPr kumimoji="0" lang="zh-TW" altLang="en-US" sz="3200" b="1" dirty="0">
                <a:solidFill>
                  <a:srgbClr val="BC7000"/>
                </a:solidFill>
                <a:latin typeface="Calibri"/>
                <a:ea typeface="新細明體"/>
              </a:rPr>
              <a:t> </a:t>
            </a:r>
            <a:r>
              <a:rPr kumimoji="0" lang="en-US" altLang="zh-TW" sz="2000" b="1" dirty="0">
                <a:solidFill>
                  <a:srgbClr val="BC7000"/>
                </a:solidFill>
                <a:latin typeface="Calibri"/>
                <a:ea typeface="新細明體"/>
              </a:rPr>
              <a:t>Understand</a:t>
            </a:r>
            <a:endParaRPr kumimoji="0" lang="en-US" altLang="zh-TW" sz="2000" b="1" dirty="0">
              <a:solidFill>
                <a:srgbClr val="BC7000"/>
              </a:solidFill>
              <a:effectLst>
                <a:outerShdw blurRad="38100" dist="38100" dir="2700000" algn="tl">
                  <a:srgbClr val="000000">
                    <a:alpha val="43137"/>
                  </a:srgbClr>
                </a:outerShdw>
              </a:effectLst>
              <a:latin typeface="微軟正黑體" pitchFamily="34" charset="-120"/>
              <a:ea typeface="微軟正黑體" pitchFamily="34" charset="-120"/>
            </a:endParaRPr>
          </a:p>
        </p:txBody>
      </p:sp>
      <p:sp>
        <p:nvSpPr>
          <p:cNvPr id="16" name="Puzzle2"/>
          <p:cNvSpPr>
            <a:spLocks noEditPoints="1" noChangeArrowheads="1"/>
          </p:cNvSpPr>
          <p:nvPr/>
        </p:nvSpPr>
        <p:spPr bwMode="gray">
          <a:xfrm>
            <a:off x="2843213" y="3429000"/>
            <a:ext cx="2735262" cy="2043113"/>
          </a:xfrm>
          <a:custGeom>
            <a:avLst/>
            <a:gdLst>
              <a:gd name="T0" fmla="*/ 11 w 21600"/>
              <a:gd name="T1" fmla="*/ 13386 h 21600"/>
              <a:gd name="T2" fmla="*/ 4202 w 21600"/>
              <a:gd name="T3" fmla="*/ 21161 h 21600"/>
              <a:gd name="T4" fmla="*/ 10400 w 21600"/>
              <a:gd name="T5" fmla="*/ 13909 h 21600"/>
              <a:gd name="T6" fmla="*/ 16821 w 21600"/>
              <a:gd name="T7" fmla="*/ 21190 h 21600"/>
              <a:gd name="T8" fmla="*/ 21600 w 21600"/>
              <a:gd name="T9" fmla="*/ 15083 h 21600"/>
              <a:gd name="T10" fmla="*/ 16889 w 21600"/>
              <a:gd name="T11" fmla="*/ 5739 h 21600"/>
              <a:gd name="T12" fmla="*/ 10800 w 21600"/>
              <a:gd name="T13" fmla="*/ 28 h 21600"/>
              <a:gd name="T14" fmla="*/ 4202 w 21600"/>
              <a:gd name="T15" fmla="*/ 5894 h 21600"/>
              <a:gd name="T16" fmla="*/ 5388 w 21600"/>
              <a:gd name="T17" fmla="*/ 6742 h 21600"/>
              <a:gd name="T18" fmla="*/ 16177 w 21600"/>
              <a:gd name="T19" fmla="*/ 20441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4247" y="12354"/>
                </a:moveTo>
                <a:lnTo>
                  <a:pt x="4134" y="12468"/>
                </a:lnTo>
                <a:lnTo>
                  <a:pt x="4010" y="12581"/>
                </a:lnTo>
                <a:lnTo>
                  <a:pt x="3897" y="12637"/>
                </a:lnTo>
                <a:lnTo>
                  <a:pt x="3773" y="12694"/>
                </a:lnTo>
                <a:lnTo>
                  <a:pt x="3637" y="12694"/>
                </a:lnTo>
                <a:lnTo>
                  <a:pt x="3524" y="12694"/>
                </a:lnTo>
                <a:lnTo>
                  <a:pt x="3400" y="12665"/>
                </a:lnTo>
                <a:lnTo>
                  <a:pt x="3287" y="12609"/>
                </a:lnTo>
                <a:lnTo>
                  <a:pt x="3027" y="12496"/>
                </a:lnTo>
                <a:lnTo>
                  <a:pt x="2790" y="12340"/>
                </a:lnTo>
                <a:lnTo>
                  <a:pt x="2530" y="12142"/>
                </a:lnTo>
                <a:lnTo>
                  <a:pt x="2293" y="11987"/>
                </a:lnTo>
                <a:lnTo>
                  <a:pt x="2033" y="11817"/>
                </a:lnTo>
                <a:lnTo>
                  <a:pt x="1773" y="11676"/>
                </a:lnTo>
                <a:lnTo>
                  <a:pt x="1638" y="11662"/>
                </a:lnTo>
                <a:lnTo>
                  <a:pt x="1513" y="11634"/>
                </a:lnTo>
                <a:lnTo>
                  <a:pt x="1378" y="11634"/>
                </a:lnTo>
                <a:lnTo>
                  <a:pt x="1253" y="11634"/>
                </a:lnTo>
                <a:lnTo>
                  <a:pt x="1118" y="11662"/>
                </a:lnTo>
                <a:lnTo>
                  <a:pt x="971" y="11732"/>
                </a:lnTo>
                <a:lnTo>
                  <a:pt x="835" y="11817"/>
                </a:lnTo>
                <a:lnTo>
                  <a:pt x="711" y="11959"/>
                </a:lnTo>
                <a:lnTo>
                  <a:pt x="553" y="12086"/>
                </a:lnTo>
                <a:lnTo>
                  <a:pt x="429" y="12284"/>
                </a:lnTo>
                <a:lnTo>
                  <a:pt x="271" y="12524"/>
                </a:lnTo>
                <a:lnTo>
                  <a:pt x="146" y="12793"/>
                </a:lnTo>
                <a:lnTo>
                  <a:pt x="79" y="12962"/>
                </a:lnTo>
                <a:lnTo>
                  <a:pt x="33" y="13146"/>
                </a:lnTo>
                <a:lnTo>
                  <a:pt x="11" y="13386"/>
                </a:lnTo>
                <a:lnTo>
                  <a:pt x="11" y="13641"/>
                </a:lnTo>
                <a:lnTo>
                  <a:pt x="33" y="13881"/>
                </a:lnTo>
                <a:lnTo>
                  <a:pt x="101" y="14150"/>
                </a:lnTo>
                <a:lnTo>
                  <a:pt x="192" y="14404"/>
                </a:lnTo>
                <a:lnTo>
                  <a:pt x="293" y="14645"/>
                </a:lnTo>
                <a:lnTo>
                  <a:pt x="451" y="14857"/>
                </a:lnTo>
                <a:lnTo>
                  <a:pt x="621" y="15054"/>
                </a:lnTo>
                <a:lnTo>
                  <a:pt x="734" y="15125"/>
                </a:lnTo>
                <a:lnTo>
                  <a:pt x="835" y="15210"/>
                </a:lnTo>
                <a:lnTo>
                  <a:pt x="948" y="15267"/>
                </a:lnTo>
                <a:lnTo>
                  <a:pt x="1084" y="15323"/>
                </a:lnTo>
                <a:lnTo>
                  <a:pt x="1208" y="15351"/>
                </a:lnTo>
                <a:lnTo>
                  <a:pt x="1355" y="15380"/>
                </a:lnTo>
                <a:lnTo>
                  <a:pt x="1513" y="15380"/>
                </a:lnTo>
                <a:lnTo>
                  <a:pt x="1683" y="15380"/>
                </a:lnTo>
                <a:lnTo>
                  <a:pt x="1864" y="15351"/>
                </a:lnTo>
                <a:lnTo>
                  <a:pt x="2033" y="15323"/>
                </a:lnTo>
                <a:lnTo>
                  <a:pt x="2225" y="15238"/>
                </a:lnTo>
                <a:lnTo>
                  <a:pt x="2428" y="15153"/>
                </a:lnTo>
                <a:lnTo>
                  <a:pt x="2745" y="15026"/>
                </a:lnTo>
                <a:lnTo>
                  <a:pt x="3005" y="14913"/>
                </a:lnTo>
                <a:lnTo>
                  <a:pt x="3264" y="14828"/>
                </a:lnTo>
                <a:lnTo>
                  <a:pt x="3513" y="14800"/>
                </a:lnTo>
                <a:lnTo>
                  <a:pt x="3615" y="14828"/>
                </a:lnTo>
                <a:lnTo>
                  <a:pt x="3728" y="14857"/>
                </a:lnTo>
                <a:lnTo>
                  <a:pt x="3807" y="14913"/>
                </a:lnTo>
                <a:lnTo>
                  <a:pt x="3920" y="14998"/>
                </a:lnTo>
                <a:lnTo>
                  <a:pt x="4010" y="15097"/>
                </a:lnTo>
                <a:lnTo>
                  <a:pt x="4089" y="15238"/>
                </a:lnTo>
                <a:lnTo>
                  <a:pt x="4179" y="15408"/>
                </a:lnTo>
                <a:lnTo>
                  <a:pt x="4247" y="15620"/>
                </a:lnTo>
                <a:lnTo>
                  <a:pt x="4326" y="15860"/>
                </a:lnTo>
                <a:lnTo>
                  <a:pt x="4394" y="16129"/>
                </a:lnTo>
                <a:lnTo>
                  <a:pt x="4439" y="16440"/>
                </a:lnTo>
                <a:lnTo>
                  <a:pt x="4507" y="16737"/>
                </a:lnTo>
                <a:lnTo>
                  <a:pt x="4552" y="17090"/>
                </a:lnTo>
                <a:lnTo>
                  <a:pt x="4575" y="17443"/>
                </a:lnTo>
                <a:lnTo>
                  <a:pt x="4586" y="17825"/>
                </a:lnTo>
                <a:lnTo>
                  <a:pt x="4586" y="18193"/>
                </a:lnTo>
                <a:lnTo>
                  <a:pt x="4586" y="18574"/>
                </a:lnTo>
                <a:lnTo>
                  <a:pt x="4586" y="18984"/>
                </a:lnTo>
                <a:lnTo>
                  <a:pt x="4552" y="19366"/>
                </a:lnTo>
                <a:lnTo>
                  <a:pt x="4507" y="19748"/>
                </a:lnTo>
                <a:lnTo>
                  <a:pt x="4462" y="20129"/>
                </a:lnTo>
                <a:lnTo>
                  <a:pt x="4371" y="20483"/>
                </a:lnTo>
                <a:lnTo>
                  <a:pt x="4292" y="20836"/>
                </a:lnTo>
                <a:lnTo>
                  <a:pt x="4202" y="21161"/>
                </a:lnTo>
                <a:lnTo>
                  <a:pt x="4744" y="21161"/>
                </a:lnTo>
                <a:lnTo>
                  <a:pt x="5264" y="21161"/>
                </a:lnTo>
                <a:lnTo>
                  <a:pt x="5784" y="21161"/>
                </a:lnTo>
                <a:lnTo>
                  <a:pt x="6235" y="21161"/>
                </a:lnTo>
                <a:lnTo>
                  <a:pt x="6676" y="21161"/>
                </a:lnTo>
                <a:lnTo>
                  <a:pt x="7060" y="21161"/>
                </a:lnTo>
                <a:lnTo>
                  <a:pt x="7410" y="21161"/>
                </a:lnTo>
                <a:lnTo>
                  <a:pt x="7670" y="21161"/>
                </a:lnTo>
                <a:lnTo>
                  <a:pt x="8020" y="21020"/>
                </a:lnTo>
                <a:lnTo>
                  <a:pt x="8303" y="20893"/>
                </a:lnTo>
                <a:lnTo>
                  <a:pt x="8563" y="20695"/>
                </a:lnTo>
                <a:lnTo>
                  <a:pt x="8800" y="20511"/>
                </a:lnTo>
                <a:lnTo>
                  <a:pt x="8969" y="20285"/>
                </a:lnTo>
                <a:lnTo>
                  <a:pt x="9150" y="20045"/>
                </a:lnTo>
                <a:lnTo>
                  <a:pt x="9252" y="19804"/>
                </a:lnTo>
                <a:lnTo>
                  <a:pt x="9342" y="19550"/>
                </a:lnTo>
                <a:lnTo>
                  <a:pt x="9410" y="19281"/>
                </a:lnTo>
                <a:lnTo>
                  <a:pt x="9433" y="19013"/>
                </a:lnTo>
                <a:lnTo>
                  <a:pt x="9433" y="18744"/>
                </a:lnTo>
                <a:lnTo>
                  <a:pt x="9387" y="18504"/>
                </a:lnTo>
                <a:lnTo>
                  <a:pt x="9320" y="18221"/>
                </a:lnTo>
                <a:lnTo>
                  <a:pt x="9207" y="17981"/>
                </a:lnTo>
                <a:lnTo>
                  <a:pt x="9105" y="17740"/>
                </a:lnTo>
                <a:lnTo>
                  <a:pt x="8924" y="17514"/>
                </a:lnTo>
                <a:lnTo>
                  <a:pt x="8777" y="17274"/>
                </a:lnTo>
                <a:lnTo>
                  <a:pt x="8642" y="17034"/>
                </a:lnTo>
                <a:lnTo>
                  <a:pt x="8563" y="16765"/>
                </a:lnTo>
                <a:lnTo>
                  <a:pt x="8472" y="16468"/>
                </a:lnTo>
                <a:lnTo>
                  <a:pt x="8450" y="16157"/>
                </a:lnTo>
                <a:lnTo>
                  <a:pt x="8450" y="15860"/>
                </a:lnTo>
                <a:lnTo>
                  <a:pt x="8472" y="15563"/>
                </a:lnTo>
                <a:lnTo>
                  <a:pt x="8540" y="15267"/>
                </a:lnTo>
                <a:lnTo>
                  <a:pt x="8642" y="14998"/>
                </a:lnTo>
                <a:lnTo>
                  <a:pt x="8777" y="14729"/>
                </a:lnTo>
                <a:lnTo>
                  <a:pt x="8868" y="14616"/>
                </a:lnTo>
                <a:lnTo>
                  <a:pt x="8969" y="14475"/>
                </a:lnTo>
                <a:lnTo>
                  <a:pt x="9060" y="14376"/>
                </a:lnTo>
                <a:lnTo>
                  <a:pt x="9184" y="14291"/>
                </a:lnTo>
                <a:lnTo>
                  <a:pt x="9297" y="14206"/>
                </a:lnTo>
                <a:lnTo>
                  <a:pt x="9433" y="14121"/>
                </a:lnTo>
                <a:lnTo>
                  <a:pt x="9579" y="14051"/>
                </a:lnTo>
                <a:lnTo>
                  <a:pt x="9726" y="13994"/>
                </a:lnTo>
                <a:lnTo>
                  <a:pt x="9884" y="13938"/>
                </a:lnTo>
                <a:lnTo>
                  <a:pt x="10054" y="13909"/>
                </a:lnTo>
                <a:lnTo>
                  <a:pt x="10257" y="13881"/>
                </a:lnTo>
                <a:lnTo>
                  <a:pt x="10449" y="13881"/>
                </a:lnTo>
                <a:lnTo>
                  <a:pt x="10664" y="13881"/>
                </a:lnTo>
                <a:lnTo>
                  <a:pt x="10856" y="13909"/>
                </a:lnTo>
                <a:lnTo>
                  <a:pt x="11037" y="13966"/>
                </a:lnTo>
                <a:lnTo>
                  <a:pt x="11206" y="14023"/>
                </a:lnTo>
                <a:lnTo>
                  <a:pt x="11353" y="14093"/>
                </a:lnTo>
                <a:lnTo>
                  <a:pt x="11511" y="14178"/>
                </a:lnTo>
                <a:lnTo>
                  <a:pt x="11635" y="14263"/>
                </a:lnTo>
                <a:lnTo>
                  <a:pt x="11748" y="14376"/>
                </a:lnTo>
                <a:lnTo>
                  <a:pt x="11861" y="14475"/>
                </a:lnTo>
                <a:lnTo>
                  <a:pt x="11941" y="14616"/>
                </a:lnTo>
                <a:lnTo>
                  <a:pt x="12031" y="14758"/>
                </a:lnTo>
                <a:lnTo>
                  <a:pt x="12099" y="14885"/>
                </a:lnTo>
                <a:lnTo>
                  <a:pt x="12200" y="15210"/>
                </a:lnTo>
                <a:lnTo>
                  <a:pt x="12268" y="15507"/>
                </a:lnTo>
                <a:lnTo>
                  <a:pt x="12291" y="15832"/>
                </a:lnTo>
                <a:lnTo>
                  <a:pt x="12291" y="16157"/>
                </a:lnTo>
                <a:lnTo>
                  <a:pt x="12246" y="16482"/>
                </a:lnTo>
                <a:lnTo>
                  <a:pt x="12178" y="16807"/>
                </a:lnTo>
                <a:lnTo>
                  <a:pt x="12099" y="17090"/>
                </a:lnTo>
                <a:lnTo>
                  <a:pt x="12008" y="17330"/>
                </a:lnTo>
                <a:lnTo>
                  <a:pt x="11884" y="17542"/>
                </a:lnTo>
                <a:lnTo>
                  <a:pt x="11748" y="17712"/>
                </a:lnTo>
                <a:lnTo>
                  <a:pt x="11613" y="17839"/>
                </a:lnTo>
                <a:lnTo>
                  <a:pt x="11489" y="18037"/>
                </a:lnTo>
                <a:lnTo>
                  <a:pt x="11398" y="18221"/>
                </a:lnTo>
                <a:lnTo>
                  <a:pt x="11319" y="18447"/>
                </a:lnTo>
                <a:lnTo>
                  <a:pt x="11251" y="18659"/>
                </a:lnTo>
                <a:lnTo>
                  <a:pt x="11206" y="18900"/>
                </a:lnTo>
                <a:lnTo>
                  <a:pt x="11184" y="19154"/>
                </a:lnTo>
                <a:lnTo>
                  <a:pt x="11184" y="19423"/>
                </a:lnTo>
                <a:lnTo>
                  <a:pt x="11229" y="19663"/>
                </a:lnTo>
                <a:lnTo>
                  <a:pt x="11297" y="19903"/>
                </a:lnTo>
                <a:lnTo>
                  <a:pt x="11376" y="20158"/>
                </a:lnTo>
                <a:lnTo>
                  <a:pt x="11511" y="20398"/>
                </a:lnTo>
                <a:lnTo>
                  <a:pt x="11681" y="20610"/>
                </a:lnTo>
                <a:lnTo>
                  <a:pt x="11884" y="20808"/>
                </a:lnTo>
                <a:lnTo>
                  <a:pt x="12121" y="20992"/>
                </a:lnTo>
                <a:lnTo>
                  <a:pt x="12404" y="21161"/>
                </a:lnTo>
                <a:lnTo>
                  <a:pt x="12528" y="21190"/>
                </a:lnTo>
                <a:lnTo>
                  <a:pt x="12856" y="21274"/>
                </a:lnTo>
                <a:lnTo>
                  <a:pt x="13330" y="21373"/>
                </a:lnTo>
                <a:lnTo>
                  <a:pt x="13963" y="21486"/>
                </a:lnTo>
                <a:lnTo>
                  <a:pt x="14313" y="21543"/>
                </a:lnTo>
                <a:lnTo>
                  <a:pt x="14652" y="21571"/>
                </a:lnTo>
                <a:lnTo>
                  <a:pt x="15025" y="21600"/>
                </a:lnTo>
                <a:lnTo>
                  <a:pt x="15409" y="21600"/>
                </a:lnTo>
                <a:lnTo>
                  <a:pt x="15782" y="21600"/>
                </a:lnTo>
                <a:lnTo>
                  <a:pt x="16177" y="21571"/>
                </a:lnTo>
                <a:lnTo>
                  <a:pt x="16516" y="21486"/>
                </a:lnTo>
                <a:lnTo>
                  <a:pt x="16889" y="21402"/>
                </a:lnTo>
                <a:lnTo>
                  <a:pt x="16821" y="21190"/>
                </a:lnTo>
                <a:lnTo>
                  <a:pt x="16776" y="20935"/>
                </a:lnTo>
                <a:lnTo>
                  <a:pt x="16742" y="20667"/>
                </a:lnTo>
                <a:lnTo>
                  <a:pt x="16719" y="20370"/>
                </a:lnTo>
                <a:lnTo>
                  <a:pt x="16697" y="19719"/>
                </a:lnTo>
                <a:lnTo>
                  <a:pt x="16697" y="19013"/>
                </a:lnTo>
                <a:lnTo>
                  <a:pt x="16719" y="18306"/>
                </a:lnTo>
                <a:lnTo>
                  <a:pt x="16753" y="17599"/>
                </a:lnTo>
                <a:lnTo>
                  <a:pt x="16821" y="16949"/>
                </a:lnTo>
                <a:lnTo>
                  <a:pt x="16889" y="16383"/>
                </a:lnTo>
                <a:lnTo>
                  <a:pt x="16934" y="16129"/>
                </a:lnTo>
                <a:lnTo>
                  <a:pt x="17002" y="15945"/>
                </a:lnTo>
                <a:lnTo>
                  <a:pt x="17081" y="15790"/>
                </a:lnTo>
                <a:lnTo>
                  <a:pt x="17194" y="15648"/>
                </a:lnTo>
                <a:lnTo>
                  <a:pt x="17318" y="15563"/>
                </a:lnTo>
                <a:lnTo>
                  <a:pt x="17453" y="15507"/>
                </a:lnTo>
                <a:lnTo>
                  <a:pt x="17600" y="15450"/>
                </a:lnTo>
                <a:lnTo>
                  <a:pt x="17758" y="15450"/>
                </a:lnTo>
                <a:lnTo>
                  <a:pt x="17905" y="15479"/>
                </a:lnTo>
                <a:lnTo>
                  <a:pt x="18064" y="15535"/>
                </a:lnTo>
                <a:lnTo>
                  <a:pt x="18233" y="15620"/>
                </a:lnTo>
                <a:lnTo>
                  <a:pt x="18380" y="15733"/>
                </a:lnTo>
                <a:lnTo>
                  <a:pt x="18561" y="15832"/>
                </a:lnTo>
                <a:lnTo>
                  <a:pt x="18707" y="15973"/>
                </a:lnTo>
                <a:lnTo>
                  <a:pt x="18866" y="16129"/>
                </a:lnTo>
                <a:lnTo>
                  <a:pt x="18990" y="16327"/>
                </a:lnTo>
                <a:lnTo>
                  <a:pt x="19125" y="16482"/>
                </a:lnTo>
                <a:lnTo>
                  <a:pt x="19295" y="16624"/>
                </a:lnTo>
                <a:lnTo>
                  <a:pt x="19464" y="16737"/>
                </a:lnTo>
                <a:lnTo>
                  <a:pt x="19668" y="16807"/>
                </a:lnTo>
                <a:lnTo>
                  <a:pt x="19860" y="16836"/>
                </a:lnTo>
                <a:lnTo>
                  <a:pt x="20052" y="16864"/>
                </a:lnTo>
                <a:lnTo>
                  <a:pt x="20266" y="16836"/>
                </a:lnTo>
                <a:lnTo>
                  <a:pt x="20470" y="16793"/>
                </a:lnTo>
                <a:lnTo>
                  <a:pt x="20662" y="16708"/>
                </a:lnTo>
                <a:lnTo>
                  <a:pt x="20854" y="16567"/>
                </a:lnTo>
                <a:lnTo>
                  <a:pt x="21035" y="16412"/>
                </a:lnTo>
                <a:lnTo>
                  <a:pt x="21182" y="16214"/>
                </a:lnTo>
                <a:lnTo>
                  <a:pt x="21340" y="16002"/>
                </a:lnTo>
                <a:lnTo>
                  <a:pt x="21441" y="15733"/>
                </a:lnTo>
                <a:lnTo>
                  <a:pt x="21532" y="15436"/>
                </a:lnTo>
                <a:lnTo>
                  <a:pt x="21600" y="15083"/>
                </a:lnTo>
                <a:lnTo>
                  <a:pt x="21600" y="14885"/>
                </a:lnTo>
                <a:lnTo>
                  <a:pt x="21600" y="14729"/>
                </a:lnTo>
                <a:lnTo>
                  <a:pt x="21600" y="14531"/>
                </a:lnTo>
                <a:lnTo>
                  <a:pt x="21577" y="14376"/>
                </a:lnTo>
                <a:lnTo>
                  <a:pt x="21532" y="14206"/>
                </a:lnTo>
                <a:lnTo>
                  <a:pt x="21487" y="14051"/>
                </a:lnTo>
                <a:lnTo>
                  <a:pt x="21419" y="13909"/>
                </a:lnTo>
                <a:lnTo>
                  <a:pt x="21351" y="13768"/>
                </a:lnTo>
                <a:lnTo>
                  <a:pt x="21204" y="13500"/>
                </a:lnTo>
                <a:lnTo>
                  <a:pt x="21035" y="13287"/>
                </a:lnTo>
                <a:lnTo>
                  <a:pt x="20809" y="13090"/>
                </a:lnTo>
                <a:lnTo>
                  <a:pt x="20594" y="12962"/>
                </a:lnTo>
                <a:lnTo>
                  <a:pt x="20357" y="12821"/>
                </a:lnTo>
                <a:lnTo>
                  <a:pt x="20120" y="12764"/>
                </a:lnTo>
                <a:lnTo>
                  <a:pt x="19882" y="12708"/>
                </a:lnTo>
                <a:lnTo>
                  <a:pt x="19645" y="12736"/>
                </a:lnTo>
                <a:lnTo>
                  <a:pt x="19430" y="12793"/>
                </a:lnTo>
                <a:lnTo>
                  <a:pt x="19227" y="12906"/>
                </a:lnTo>
                <a:lnTo>
                  <a:pt x="19148" y="12962"/>
                </a:lnTo>
                <a:lnTo>
                  <a:pt x="19058" y="13047"/>
                </a:lnTo>
                <a:lnTo>
                  <a:pt x="18990" y="13146"/>
                </a:lnTo>
                <a:lnTo>
                  <a:pt x="18911" y="13259"/>
                </a:lnTo>
                <a:lnTo>
                  <a:pt x="18775" y="13471"/>
                </a:lnTo>
                <a:lnTo>
                  <a:pt x="18628" y="13641"/>
                </a:lnTo>
                <a:lnTo>
                  <a:pt x="18470" y="13740"/>
                </a:lnTo>
                <a:lnTo>
                  <a:pt x="18301" y="13825"/>
                </a:lnTo>
                <a:lnTo>
                  <a:pt x="18143" y="13853"/>
                </a:lnTo>
                <a:lnTo>
                  <a:pt x="17973" y="13881"/>
                </a:lnTo>
                <a:lnTo>
                  <a:pt x="17804" y="13853"/>
                </a:lnTo>
                <a:lnTo>
                  <a:pt x="17646" y="13796"/>
                </a:lnTo>
                <a:lnTo>
                  <a:pt x="17499" y="13726"/>
                </a:lnTo>
                <a:lnTo>
                  <a:pt x="17341" y="13641"/>
                </a:lnTo>
                <a:lnTo>
                  <a:pt x="17216" y="13528"/>
                </a:lnTo>
                <a:lnTo>
                  <a:pt x="17103" y="13386"/>
                </a:lnTo>
                <a:lnTo>
                  <a:pt x="17024" y="13259"/>
                </a:lnTo>
                <a:lnTo>
                  <a:pt x="16934" y="13118"/>
                </a:lnTo>
                <a:lnTo>
                  <a:pt x="16889" y="12991"/>
                </a:lnTo>
                <a:lnTo>
                  <a:pt x="16889" y="12849"/>
                </a:lnTo>
                <a:lnTo>
                  <a:pt x="16889" y="12383"/>
                </a:lnTo>
                <a:lnTo>
                  <a:pt x="16889" y="11662"/>
                </a:lnTo>
                <a:lnTo>
                  <a:pt x="16889" y="10701"/>
                </a:lnTo>
                <a:lnTo>
                  <a:pt x="16889" y="9640"/>
                </a:lnTo>
                <a:lnTo>
                  <a:pt x="16889" y="8566"/>
                </a:lnTo>
                <a:lnTo>
                  <a:pt x="16889" y="7478"/>
                </a:lnTo>
                <a:lnTo>
                  <a:pt x="16889" y="6502"/>
                </a:lnTo>
                <a:lnTo>
                  <a:pt x="16889" y="5739"/>
                </a:lnTo>
                <a:lnTo>
                  <a:pt x="16674" y="5894"/>
                </a:lnTo>
                <a:lnTo>
                  <a:pt x="16414" y="6036"/>
                </a:lnTo>
                <a:lnTo>
                  <a:pt x="16154" y="6177"/>
                </a:lnTo>
                <a:lnTo>
                  <a:pt x="15849" y="6248"/>
                </a:lnTo>
                <a:lnTo>
                  <a:pt x="15544" y="6304"/>
                </a:lnTo>
                <a:lnTo>
                  <a:pt x="15217" y="6332"/>
                </a:lnTo>
                <a:lnTo>
                  <a:pt x="14866" y="6361"/>
                </a:lnTo>
                <a:lnTo>
                  <a:pt x="14550" y="6361"/>
                </a:lnTo>
                <a:lnTo>
                  <a:pt x="14200" y="6332"/>
                </a:lnTo>
                <a:lnTo>
                  <a:pt x="13850" y="6276"/>
                </a:lnTo>
                <a:lnTo>
                  <a:pt x="13522" y="6219"/>
                </a:lnTo>
                <a:lnTo>
                  <a:pt x="13206" y="6149"/>
                </a:lnTo>
                <a:lnTo>
                  <a:pt x="12901" y="6064"/>
                </a:lnTo>
                <a:lnTo>
                  <a:pt x="12618" y="5951"/>
                </a:lnTo>
                <a:lnTo>
                  <a:pt x="12358" y="5838"/>
                </a:lnTo>
                <a:lnTo>
                  <a:pt x="12121" y="5739"/>
                </a:lnTo>
                <a:lnTo>
                  <a:pt x="11941" y="5626"/>
                </a:lnTo>
                <a:lnTo>
                  <a:pt x="11794" y="5513"/>
                </a:lnTo>
                <a:lnTo>
                  <a:pt x="11658" y="5414"/>
                </a:lnTo>
                <a:lnTo>
                  <a:pt x="11556" y="5301"/>
                </a:lnTo>
                <a:lnTo>
                  <a:pt x="11466" y="5187"/>
                </a:lnTo>
                <a:lnTo>
                  <a:pt x="11398" y="5089"/>
                </a:lnTo>
                <a:lnTo>
                  <a:pt x="11376" y="4947"/>
                </a:lnTo>
                <a:lnTo>
                  <a:pt x="11353" y="4834"/>
                </a:lnTo>
                <a:lnTo>
                  <a:pt x="11353" y="4707"/>
                </a:lnTo>
                <a:lnTo>
                  <a:pt x="11376" y="4565"/>
                </a:lnTo>
                <a:lnTo>
                  <a:pt x="11443" y="4410"/>
                </a:lnTo>
                <a:lnTo>
                  <a:pt x="11511" y="4240"/>
                </a:lnTo>
                <a:lnTo>
                  <a:pt x="11703" y="3887"/>
                </a:lnTo>
                <a:lnTo>
                  <a:pt x="11986" y="3505"/>
                </a:lnTo>
                <a:lnTo>
                  <a:pt x="12144" y="3265"/>
                </a:lnTo>
                <a:lnTo>
                  <a:pt x="12246" y="3025"/>
                </a:lnTo>
                <a:lnTo>
                  <a:pt x="12336" y="2756"/>
                </a:lnTo>
                <a:lnTo>
                  <a:pt x="12404" y="2445"/>
                </a:lnTo>
                <a:lnTo>
                  <a:pt x="12438" y="2176"/>
                </a:lnTo>
                <a:lnTo>
                  <a:pt x="12438" y="1880"/>
                </a:lnTo>
                <a:lnTo>
                  <a:pt x="12404" y="1583"/>
                </a:lnTo>
                <a:lnTo>
                  <a:pt x="12336" y="1314"/>
                </a:lnTo>
                <a:lnTo>
                  <a:pt x="12246" y="1046"/>
                </a:lnTo>
                <a:lnTo>
                  <a:pt x="12099" y="791"/>
                </a:lnTo>
                <a:lnTo>
                  <a:pt x="12008" y="692"/>
                </a:lnTo>
                <a:lnTo>
                  <a:pt x="11918" y="579"/>
                </a:lnTo>
                <a:lnTo>
                  <a:pt x="11816" y="466"/>
                </a:lnTo>
                <a:lnTo>
                  <a:pt x="11703" y="381"/>
                </a:lnTo>
                <a:lnTo>
                  <a:pt x="11579" y="310"/>
                </a:lnTo>
                <a:lnTo>
                  <a:pt x="11443" y="226"/>
                </a:lnTo>
                <a:lnTo>
                  <a:pt x="11297" y="169"/>
                </a:lnTo>
                <a:lnTo>
                  <a:pt x="11138" y="113"/>
                </a:lnTo>
                <a:lnTo>
                  <a:pt x="10969" y="56"/>
                </a:lnTo>
                <a:lnTo>
                  <a:pt x="10800" y="28"/>
                </a:lnTo>
                <a:lnTo>
                  <a:pt x="10619" y="28"/>
                </a:lnTo>
                <a:lnTo>
                  <a:pt x="10404" y="28"/>
                </a:lnTo>
                <a:lnTo>
                  <a:pt x="10257" y="28"/>
                </a:lnTo>
                <a:lnTo>
                  <a:pt x="10076" y="56"/>
                </a:lnTo>
                <a:lnTo>
                  <a:pt x="9952" y="84"/>
                </a:lnTo>
                <a:lnTo>
                  <a:pt x="9794" y="141"/>
                </a:lnTo>
                <a:lnTo>
                  <a:pt x="9692" y="226"/>
                </a:lnTo>
                <a:lnTo>
                  <a:pt x="9557" y="282"/>
                </a:lnTo>
                <a:lnTo>
                  <a:pt x="9455" y="381"/>
                </a:lnTo>
                <a:lnTo>
                  <a:pt x="9365" y="466"/>
                </a:lnTo>
                <a:lnTo>
                  <a:pt x="9274" y="579"/>
                </a:lnTo>
                <a:lnTo>
                  <a:pt x="9184" y="692"/>
                </a:lnTo>
                <a:lnTo>
                  <a:pt x="9128" y="791"/>
                </a:lnTo>
                <a:lnTo>
                  <a:pt x="9060" y="932"/>
                </a:lnTo>
                <a:lnTo>
                  <a:pt x="8969" y="1201"/>
                </a:lnTo>
                <a:lnTo>
                  <a:pt x="8913" y="1498"/>
                </a:lnTo>
                <a:lnTo>
                  <a:pt x="8890" y="1795"/>
                </a:lnTo>
                <a:lnTo>
                  <a:pt x="8890" y="2120"/>
                </a:lnTo>
                <a:lnTo>
                  <a:pt x="8913" y="2445"/>
                </a:lnTo>
                <a:lnTo>
                  <a:pt x="8969" y="2756"/>
                </a:lnTo>
                <a:lnTo>
                  <a:pt x="9060" y="3081"/>
                </a:lnTo>
                <a:lnTo>
                  <a:pt x="9173" y="3378"/>
                </a:lnTo>
                <a:lnTo>
                  <a:pt x="9297" y="3647"/>
                </a:lnTo>
                <a:lnTo>
                  <a:pt x="9466" y="3887"/>
                </a:lnTo>
                <a:lnTo>
                  <a:pt x="9579" y="4085"/>
                </a:lnTo>
                <a:lnTo>
                  <a:pt x="9670" y="4269"/>
                </a:lnTo>
                <a:lnTo>
                  <a:pt x="9726" y="4467"/>
                </a:lnTo>
                <a:lnTo>
                  <a:pt x="9771" y="4650"/>
                </a:lnTo>
                <a:lnTo>
                  <a:pt x="9771" y="4834"/>
                </a:lnTo>
                <a:lnTo>
                  <a:pt x="9749" y="5032"/>
                </a:lnTo>
                <a:lnTo>
                  <a:pt x="9715" y="5216"/>
                </a:lnTo>
                <a:lnTo>
                  <a:pt x="9625" y="5385"/>
                </a:lnTo>
                <a:lnTo>
                  <a:pt x="9534" y="5513"/>
                </a:lnTo>
                <a:lnTo>
                  <a:pt x="9410" y="5626"/>
                </a:lnTo>
                <a:lnTo>
                  <a:pt x="9229" y="5710"/>
                </a:lnTo>
                <a:lnTo>
                  <a:pt x="9060" y="5767"/>
                </a:lnTo>
                <a:lnTo>
                  <a:pt x="8845" y="5767"/>
                </a:lnTo>
                <a:lnTo>
                  <a:pt x="8585" y="5739"/>
                </a:lnTo>
                <a:lnTo>
                  <a:pt x="8325" y="5654"/>
                </a:lnTo>
                <a:lnTo>
                  <a:pt x="8020" y="5513"/>
                </a:lnTo>
                <a:lnTo>
                  <a:pt x="7840" y="5442"/>
                </a:lnTo>
                <a:lnTo>
                  <a:pt x="7648" y="5385"/>
                </a:lnTo>
                <a:lnTo>
                  <a:pt x="7433" y="5329"/>
                </a:lnTo>
                <a:lnTo>
                  <a:pt x="7241" y="5301"/>
                </a:lnTo>
                <a:lnTo>
                  <a:pt x="6755" y="5301"/>
                </a:lnTo>
                <a:lnTo>
                  <a:pt x="6281" y="5329"/>
                </a:lnTo>
                <a:lnTo>
                  <a:pt x="5784" y="5385"/>
                </a:lnTo>
                <a:lnTo>
                  <a:pt x="5264" y="5498"/>
                </a:lnTo>
                <a:lnTo>
                  <a:pt x="4744" y="5597"/>
                </a:lnTo>
                <a:lnTo>
                  <a:pt x="4247" y="5739"/>
                </a:lnTo>
                <a:lnTo>
                  <a:pt x="4202" y="5894"/>
                </a:lnTo>
                <a:lnTo>
                  <a:pt x="4202" y="6191"/>
                </a:lnTo>
                <a:lnTo>
                  <a:pt x="4202" y="6545"/>
                </a:lnTo>
                <a:lnTo>
                  <a:pt x="4225" y="6954"/>
                </a:lnTo>
                <a:lnTo>
                  <a:pt x="4315" y="7930"/>
                </a:lnTo>
                <a:lnTo>
                  <a:pt x="4394" y="9018"/>
                </a:lnTo>
                <a:lnTo>
                  <a:pt x="4439" y="9570"/>
                </a:lnTo>
                <a:lnTo>
                  <a:pt x="4462" y="10107"/>
                </a:lnTo>
                <a:lnTo>
                  <a:pt x="4484" y="10630"/>
                </a:lnTo>
                <a:lnTo>
                  <a:pt x="4507" y="11082"/>
                </a:lnTo>
                <a:lnTo>
                  <a:pt x="4484" y="11520"/>
                </a:lnTo>
                <a:lnTo>
                  <a:pt x="4439" y="11874"/>
                </a:lnTo>
                <a:lnTo>
                  <a:pt x="4394" y="12029"/>
                </a:lnTo>
                <a:lnTo>
                  <a:pt x="4349" y="12171"/>
                </a:lnTo>
                <a:lnTo>
                  <a:pt x="4315" y="12284"/>
                </a:lnTo>
                <a:lnTo>
                  <a:pt x="4247" y="12354"/>
                </a:lnTo>
                <a:close/>
              </a:path>
            </a:pathLst>
          </a:custGeom>
          <a:gradFill rotWithShape="1">
            <a:gsLst>
              <a:gs pos="0">
                <a:srgbClr val="FFCC00"/>
              </a:gs>
              <a:gs pos="100000">
                <a:srgbClr val="FFCC00">
                  <a:gamma/>
                  <a:tint val="54510"/>
                  <a:invGamma/>
                </a:srgbClr>
              </a:gs>
            </a:gsLst>
            <a:lin ang="5400000" scaled="1"/>
          </a:gradFill>
          <a:ln w="57150">
            <a:solidFill>
              <a:srgbClr val="FFFFFF"/>
            </a:solidFill>
            <a:miter lim="800000"/>
            <a:headEnd/>
            <a:tailEnd/>
          </a:ln>
          <a:effectLst>
            <a:outerShdw dist="135003" dir="2471156" algn="ctr" rotWithShape="0">
              <a:srgbClr val="000000">
                <a:alpha val="50000"/>
              </a:srgbClr>
            </a:outerShdw>
          </a:effectLst>
        </p:spPr>
        <p:txBody>
          <a:bodyPr/>
          <a:lstStyle/>
          <a:p>
            <a:pPr algn="ctr" eaLnBrk="0" fontAlgn="auto" hangingPunct="0">
              <a:spcBef>
                <a:spcPts val="0"/>
              </a:spcBef>
              <a:spcAft>
                <a:spcPts val="0"/>
              </a:spcAft>
              <a:defRPr/>
            </a:pPr>
            <a:endParaRPr kumimoji="0" lang="zh-TW" altLang="en-US">
              <a:solidFill>
                <a:prstClr val="black"/>
              </a:solidFill>
              <a:latin typeface="Arial" pitchFamily="34" charset="0"/>
              <a:ea typeface="新細明體"/>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314" name="群組 38"/>
          <p:cNvGrpSpPr>
            <a:grpSpLocks/>
          </p:cNvGrpSpPr>
          <p:nvPr/>
        </p:nvGrpSpPr>
        <p:grpSpPr bwMode="auto">
          <a:xfrm>
            <a:off x="1500188" y="1357313"/>
            <a:ext cx="7466012" cy="5072062"/>
            <a:chOff x="429143" y="765175"/>
            <a:chExt cx="8530491" cy="5579653"/>
          </a:xfrm>
        </p:grpSpPr>
        <p:sp>
          <p:nvSpPr>
            <p:cNvPr id="13320" name="Oval 2"/>
            <p:cNvSpPr>
              <a:spLocks noChangeArrowheads="1"/>
            </p:cNvSpPr>
            <p:nvPr/>
          </p:nvSpPr>
          <p:spPr bwMode="auto">
            <a:xfrm>
              <a:off x="3357554" y="2714620"/>
              <a:ext cx="2743200" cy="1600200"/>
            </a:xfrm>
            <a:prstGeom prst="ellipse">
              <a:avLst/>
            </a:prstGeom>
            <a:solidFill>
              <a:srgbClr val="FFFFFF"/>
            </a:solidFill>
            <a:ln w="38100">
              <a:solidFill>
                <a:srgbClr val="008080"/>
              </a:solidFill>
              <a:round/>
              <a:headEnd/>
              <a:tailEnd/>
            </a:ln>
          </p:spPr>
          <p:txBody>
            <a:bodyPr lIns="91427" tIns="45713" rIns="91427" bIns="45713"/>
            <a:lstStyle/>
            <a:p>
              <a:pPr algn="ctr"/>
              <a:r>
                <a:rPr kumimoji="0" lang="en-US" altLang="zh-TW" sz="2800" b="1" smtClean="0">
                  <a:solidFill>
                    <a:srgbClr val="FF0000"/>
                  </a:solidFill>
                  <a:latin typeface="標楷體" pitchFamily="65" charset="-120"/>
                  <a:ea typeface="標楷體" pitchFamily="65" charset="-120"/>
                </a:rPr>
                <a:t>Gardner</a:t>
              </a:r>
              <a:r>
                <a:rPr kumimoji="0" lang="zh-TW" altLang="en-US" sz="2800" b="1" smtClean="0">
                  <a:solidFill>
                    <a:srgbClr val="0D0C0B"/>
                  </a:solidFill>
                  <a:latin typeface="Times New Roman" pitchFamily="18" charset="0"/>
                  <a:ea typeface="華康儷粗圓(P)" pitchFamily="34" charset="-120"/>
                </a:rPr>
                <a:t>多元智能</a:t>
              </a:r>
              <a:r>
                <a:rPr kumimoji="0" lang="zh-TW" altLang="en-US" sz="1400" smtClean="0">
                  <a:solidFill>
                    <a:prstClr val="black"/>
                  </a:solidFill>
                  <a:latin typeface="Times New Roman" pitchFamily="18" charset="0"/>
                  <a:ea typeface="新細明體" pitchFamily="18" charset="-120"/>
                </a:rPr>
                <a:t> </a:t>
              </a:r>
              <a:endParaRPr kumimoji="0" lang="zh-TW" altLang="en-US" sz="1200" smtClean="0">
                <a:solidFill>
                  <a:prstClr val="black"/>
                </a:solidFill>
                <a:latin typeface="Times New Roman" pitchFamily="18" charset="0"/>
                <a:ea typeface="新細明體" pitchFamily="18" charset="-120"/>
              </a:endParaRPr>
            </a:p>
            <a:p>
              <a:pPr algn="ctr" eaLnBrk="0" fontAlgn="ctr" hangingPunct="0">
                <a:spcBef>
                  <a:spcPct val="30000"/>
                </a:spcBef>
              </a:pPr>
              <a:endParaRPr kumimoji="0" lang="zh-TW" altLang="en-US" sz="3200" smtClean="0">
                <a:solidFill>
                  <a:prstClr val="black"/>
                </a:solidFill>
                <a:latin typeface="Times New Roman" pitchFamily="18" charset="0"/>
                <a:ea typeface="華康儷粗圓(P)" pitchFamily="34" charset="-120"/>
              </a:endParaRPr>
            </a:p>
          </p:txBody>
        </p:sp>
        <p:sp>
          <p:nvSpPr>
            <p:cNvPr id="24" name="AutoShape 3"/>
            <p:cNvSpPr>
              <a:spLocks noChangeArrowheads="1"/>
            </p:cNvSpPr>
            <p:nvPr/>
          </p:nvSpPr>
          <p:spPr bwMode="auto">
            <a:xfrm>
              <a:off x="1735108" y="765175"/>
              <a:ext cx="2760665" cy="1257387"/>
            </a:xfrm>
            <a:prstGeom prst="roundRect">
              <a:avLst>
                <a:gd name="adj" fmla="val 16667"/>
              </a:avLst>
            </a:prstGeom>
            <a:solidFill>
              <a:srgbClr val="FFCC99"/>
            </a:solidFill>
            <a:ln w="9525">
              <a:solidFill>
                <a:srgbClr val="000000"/>
              </a:solidFill>
              <a:round/>
              <a:headEnd/>
              <a:tailEnd/>
            </a:ln>
          </p:spPr>
          <p:txBody>
            <a:bodyPr lIns="91427" tIns="45713" rIns="91427" bIns="45713"/>
            <a:lstStyle/>
            <a:p>
              <a:pPr algn="just" fontAlgn="auto">
                <a:spcBef>
                  <a:spcPts val="0"/>
                </a:spcBef>
                <a:spcAft>
                  <a:spcPts val="0"/>
                </a:spcAft>
                <a:defRPr/>
              </a:pPr>
              <a:r>
                <a:rPr kumimoji="0" lang="zh-TW" altLang="en-US" sz="1600" b="1" dirty="0">
                  <a:solidFill>
                    <a:srgbClr val="0D0C0B"/>
                  </a:solidFill>
                  <a:latin typeface="新細明體"/>
                  <a:ea typeface="華康儷中黑"/>
                </a:rPr>
                <a:t>語文智能</a:t>
              </a:r>
              <a:r>
                <a:rPr kumimoji="0" lang="zh-TW" altLang="en-US" sz="1600" dirty="0">
                  <a:solidFill>
                    <a:srgbClr val="0D0C0B"/>
                  </a:solidFill>
                  <a:latin typeface="新細明體"/>
                  <a:ea typeface="華康儷中黑"/>
                </a:rPr>
                <a:t>：</a:t>
              </a:r>
            </a:p>
            <a:p>
              <a:pPr algn="just" eaLnBrk="0" fontAlgn="auto" hangingPunct="0">
                <a:spcBef>
                  <a:spcPts val="0"/>
                </a:spcBef>
                <a:spcAft>
                  <a:spcPts val="0"/>
                </a:spcAft>
                <a:defRPr/>
              </a:pPr>
              <a:r>
                <a:rPr kumimoji="0" lang="zh-TW" altLang="en-US" sz="1600" dirty="0">
                  <a:solidFill>
                    <a:srgbClr val="0D0C0B"/>
                  </a:solidFill>
                  <a:latin typeface="標楷體" pitchFamily="65" charset="-120"/>
                  <a:ea typeface="標楷體" pitchFamily="65" charset="-120"/>
                </a:rPr>
                <a:t>有效運用口頭語言和書面文字以表達自己想法和瞭解他人的能力</a:t>
              </a:r>
              <a:r>
                <a:rPr kumimoji="0" lang="zh-TW" altLang="en-US" sz="1600" dirty="0">
                  <a:solidFill>
                    <a:prstClr val="black"/>
                  </a:solidFill>
                  <a:latin typeface="標楷體" pitchFamily="65" charset="-120"/>
                  <a:ea typeface="標楷體" pitchFamily="65" charset="-120"/>
                </a:rPr>
                <a:t>。</a:t>
              </a:r>
            </a:p>
          </p:txBody>
        </p:sp>
        <p:sp>
          <p:nvSpPr>
            <p:cNvPr id="13322" name="AutoShape 4"/>
            <p:cNvSpPr>
              <a:spLocks noChangeArrowheads="1"/>
            </p:cNvSpPr>
            <p:nvPr/>
          </p:nvSpPr>
          <p:spPr bwMode="auto">
            <a:xfrm>
              <a:off x="6387883" y="3594295"/>
              <a:ext cx="2495550" cy="1493147"/>
            </a:xfrm>
            <a:prstGeom prst="roundRect">
              <a:avLst>
                <a:gd name="adj" fmla="val 16667"/>
              </a:avLst>
            </a:prstGeom>
            <a:solidFill>
              <a:srgbClr val="CCCCFF"/>
            </a:solidFill>
            <a:ln w="9525">
              <a:solidFill>
                <a:srgbClr val="000000"/>
              </a:solidFill>
              <a:round/>
              <a:headEnd/>
              <a:tailEnd/>
            </a:ln>
          </p:spPr>
          <p:txBody>
            <a:bodyPr lIns="91427" tIns="45713" rIns="91427" bIns="45713"/>
            <a:lstStyle/>
            <a:p>
              <a:pPr algn="just"/>
              <a:r>
                <a:rPr kumimoji="0" lang="zh-TW" altLang="en-US" sz="1600" b="1" smtClean="0">
                  <a:solidFill>
                    <a:srgbClr val="0D0C0B"/>
                  </a:solidFill>
                  <a:latin typeface="Times New Roman" pitchFamily="18" charset="0"/>
                  <a:ea typeface="華康儷中黑" pitchFamily="49" charset="-120"/>
                </a:rPr>
                <a:t>肢體動覺智能</a:t>
              </a:r>
              <a:r>
                <a:rPr kumimoji="0" lang="zh-TW" altLang="en-US" sz="1600" smtClean="0">
                  <a:solidFill>
                    <a:srgbClr val="0D0C0B"/>
                  </a:solidFill>
                  <a:latin typeface="Times New Roman" pitchFamily="18" charset="0"/>
                  <a:ea typeface="華康儷中黑" pitchFamily="49" charset="-120"/>
                </a:rPr>
                <a:t>：</a:t>
              </a:r>
            </a:p>
            <a:p>
              <a:pPr algn="just" eaLnBrk="0" hangingPunct="0"/>
              <a:r>
                <a:rPr kumimoji="0" lang="zh-TW" altLang="en-US" sz="1600" smtClean="0">
                  <a:solidFill>
                    <a:srgbClr val="0D0C0B"/>
                  </a:solidFill>
                  <a:latin typeface="Times New Roman" pitchFamily="18" charset="0"/>
                  <a:ea typeface="標楷體" pitchFamily="65" charset="-120"/>
                </a:rPr>
                <a:t>善於運用肢體來表達想法和感覺，運用身體的部分生產或改造事物。</a:t>
              </a:r>
              <a:endParaRPr kumimoji="0" lang="zh-TW" altLang="en-US" sz="1600" smtClean="0">
                <a:solidFill>
                  <a:srgbClr val="0D0C0B"/>
                </a:solidFill>
                <a:latin typeface="Times New Roman" pitchFamily="18" charset="0"/>
                <a:ea typeface="新細明體" pitchFamily="18" charset="-120"/>
              </a:endParaRPr>
            </a:p>
          </p:txBody>
        </p:sp>
        <p:sp>
          <p:nvSpPr>
            <p:cNvPr id="13323" name="AutoShape 5"/>
            <p:cNvSpPr>
              <a:spLocks noChangeArrowheads="1"/>
            </p:cNvSpPr>
            <p:nvPr/>
          </p:nvSpPr>
          <p:spPr bwMode="auto">
            <a:xfrm>
              <a:off x="6306256" y="2022562"/>
              <a:ext cx="2653378" cy="1447800"/>
            </a:xfrm>
            <a:prstGeom prst="roundRect">
              <a:avLst>
                <a:gd name="adj" fmla="val 16667"/>
              </a:avLst>
            </a:prstGeom>
            <a:solidFill>
              <a:srgbClr val="FF99FF"/>
            </a:solidFill>
            <a:ln w="9525">
              <a:solidFill>
                <a:srgbClr val="000000"/>
              </a:solidFill>
              <a:round/>
              <a:headEnd/>
              <a:tailEnd/>
            </a:ln>
          </p:spPr>
          <p:txBody>
            <a:bodyPr lIns="91427" tIns="45713" rIns="91427" bIns="45713"/>
            <a:lstStyle/>
            <a:p>
              <a:pPr algn="just"/>
              <a:r>
                <a:rPr kumimoji="0" lang="zh-TW" altLang="en-US" sz="1600" b="1" smtClean="0">
                  <a:solidFill>
                    <a:srgbClr val="0D0C0B"/>
                  </a:solidFill>
                  <a:latin typeface="Times New Roman" pitchFamily="18" charset="0"/>
                  <a:ea typeface="華康儷中黑" pitchFamily="49" charset="-120"/>
                </a:rPr>
                <a:t>視覺空間智能</a:t>
              </a:r>
              <a:r>
                <a:rPr kumimoji="0" lang="zh-TW" altLang="en-US" sz="1600" smtClean="0">
                  <a:solidFill>
                    <a:srgbClr val="0D0C0B"/>
                  </a:solidFill>
                  <a:latin typeface="Times New Roman" pitchFamily="18" charset="0"/>
                  <a:ea typeface="華康儷中黑" pitchFamily="49" charset="-120"/>
                </a:rPr>
                <a:t>：</a:t>
              </a:r>
            </a:p>
            <a:p>
              <a:pPr algn="just" eaLnBrk="0" hangingPunct="0"/>
              <a:r>
                <a:rPr kumimoji="0" lang="zh-TW" altLang="en-US" sz="1600" smtClean="0">
                  <a:solidFill>
                    <a:srgbClr val="0D0C0B"/>
                  </a:solidFill>
                  <a:latin typeface="Times New Roman" pitchFamily="18" charset="0"/>
                  <a:ea typeface="標楷體" pitchFamily="65" charset="-120"/>
                </a:rPr>
                <a:t>能以三度空間來思考，準確的感覺視覺空間，並把內在的空間世界表現出來。</a:t>
              </a:r>
              <a:endParaRPr kumimoji="0" lang="zh-TW" altLang="en-US" sz="1600" smtClean="0">
                <a:solidFill>
                  <a:srgbClr val="0D0C0B"/>
                </a:solidFill>
                <a:latin typeface="Times New Roman" pitchFamily="18" charset="0"/>
                <a:ea typeface="新細明體" pitchFamily="18" charset="-120"/>
              </a:endParaRPr>
            </a:p>
          </p:txBody>
        </p:sp>
        <p:sp>
          <p:nvSpPr>
            <p:cNvPr id="27" name="AutoShape 6"/>
            <p:cNvSpPr>
              <a:spLocks noChangeArrowheads="1"/>
            </p:cNvSpPr>
            <p:nvPr/>
          </p:nvSpPr>
          <p:spPr bwMode="auto">
            <a:xfrm>
              <a:off x="4744269" y="765175"/>
              <a:ext cx="2492217" cy="1143872"/>
            </a:xfrm>
            <a:prstGeom prst="roundRect">
              <a:avLst>
                <a:gd name="adj" fmla="val 16667"/>
              </a:avLst>
            </a:prstGeom>
            <a:solidFill>
              <a:srgbClr val="FFFF99"/>
            </a:solidFill>
            <a:ln w="9525">
              <a:solidFill>
                <a:srgbClr val="000000"/>
              </a:solidFill>
              <a:round/>
              <a:headEnd/>
              <a:tailEnd/>
            </a:ln>
          </p:spPr>
          <p:txBody>
            <a:bodyPr lIns="91427" tIns="45713" rIns="91427" bIns="45713"/>
            <a:lstStyle/>
            <a:p>
              <a:pPr algn="just" fontAlgn="auto">
                <a:spcBef>
                  <a:spcPts val="0"/>
                </a:spcBef>
                <a:spcAft>
                  <a:spcPts val="0"/>
                </a:spcAft>
                <a:defRPr/>
              </a:pPr>
              <a:r>
                <a:rPr kumimoji="0" lang="zh-TW" altLang="en-US" sz="1600" b="1" dirty="0">
                  <a:solidFill>
                    <a:srgbClr val="0D0C0B"/>
                  </a:solidFill>
                  <a:latin typeface="新細明體"/>
                  <a:ea typeface="華康儷中黑"/>
                </a:rPr>
                <a:t>邏輯數學智能</a:t>
              </a:r>
              <a:r>
                <a:rPr kumimoji="0" lang="zh-TW" altLang="en-US" sz="1600" dirty="0">
                  <a:solidFill>
                    <a:srgbClr val="0D0C0B"/>
                  </a:solidFill>
                  <a:latin typeface="新細明體"/>
                  <a:ea typeface="華康儷中黑"/>
                </a:rPr>
                <a:t>：</a:t>
              </a:r>
            </a:p>
            <a:p>
              <a:pPr algn="just" eaLnBrk="0" fontAlgn="auto" hangingPunct="0">
                <a:spcBef>
                  <a:spcPts val="0"/>
                </a:spcBef>
                <a:spcAft>
                  <a:spcPts val="0"/>
                </a:spcAft>
                <a:defRPr/>
              </a:pPr>
              <a:r>
                <a:rPr kumimoji="0" lang="zh-TW" altLang="en-US" sz="1600" dirty="0">
                  <a:solidFill>
                    <a:srgbClr val="0D0C0B"/>
                  </a:solidFill>
                  <a:latin typeface="標楷體" pitchFamily="65" charset="-120"/>
                  <a:ea typeface="標楷體" pitchFamily="65" charset="-120"/>
                </a:rPr>
                <a:t>有效運用數字和推理的能力。</a:t>
              </a:r>
            </a:p>
          </p:txBody>
        </p:sp>
        <p:sp>
          <p:nvSpPr>
            <p:cNvPr id="13325" name="AutoShape 7"/>
            <p:cNvSpPr>
              <a:spLocks noChangeArrowheads="1"/>
            </p:cNvSpPr>
            <p:nvPr/>
          </p:nvSpPr>
          <p:spPr bwMode="auto">
            <a:xfrm>
              <a:off x="429143" y="2133601"/>
              <a:ext cx="2542658" cy="1539282"/>
            </a:xfrm>
            <a:prstGeom prst="roundRect">
              <a:avLst>
                <a:gd name="adj" fmla="val 16667"/>
              </a:avLst>
            </a:prstGeom>
            <a:solidFill>
              <a:srgbClr val="99FF66"/>
            </a:solidFill>
            <a:ln w="9525">
              <a:solidFill>
                <a:srgbClr val="000000"/>
              </a:solidFill>
              <a:round/>
              <a:headEnd/>
              <a:tailEnd/>
            </a:ln>
          </p:spPr>
          <p:txBody>
            <a:bodyPr lIns="91427" tIns="45713" rIns="91427" bIns="45713"/>
            <a:lstStyle/>
            <a:p>
              <a:pPr algn="just"/>
              <a:r>
                <a:rPr kumimoji="0" lang="zh-TW" altLang="en-US" sz="1600" b="1" smtClean="0">
                  <a:solidFill>
                    <a:srgbClr val="0D0C0B"/>
                  </a:solidFill>
                  <a:latin typeface="Times New Roman" pitchFamily="18" charset="0"/>
                  <a:ea typeface="華康儷中黑" pitchFamily="49" charset="-120"/>
                </a:rPr>
                <a:t>自然觀察者智能：</a:t>
              </a:r>
            </a:p>
            <a:p>
              <a:pPr algn="just" eaLnBrk="0" hangingPunct="0"/>
              <a:r>
                <a:rPr kumimoji="0" lang="zh-TW" altLang="en-US" sz="1600" smtClean="0">
                  <a:solidFill>
                    <a:srgbClr val="0D0C0B"/>
                  </a:solidFill>
                  <a:latin typeface="Times New Roman" pitchFamily="18" charset="0"/>
                  <a:ea typeface="標楷體" pitchFamily="65" charset="-120"/>
                </a:rPr>
                <a:t>對生物的分辨觀察能力，對自然景物敏銳的注意力，對各種模型的辨別力。</a:t>
              </a:r>
              <a:endParaRPr kumimoji="0" lang="zh-TW" altLang="en-US" sz="1600" smtClean="0">
                <a:solidFill>
                  <a:srgbClr val="0D0C0B"/>
                </a:solidFill>
                <a:latin typeface="Times New Roman" pitchFamily="18" charset="0"/>
                <a:ea typeface="新細明體" pitchFamily="18" charset="-120"/>
              </a:endParaRPr>
            </a:p>
          </p:txBody>
        </p:sp>
        <p:sp>
          <p:nvSpPr>
            <p:cNvPr id="13326" name="AutoShape 8"/>
            <p:cNvSpPr>
              <a:spLocks noChangeArrowheads="1"/>
            </p:cNvSpPr>
            <p:nvPr/>
          </p:nvSpPr>
          <p:spPr bwMode="auto">
            <a:xfrm>
              <a:off x="755650" y="3830055"/>
              <a:ext cx="2216150" cy="1035733"/>
            </a:xfrm>
            <a:prstGeom prst="roundRect">
              <a:avLst>
                <a:gd name="adj" fmla="val 16667"/>
              </a:avLst>
            </a:prstGeom>
            <a:solidFill>
              <a:srgbClr val="99FFCC"/>
            </a:solidFill>
            <a:ln w="9525">
              <a:solidFill>
                <a:srgbClr val="000000"/>
              </a:solidFill>
              <a:round/>
              <a:headEnd/>
              <a:tailEnd/>
            </a:ln>
          </p:spPr>
          <p:txBody>
            <a:bodyPr lIns="91427" tIns="45713" rIns="91427" bIns="45713"/>
            <a:lstStyle/>
            <a:p>
              <a:pPr algn="just">
                <a:spcBef>
                  <a:spcPct val="50000"/>
                </a:spcBef>
              </a:pPr>
              <a:r>
                <a:rPr kumimoji="0" lang="zh-TW" altLang="en-US" sz="1700" b="1" smtClean="0">
                  <a:solidFill>
                    <a:prstClr val="black"/>
                  </a:solidFill>
                  <a:latin typeface="Times New Roman" pitchFamily="18" charset="0"/>
                  <a:ea typeface="標楷體" pitchFamily="65" charset="-120"/>
                </a:rPr>
                <a:t> </a:t>
              </a:r>
              <a:r>
                <a:rPr kumimoji="0" lang="zh-TW" altLang="en-US" sz="1600" b="1" smtClean="0">
                  <a:solidFill>
                    <a:srgbClr val="0D0C0B"/>
                  </a:solidFill>
                  <a:latin typeface="Times New Roman" pitchFamily="18" charset="0"/>
                  <a:ea typeface="華康儷中黑" pitchFamily="49" charset="-120"/>
                </a:rPr>
                <a:t>內省智能：</a:t>
              </a:r>
            </a:p>
            <a:p>
              <a:pPr algn="just" eaLnBrk="0" hangingPunct="0"/>
              <a:r>
                <a:rPr kumimoji="0" lang="zh-TW" altLang="en-US" sz="1600" smtClean="0">
                  <a:solidFill>
                    <a:srgbClr val="0D0C0B"/>
                  </a:solidFill>
                  <a:latin typeface="Times New Roman" pitchFamily="18" charset="0"/>
                  <a:ea typeface="標楷體" pitchFamily="65" charset="-120"/>
                </a:rPr>
                <a:t>正確自我覺察的能力，即自知之明。</a:t>
              </a:r>
              <a:endParaRPr kumimoji="0" lang="zh-TW" altLang="en-US" sz="1600" smtClean="0">
                <a:solidFill>
                  <a:srgbClr val="0D0C0B"/>
                </a:solidFill>
                <a:latin typeface="Times New Roman" pitchFamily="18" charset="0"/>
                <a:ea typeface="新細明體" pitchFamily="18" charset="-120"/>
              </a:endParaRPr>
            </a:p>
          </p:txBody>
        </p:sp>
        <p:sp>
          <p:nvSpPr>
            <p:cNvPr id="13327" name="AutoShape 9"/>
            <p:cNvSpPr>
              <a:spLocks noChangeArrowheads="1"/>
            </p:cNvSpPr>
            <p:nvPr/>
          </p:nvSpPr>
          <p:spPr bwMode="auto">
            <a:xfrm>
              <a:off x="1490288" y="5089457"/>
              <a:ext cx="3012909" cy="1255371"/>
            </a:xfrm>
            <a:prstGeom prst="roundRect">
              <a:avLst>
                <a:gd name="adj" fmla="val 16667"/>
              </a:avLst>
            </a:prstGeom>
            <a:solidFill>
              <a:srgbClr val="66CCFF"/>
            </a:solidFill>
            <a:ln w="9525">
              <a:solidFill>
                <a:srgbClr val="000000"/>
              </a:solidFill>
              <a:round/>
              <a:headEnd/>
              <a:tailEnd/>
            </a:ln>
          </p:spPr>
          <p:txBody>
            <a:bodyPr lIns="91427" tIns="45713" rIns="91427" bIns="45713"/>
            <a:lstStyle/>
            <a:p>
              <a:pPr algn="just"/>
              <a:r>
                <a:rPr kumimoji="0" lang="zh-TW" altLang="en-US" sz="1600" b="1" smtClean="0">
                  <a:solidFill>
                    <a:srgbClr val="0D0C0B"/>
                  </a:solidFill>
                  <a:latin typeface="Times New Roman" pitchFamily="18" charset="0"/>
                  <a:ea typeface="華康儷中黑" pitchFamily="49" charset="-120"/>
                </a:rPr>
                <a:t>人際智能：</a:t>
              </a:r>
            </a:p>
            <a:p>
              <a:pPr algn="just" eaLnBrk="0" hangingPunct="0"/>
              <a:r>
                <a:rPr kumimoji="0" lang="zh-TW" altLang="en-US" sz="1600" smtClean="0">
                  <a:solidFill>
                    <a:srgbClr val="0D0C0B"/>
                  </a:solidFill>
                  <a:latin typeface="Times New Roman" pitchFamily="18" charset="0"/>
                  <a:ea typeface="標楷體" pitchFamily="65" charset="-120"/>
                </a:rPr>
                <a:t>覺察並區分他人情緒、動機、意向及感覺的能力，即察言觀色、善解人意。</a:t>
              </a:r>
              <a:endParaRPr kumimoji="0" lang="zh-TW" altLang="en-US" sz="1600" smtClean="0">
                <a:solidFill>
                  <a:srgbClr val="0D0C0B"/>
                </a:solidFill>
                <a:latin typeface="Times New Roman" pitchFamily="18" charset="0"/>
                <a:ea typeface="新細明體" pitchFamily="18" charset="-120"/>
              </a:endParaRPr>
            </a:p>
          </p:txBody>
        </p:sp>
        <p:sp>
          <p:nvSpPr>
            <p:cNvPr id="13328" name="AutoShape 10"/>
            <p:cNvSpPr>
              <a:spLocks noChangeArrowheads="1"/>
            </p:cNvSpPr>
            <p:nvPr/>
          </p:nvSpPr>
          <p:spPr bwMode="auto">
            <a:xfrm>
              <a:off x="4673725" y="5087442"/>
              <a:ext cx="2530425" cy="1079500"/>
            </a:xfrm>
            <a:prstGeom prst="roundRect">
              <a:avLst>
                <a:gd name="adj" fmla="val 16667"/>
              </a:avLst>
            </a:prstGeom>
            <a:solidFill>
              <a:srgbClr val="99CCFF"/>
            </a:solidFill>
            <a:ln w="9525">
              <a:solidFill>
                <a:srgbClr val="000000"/>
              </a:solidFill>
              <a:round/>
              <a:headEnd/>
              <a:tailEnd/>
            </a:ln>
          </p:spPr>
          <p:txBody>
            <a:bodyPr lIns="91427" tIns="45713" rIns="91427" bIns="45713"/>
            <a:lstStyle/>
            <a:p>
              <a:pPr algn="just"/>
              <a:r>
                <a:rPr kumimoji="0" lang="zh-TW" altLang="en-US" sz="1700" b="1" smtClean="0">
                  <a:solidFill>
                    <a:prstClr val="black"/>
                  </a:solidFill>
                  <a:latin typeface="Times New Roman" pitchFamily="18" charset="0"/>
                  <a:ea typeface="標楷體" pitchFamily="65" charset="-120"/>
                </a:rPr>
                <a:t> </a:t>
              </a:r>
              <a:r>
                <a:rPr kumimoji="0" lang="zh-TW" altLang="en-US" sz="1600" b="1" smtClean="0">
                  <a:solidFill>
                    <a:srgbClr val="0D0C0B"/>
                  </a:solidFill>
                  <a:latin typeface="Times New Roman" pitchFamily="18" charset="0"/>
                  <a:ea typeface="華康儷中黑" pitchFamily="49" charset="-120"/>
                </a:rPr>
                <a:t>音樂智能：</a:t>
              </a:r>
            </a:p>
            <a:p>
              <a:pPr algn="just" eaLnBrk="0" hangingPunct="0"/>
              <a:r>
                <a:rPr kumimoji="0" lang="zh-TW" altLang="en-US" sz="1600" smtClean="0">
                  <a:solidFill>
                    <a:srgbClr val="0D0C0B"/>
                  </a:solidFill>
                  <a:latin typeface="Times New Roman" pitchFamily="18" charset="0"/>
                  <a:ea typeface="標楷體" pitchFamily="65" charset="-120"/>
                </a:rPr>
                <a:t>能察覺、辨別、改變和表達音樂的能力。</a:t>
              </a:r>
              <a:endParaRPr kumimoji="0" lang="zh-TW" altLang="en-US" sz="1600" smtClean="0">
                <a:solidFill>
                  <a:srgbClr val="0D0C0B"/>
                </a:solidFill>
                <a:latin typeface="Times New Roman" pitchFamily="18" charset="0"/>
                <a:ea typeface="新細明體" pitchFamily="18" charset="-120"/>
              </a:endParaRPr>
            </a:p>
          </p:txBody>
        </p:sp>
        <p:sp>
          <p:nvSpPr>
            <p:cNvPr id="13329" name="Line 12"/>
            <p:cNvSpPr>
              <a:spLocks noChangeShapeType="1"/>
            </p:cNvSpPr>
            <p:nvPr/>
          </p:nvSpPr>
          <p:spPr bwMode="auto">
            <a:xfrm flipH="1">
              <a:off x="5286380" y="1909763"/>
              <a:ext cx="371470" cy="876295"/>
            </a:xfrm>
            <a:prstGeom prst="line">
              <a:avLst/>
            </a:prstGeom>
            <a:noFill/>
            <a:ln w="38100">
              <a:solidFill>
                <a:srgbClr val="008000"/>
              </a:solidFill>
              <a:round/>
              <a:headEnd/>
              <a:tailEnd/>
            </a:ln>
            <a:extLst>
              <a:ext uri="{909E8E84-426E-40DD-AFC4-6F175D3DCCD1}">
                <a14:hiddenFill xmlns:a14="http://schemas.microsoft.com/office/drawing/2010/main">
                  <a:noFill/>
                </a14:hiddenFill>
              </a:ext>
            </a:extLst>
          </p:spPr>
          <p:txBody>
            <a:bodyPr/>
            <a:lstStyle/>
            <a:p>
              <a:endParaRPr lang="zh-TW" altLang="en-US" smtClean="0">
                <a:solidFill>
                  <a:prstClr val="black"/>
                </a:solidFill>
                <a:latin typeface="Arial" pitchFamily="34" charset="0"/>
                <a:ea typeface="新細明體" pitchFamily="18" charset="-120"/>
              </a:endParaRPr>
            </a:p>
          </p:txBody>
        </p:sp>
        <p:sp>
          <p:nvSpPr>
            <p:cNvPr id="13330" name="Line 21"/>
            <p:cNvSpPr>
              <a:spLocks noChangeShapeType="1"/>
            </p:cNvSpPr>
            <p:nvPr/>
          </p:nvSpPr>
          <p:spPr bwMode="auto">
            <a:xfrm>
              <a:off x="3779838" y="1916113"/>
              <a:ext cx="434972" cy="869945"/>
            </a:xfrm>
            <a:prstGeom prst="line">
              <a:avLst/>
            </a:prstGeom>
            <a:noFill/>
            <a:ln w="38100">
              <a:solidFill>
                <a:srgbClr val="008000"/>
              </a:solidFill>
              <a:round/>
              <a:headEnd/>
              <a:tailEnd/>
            </a:ln>
            <a:extLst>
              <a:ext uri="{909E8E84-426E-40DD-AFC4-6F175D3DCCD1}">
                <a14:hiddenFill xmlns:a14="http://schemas.microsoft.com/office/drawing/2010/main">
                  <a:noFill/>
                </a14:hiddenFill>
              </a:ext>
            </a:extLst>
          </p:spPr>
          <p:txBody>
            <a:bodyPr/>
            <a:lstStyle/>
            <a:p>
              <a:endParaRPr lang="zh-TW" altLang="en-US" smtClean="0">
                <a:solidFill>
                  <a:prstClr val="black"/>
                </a:solidFill>
                <a:latin typeface="Arial" pitchFamily="34" charset="0"/>
                <a:ea typeface="新細明體" pitchFamily="18" charset="-120"/>
              </a:endParaRPr>
            </a:p>
          </p:txBody>
        </p:sp>
        <p:sp>
          <p:nvSpPr>
            <p:cNvPr id="13331" name="Line 23"/>
            <p:cNvSpPr>
              <a:spLocks noChangeShapeType="1"/>
            </p:cNvSpPr>
            <p:nvPr/>
          </p:nvSpPr>
          <p:spPr bwMode="auto">
            <a:xfrm>
              <a:off x="5191125" y="4257675"/>
              <a:ext cx="462118" cy="829767"/>
            </a:xfrm>
            <a:prstGeom prst="line">
              <a:avLst/>
            </a:prstGeom>
            <a:noFill/>
            <a:ln w="38100">
              <a:solidFill>
                <a:srgbClr val="008000"/>
              </a:solidFill>
              <a:round/>
              <a:headEnd/>
              <a:tailEnd/>
            </a:ln>
            <a:extLst>
              <a:ext uri="{909E8E84-426E-40DD-AFC4-6F175D3DCCD1}">
                <a14:hiddenFill xmlns:a14="http://schemas.microsoft.com/office/drawing/2010/main">
                  <a:noFill/>
                </a14:hiddenFill>
              </a:ext>
            </a:extLst>
          </p:spPr>
          <p:txBody>
            <a:bodyPr/>
            <a:lstStyle/>
            <a:p>
              <a:endParaRPr lang="zh-TW" altLang="en-US" smtClean="0">
                <a:solidFill>
                  <a:prstClr val="black"/>
                </a:solidFill>
                <a:latin typeface="Arial" pitchFamily="34" charset="0"/>
                <a:ea typeface="新細明體" pitchFamily="18" charset="-120"/>
              </a:endParaRPr>
            </a:p>
          </p:txBody>
        </p:sp>
        <p:sp>
          <p:nvSpPr>
            <p:cNvPr id="13332" name="Line 24"/>
            <p:cNvSpPr>
              <a:spLocks noChangeShapeType="1"/>
            </p:cNvSpPr>
            <p:nvPr/>
          </p:nvSpPr>
          <p:spPr bwMode="auto">
            <a:xfrm>
              <a:off x="5857884" y="4000504"/>
              <a:ext cx="500066" cy="285752"/>
            </a:xfrm>
            <a:prstGeom prst="line">
              <a:avLst/>
            </a:prstGeom>
            <a:noFill/>
            <a:ln w="38100">
              <a:solidFill>
                <a:srgbClr val="008000"/>
              </a:solidFill>
              <a:round/>
              <a:headEnd/>
              <a:tailEnd/>
            </a:ln>
            <a:extLst>
              <a:ext uri="{909E8E84-426E-40DD-AFC4-6F175D3DCCD1}">
                <a14:hiddenFill xmlns:a14="http://schemas.microsoft.com/office/drawing/2010/main">
                  <a:noFill/>
                </a14:hiddenFill>
              </a:ext>
            </a:extLst>
          </p:spPr>
          <p:txBody>
            <a:bodyPr/>
            <a:lstStyle/>
            <a:p>
              <a:endParaRPr lang="zh-TW" altLang="en-US" smtClean="0">
                <a:solidFill>
                  <a:prstClr val="black"/>
                </a:solidFill>
                <a:latin typeface="Arial" pitchFamily="34" charset="0"/>
                <a:ea typeface="新細明體" pitchFamily="18" charset="-120"/>
              </a:endParaRPr>
            </a:p>
          </p:txBody>
        </p:sp>
        <p:sp>
          <p:nvSpPr>
            <p:cNvPr id="13333" name="Line 25"/>
            <p:cNvSpPr>
              <a:spLocks noChangeShapeType="1"/>
            </p:cNvSpPr>
            <p:nvPr/>
          </p:nvSpPr>
          <p:spPr bwMode="auto">
            <a:xfrm flipH="1">
              <a:off x="2987675" y="3933825"/>
              <a:ext cx="504825" cy="215900"/>
            </a:xfrm>
            <a:prstGeom prst="line">
              <a:avLst/>
            </a:prstGeom>
            <a:noFill/>
            <a:ln w="38100">
              <a:solidFill>
                <a:srgbClr val="008000"/>
              </a:solidFill>
              <a:round/>
              <a:headEnd/>
              <a:tailEnd/>
            </a:ln>
            <a:extLst>
              <a:ext uri="{909E8E84-426E-40DD-AFC4-6F175D3DCCD1}">
                <a14:hiddenFill xmlns:a14="http://schemas.microsoft.com/office/drawing/2010/main">
                  <a:noFill/>
                </a14:hiddenFill>
              </a:ext>
            </a:extLst>
          </p:spPr>
          <p:txBody>
            <a:bodyPr/>
            <a:lstStyle/>
            <a:p>
              <a:endParaRPr lang="zh-TW" altLang="en-US" smtClean="0">
                <a:solidFill>
                  <a:prstClr val="black"/>
                </a:solidFill>
                <a:latin typeface="Arial" pitchFamily="34" charset="0"/>
                <a:ea typeface="新細明體" pitchFamily="18" charset="-120"/>
              </a:endParaRPr>
            </a:p>
          </p:txBody>
        </p:sp>
        <p:sp>
          <p:nvSpPr>
            <p:cNvPr id="13334" name="Line 26"/>
            <p:cNvSpPr>
              <a:spLocks noChangeShapeType="1"/>
            </p:cNvSpPr>
            <p:nvPr/>
          </p:nvSpPr>
          <p:spPr bwMode="auto">
            <a:xfrm>
              <a:off x="2987675" y="2708275"/>
              <a:ext cx="577850" cy="309563"/>
            </a:xfrm>
            <a:prstGeom prst="line">
              <a:avLst/>
            </a:prstGeom>
            <a:noFill/>
            <a:ln w="38100">
              <a:solidFill>
                <a:srgbClr val="008000"/>
              </a:solidFill>
              <a:round/>
              <a:headEnd/>
              <a:tailEnd/>
            </a:ln>
            <a:extLst>
              <a:ext uri="{909E8E84-426E-40DD-AFC4-6F175D3DCCD1}">
                <a14:hiddenFill xmlns:a14="http://schemas.microsoft.com/office/drawing/2010/main">
                  <a:noFill/>
                </a14:hiddenFill>
              </a:ext>
            </a:extLst>
          </p:spPr>
          <p:txBody>
            <a:bodyPr/>
            <a:lstStyle/>
            <a:p>
              <a:endParaRPr lang="zh-TW" altLang="en-US" smtClean="0">
                <a:solidFill>
                  <a:prstClr val="black"/>
                </a:solidFill>
                <a:latin typeface="Arial" pitchFamily="34" charset="0"/>
                <a:ea typeface="新細明體" pitchFamily="18" charset="-120"/>
              </a:endParaRPr>
            </a:p>
          </p:txBody>
        </p:sp>
        <p:sp>
          <p:nvSpPr>
            <p:cNvPr id="13335" name="Line 27"/>
            <p:cNvSpPr>
              <a:spLocks noChangeShapeType="1"/>
            </p:cNvSpPr>
            <p:nvPr/>
          </p:nvSpPr>
          <p:spPr bwMode="auto">
            <a:xfrm flipV="1">
              <a:off x="5786446" y="2786058"/>
              <a:ext cx="500066" cy="214314"/>
            </a:xfrm>
            <a:prstGeom prst="line">
              <a:avLst/>
            </a:prstGeom>
            <a:noFill/>
            <a:ln w="38100">
              <a:solidFill>
                <a:srgbClr val="008000"/>
              </a:solidFill>
              <a:round/>
              <a:headEnd/>
              <a:tailEnd/>
            </a:ln>
            <a:extLst>
              <a:ext uri="{909E8E84-426E-40DD-AFC4-6F175D3DCCD1}">
                <a14:hiddenFill xmlns:a14="http://schemas.microsoft.com/office/drawing/2010/main">
                  <a:noFill/>
                </a14:hiddenFill>
              </a:ext>
            </a:extLst>
          </p:spPr>
          <p:txBody>
            <a:bodyPr/>
            <a:lstStyle/>
            <a:p>
              <a:endParaRPr lang="zh-TW" altLang="en-US" smtClean="0">
                <a:solidFill>
                  <a:prstClr val="black"/>
                </a:solidFill>
                <a:latin typeface="Arial" pitchFamily="34" charset="0"/>
                <a:ea typeface="新細明體" pitchFamily="18" charset="-120"/>
              </a:endParaRPr>
            </a:p>
          </p:txBody>
        </p:sp>
        <p:sp>
          <p:nvSpPr>
            <p:cNvPr id="13336" name="Line 23"/>
            <p:cNvSpPr>
              <a:spLocks noChangeShapeType="1"/>
            </p:cNvSpPr>
            <p:nvPr/>
          </p:nvSpPr>
          <p:spPr bwMode="auto">
            <a:xfrm flipH="1">
              <a:off x="3903809" y="4286256"/>
              <a:ext cx="382441" cy="803202"/>
            </a:xfrm>
            <a:prstGeom prst="line">
              <a:avLst/>
            </a:prstGeom>
            <a:noFill/>
            <a:ln w="38100">
              <a:solidFill>
                <a:srgbClr val="008000"/>
              </a:solidFill>
              <a:round/>
              <a:headEnd/>
              <a:tailEnd/>
            </a:ln>
            <a:extLst>
              <a:ext uri="{909E8E84-426E-40DD-AFC4-6F175D3DCCD1}">
                <a14:hiddenFill xmlns:a14="http://schemas.microsoft.com/office/drawing/2010/main">
                  <a:noFill/>
                </a14:hiddenFill>
              </a:ext>
            </a:extLst>
          </p:spPr>
          <p:txBody>
            <a:bodyPr/>
            <a:lstStyle/>
            <a:p>
              <a:endParaRPr lang="zh-TW" altLang="en-US" smtClean="0">
                <a:solidFill>
                  <a:prstClr val="black"/>
                </a:solidFill>
                <a:latin typeface="Arial" pitchFamily="34" charset="0"/>
                <a:ea typeface="新細明體" pitchFamily="18" charset="-120"/>
              </a:endParaRPr>
            </a:p>
          </p:txBody>
        </p:sp>
      </p:grpSp>
      <p:sp>
        <p:nvSpPr>
          <p:cNvPr id="40" name="矩形 39"/>
          <p:cNvSpPr/>
          <p:nvPr/>
        </p:nvSpPr>
        <p:spPr>
          <a:xfrm>
            <a:off x="642938" y="4786313"/>
            <a:ext cx="642937" cy="1857375"/>
          </a:xfrm>
          <a:prstGeom prst="rect">
            <a:avLst/>
          </a:prstGeom>
          <a:solidFill>
            <a:srgbClr val="00CC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kumimoji="0" lang="zh-TW" altLang="en-US" sz="2400" b="1" dirty="0">
                <a:solidFill>
                  <a:srgbClr val="C00000"/>
                </a:solidFill>
              </a:rPr>
              <a:t>認知</a:t>
            </a:r>
            <a:endParaRPr kumimoji="0" lang="en-US" altLang="zh-TW" sz="2400" b="1" dirty="0">
              <a:solidFill>
                <a:srgbClr val="C00000"/>
              </a:solidFill>
            </a:endParaRPr>
          </a:p>
          <a:p>
            <a:pPr algn="ctr" fontAlgn="auto">
              <a:spcBef>
                <a:spcPts val="0"/>
              </a:spcBef>
              <a:spcAft>
                <a:spcPts val="0"/>
              </a:spcAft>
              <a:defRPr/>
            </a:pPr>
            <a:endParaRPr kumimoji="0" lang="zh-TW" altLang="en-US" dirty="0">
              <a:solidFill>
                <a:srgbClr val="00CC00"/>
              </a:solidFill>
            </a:endParaRPr>
          </a:p>
        </p:txBody>
      </p:sp>
      <p:sp>
        <p:nvSpPr>
          <p:cNvPr id="41" name="矩形 40"/>
          <p:cNvSpPr/>
          <p:nvPr/>
        </p:nvSpPr>
        <p:spPr>
          <a:xfrm>
            <a:off x="642938" y="2928938"/>
            <a:ext cx="642937" cy="1857375"/>
          </a:xfrm>
          <a:prstGeom prst="rect">
            <a:avLst/>
          </a:prstGeom>
          <a:solidFill>
            <a:srgbClr val="53F36E"/>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kumimoji="0" lang="zh-TW" altLang="en-US" sz="2400" b="1" dirty="0">
                <a:solidFill>
                  <a:srgbClr val="C00000"/>
                </a:solidFill>
              </a:rPr>
              <a:t>情意</a:t>
            </a:r>
            <a:endParaRPr kumimoji="0" lang="en-US" altLang="zh-TW" sz="2400" b="1" dirty="0">
              <a:solidFill>
                <a:srgbClr val="C00000"/>
              </a:solidFill>
            </a:endParaRPr>
          </a:p>
        </p:txBody>
      </p:sp>
      <p:sp>
        <p:nvSpPr>
          <p:cNvPr id="42" name="矩形 41"/>
          <p:cNvSpPr/>
          <p:nvPr/>
        </p:nvSpPr>
        <p:spPr>
          <a:xfrm>
            <a:off x="642938" y="1214438"/>
            <a:ext cx="642937" cy="1714500"/>
          </a:xfrm>
          <a:prstGeom prst="rect">
            <a:avLst/>
          </a:prstGeom>
          <a:solidFill>
            <a:srgbClr val="CCFCD4"/>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kumimoji="0" lang="zh-TW" altLang="en-US" sz="2400" b="1" dirty="0">
                <a:solidFill>
                  <a:srgbClr val="C00000"/>
                </a:solidFill>
              </a:rPr>
              <a:t>技能</a:t>
            </a:r>
            <a:endParaRPr kumimoji="0" lang="en-US" altLang="zh-TW" sz="2400" b="1" dirty="0">
              <a:solidFill>
                <a:srgbClr val="C00000"/>
              </a:solidFill>
            </a:endParaRPr>
          </a:p>
          <a:p>
            <a:pPr algn="ctr" fontAlgn="auto">
              <a:spcBef>
                <a:spcPts val="0"/>
              </a:spcBef>
              <a:spcAft>
                <a:spcPts val="0"/>
              </a:spcAft>
              <a:defRPr/>
            </a:pPr>
            <a:endParaRPr kumimoji="0" lang="zh-TW" altLang="en-US" dirty="0">
              <a:solidFill>
                <a:prstClr val="white"/>
              </a:solidFill>
            </a:endParaRPr>
          </a:p>
        </p:txBody>
      </p:sp>
      <p:sp>
        <p:nvSpPr>
          <p:cNvPr id="43" name="上-下雙向箭號 42"/>
          <p:cNvSpPr/>
          <p:nvPr/>
        </p:nvSpPr>
        <p:spPr>
          <a:xfrm>
            <a:off x="357188" y="1000125"/>
            <a:ext cx="357187" cy="5857875"/>
          </a:xfrm>
          <a:prstGeom prst="upDownArrow">
            <a:avLst/>
          </a:prstGeom>
          <a:gradFill>
            <a:gsLst>
              <a:gs pos="0">
                <a:srgbClr val="FFF200"/>
              </a:gs>
              <a:gs pos="45000">
                <a:srgbClr val="FF7A00"/>
              </a:gs>
              <a:gs pos="70000">
                <a:srgbClr val="FF0300"/>
              </a:gs>
              <a:gs pos="100000">
                <a:srgbClr val="4D0808"/>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zh-TW" altLang="en-US">
              <a:solidFill>
                <a:prstClr val="white"/>
              </a:solidFill>
            </a:endParaRPr>
          </a:p>
        </p:txBody>
      </p:sp>
      <p:sp>
        <p:nvSpPr>
          <p:cNvPr id="13319" name="標題 2"/>
          <p:cNvSpPr txBox="1">
            <a:spLocks/>
          </p:cNvSpPr>
          <p:nvPr/>
        </p:nvSpPr>
        <p:spPr bwMode="auto">
          <a:xfrm>
            <a:off x="684213" y="404813"/>
            <a:ext cx="8229600" cy="928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kumimoji="1">
                <a:solidFill>
                  <a:schemeClr val="tx1"/>
                </a:solidFill>
                <a:latin typeface="Arial" pitchFamily="34" charset="0"/>
                <a:ea typeface="新細明體" pitchFamily="18" charset="-120"/>
              </a:defRPr>
            </a:lvl1pPr>
            <a:lvl2pPr marL="742950" indent="-285750" eaLnBrk="0" hangingPunct="0">
              <a:defRPr kumimoji="1">
                <a:solidFill>
                  <a:schemeClr val="tx1"/>
                </a:solidFill>
                <a:latin typeface="Arial" pitchFamily="34" charset="0"/>
                <a:ea typeface="新細明體" pitchFamily="18" charset="-120"/>
              </a:defRPr>
            </a:lvl2pPr>
            <a:lvl3pPr marL="1143000" indent="-228600" eaLnBrk="0" hangingPunct="0">
              <a:defRPr kumimoji="1">
                <a:solidFill>
                  <a:schemeClr val="tx1"/>
                </a:solidFill>
                <a:latin typeface="Arial" pitchFamily="34" charset="0"/>
                <a:ea typeface="新細明體" pitchFamily="18" charset="-120"/>
              </a:defRPr>
            </a:lvl3pPr>
            <a:lvl4pPr marL="1600200" indent="-228600" eaLnBrk="0" hangingPunct="0">
              <a:defRPr kumimoji="1">
                <a:solidFill>
                  <a:schemeClr val="tx1"/>
                </a:solidFill>
                <a:latin typeface="Arial" pitchFamily="34" charset="0"/>
                <a:ea typeface="新細明體" pitchFamily="18" charset="-120"/>
              </a:defRPr>
            </a:lvl4pPr>
            <a:lvl5pPr marL="2057400" indent="-228600" eaLnBrk="0" hangingPunct="0">
              <a:defRPr kumimoji="1">
                <a:solidFill>
                  <a:schemeClr val="tx1"/>
                </a:solidFill>
                <a:latin typeface="Arial"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pitchFamily="34" charset="0"/>
                <a:ea typeface="新細明體" pitchFamily="18" charset="-120"/>
              </a:defRPr>
            </a:lvl9pPr>
          </a:lstStyle>
          <a:p>
            <a:pPr algn="ctr" eaLnBrk="1" hangingPunct="1"/>
            <a:r>
              <a:rPr kumimoji="0" lang="zh-TW" altLang="en-US" sz="4000" b="1" u="sng" smtClean="0">
                <a:solidFill>
                  <a:srgbClr val="984807"/>
                </a:solidFill>
                <a:latin typeface="Times New Roman" pitchFamily="18" charset="0"/>
                <a:ea typeface="標楷體" pitchFamily="65" charset="-120"/>
                <a:cs typeface="Times New Roman" pitchFamily="18" charset="0"/>
              </a:rPr>
              <a:t>多元智能（</a:t>
            </a:r>
            <a:r>
              <a:rPr kumimoji="0" lang="en-US" altLang="zh-TW" sz="4000" b="1" u="sng" smtClean="0">
                <a:solidFill>
                  <a:srgbClr val="984807"/>
                </a:solidFill>
                <a:latin typeface="Times New Roman" pitchFamily="18" charset="0"/>
                <a:ea typeface="標楷體" pitchFamily="65" charset="-120"/>
                <a:cs typeface="Times New Roman" pitchFamily="18" charset="0"/>
              </a:rPr>
              <a:t>Gardner,1983</a:t>
            </a:r>
            <a:r>
              <a:rPr kumimoji="0" lang="zh-TW" altLang="en-US" sz="4000" b="1" u="sng" smtClean="0">
                <a:solidFill>
                  <a:srgbClr val="984807"/>
                </a:solidFill>
                <a:latin typeface="Times New Roman" pitchFamily="18" charset="0"/>
                <a:ea typeface="標楷體" pitchFamily="65" charset="-120"/>
                <a:cs typeface="Times New Roman" pitchFamily="18" charset="0"/>
              </a:rPr>
              <a:t>）</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14338" name="標題 1"/>
          <p:cNvSpPr txBox="1">
            <a:spLocks/>
          </p:cNvSpPr>
          <p:nvPr/>
        </p:nvSpPr>
        <p:spPr bwMode="auto">
          <a:xfrm>
            <a:off x="457200" y="914400"/>
            <a:ext cx="8229600" cy="714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a:solidFill>
                  <a:schemeClr val="tx1"/>
                </a:solidFill>
                <a:latin typeface="Arial" pitchFamily="34" charset="0"/>
                <a:ea typeface="新細明體" pitchFamily="18" charset="-120"/>
              </a:defRPr>
            </a:lvl1pPr>
            <a:lvl2pPr marL="742950" indent="-285750" eaLnBrk="0" hangingPunct="0">
              <a:defRPr kumimoji="1">
                <a:solidFill>
                  <a:schemeClr val="tx1"/>
                </a:solidFill>
                <a:latin typeface="Arial" pitchFamily="34" charset="0"/>
                <a:ea typeface="新細明體" pitchFamily="18" charset="-120"/>
              </a:defRPr>
            </a:lvl2pPr>
            <a:lvl3pPr marL="1143000" indent="-228600" eaLnBrk="0" hangingPunct="0">
              <a:defRPr kumimoji="1">
                <a:solidFill>
                  <a:schemeClr val="tx1"/>
                </a:solidFill>
                <a:latin typeface="Arial" pitchFamily="34" charset="0"/>
                <a:ea typeface="新細明體" pitchFamily="18" charset="-120"/>
              </a:defRPr>
            </a:lvl3pPr>
            <a:lvl4pPr marL="1600200" indent="-228600" eaLnBrk="0" hangingPunct="0">
              <a:defRPr kumimoji="1">
                <a:solidFill>
                  <a:schemeClr val="tx1"/>
                </a:solidFill>
                <a:latin typeface="Arial" pitchFamily="34" charset="0"/>
                <a:ea typeface="新細明體" pitchFamily="18" charset="-120"/>
              </a:defRPr>
            </a:lvl4pPr>
            <a:lvl5pPr marL="2057400" indent="-228600" eaLnBrk="0" hangingPunct="0">
              <a:defRPr kumimoji="1">
                <a:solidFill>
                  <a:schemeClr val="tx1"/>
                </a:solidFill>
                <a:latin typeface="Arial"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pitchFamily="34" charset="0"/>
                <a:ea typeface="新細明體" pitchFamily="18" charset="-120"/>
              </a:defRPr>
            </a:lvl9pPr>
          </a:lstStyle>
          <a:p>
            <a:pPr algn="ctr"/>
            <a:r>
              <a:rPr kumimoji="0" lang="zh-TW" altLang="en-US" sz="4000" b="1" smtClean="0">
                <a:solidFill>
                  <a:srgbClr val="984807"/>
                </a:solidFill>
                <a:latin typeface="標楷體" pitchFamily="65" charset="-120"/>
                <a:ea typeface="標楷體" pitchFamily="65" charset="-120"/>
              </a:rPr>
              <a:t>質性評量應建立評量基準與規準</a:t>
            </a:r>
            <a:endParaRPr kumimoji="0" lang="zh-TW" altLang="en-US" sz="4000" b="1" smtClean="0">
              <a:solidFill>
                <a:srgbClr val="984807"/>
              </a:solidFill>
              <a:latin typeface="Calibri" pitchFamily="34" charset="0"/>
            </a:endParaRPr>
          </a:p>
        </p:txBody>
      </p:sp>
      <p:sp>
        <p:nvSpPr>
          <p:cNvPr id="4" name="內容版面配置區 2"/>
          <p:cNvSpPr txBox="1">
            <a:spLocks/>
          </p:cNvSpPr>
          <p:nvPr/>
        </p:nvSpPr>
        <p:spPr>
          <a:xfrm>
            <a:off x="4500563" y="1693863"/>
            <a:ext cx="3960812" cy="4471987"/>
          </a:xfrm>
          <a:prstGeom prst="rect">
            <a:avLst/>
          </a:prstGeom>
          <a:solidFill>
            <a:schemeClr val="accent4">
              <a:lumMod val="20000"/>
              <a:lumOff val="80000"/>
              <a:alpha val="67000"/>
            </a:schemeClr>
          </a:solidFill>
        </p:spPr>
        <p:txBody>
          <a:bodyPr>
            <a:normAutofit/>
          </a:bodyPr>
          <a:lstStyle>
            <a:lvl1pPr marL="342900" indent="-342900" eaLnBrk="0" hangingPunct="0">
              <a:defRPr kumimoji="1">
                <a:solidFill>
                  <a:schemeClr val="tx1"/>
                </a:solidFill>
                <a:latin typeface="Arial" charset="0"/>
                <a:ea typeface="新細明體" charset="-120"/>
              </a:defRPr>
            </a:lvl1pPr>
            <a:lvl2pPr marL="742950" indent="-285750" eaLnBrk="0" hangingPunct="0">
              <a:defRPr kumimoji="1">
                <a:solidFill>
                  <a:schemeClr val="tx1"/>
                </a:solidFill>
                <a:latin typeface="Arial" charset="0"/>
                <a:ea typeface="新細明體" charset="-120"/>
              </a:defRPr>
            </a:lvl2pPr>
            <a:lvl3pPr marL="1143000" indent="-228600" eaLnBrk="0" hangingPunct="0">
              <a:defRPr kumimoji="1">
                <a:solidFill>
                  <a:schemeClr val="tx1"/>
                </a:solidFill>
                <a:latin typeface="Arial" charset="0"/>
                <a:ea typeface="新細明體" charset="-120"/>
              </a:defRPr>
            </a:lvl3pPr>
            <a:lvl4pPr marL="1600200" indent="-228600" eaLnBrk="0" hangingPunct="0">
              <a:defRPr kumimoji="1">
                <a:solidFill>
                  <a:schemeClr val="tx1"/>
                </a:solidFill>
                <a:latin typeface="Arial" charset="0"/>
                <a:ea typeface="新細明體" charset="-120"/>
              </a:defRPr>
            </a:lvl4pPr>
            <a:lvl5pPr marL="2057400" indent="-228600" eaLnBrk="0" hangingPunct="0">
              <a:defRPr kumimoji="1">
                <a:solidFill>
                  <a:schemeClr val="tx1"/>
                </a:solidFill>
                <a:latin typeface="Arial" charset="0"/>
                <a:ea typeface="新細明體" charset="-120"/>
              </a:defRPr>
            </a:lvl5pPr>
            <a:lvl6pPr marL="2514600" indent="-228600" eaLnBrk="0" fontAlgn="base" hangingPunct="0">
              <a:spcBef>
                <a:spcPct val="0"/>
              </a:spcBef>
              <a:spcAft>
                <a:spcPct val="0"/>
              </a:spcAft>
              <a:defRPr kumimoji="1">
                <a:solidFill>
                  <a:schemeClr val="tx1"/>
                </a:solidFill>
                <a:latin typeface="Arial" charset="0"/>
                <a:ea typeface="新細明體" charset="-120"/>
              </a:defRPr>
            </a:lvl6pPr>
            <a:lvl7pPr marL="2971800" indent="-228600" eaLnBrk="0" fontAlgn="base" hangingPunct="0">
              <a:spcBef>
                <a:spcPct val="0"/>
              </a:spcBef>
              <a:spcAft>
                <a:spcPct val="0"/>
              </a:spcAft>
              <a:defRPr kumimoji="1">
                <a:solidFill>
                  <a:schemeClr val="tx1"/>
                </a:solidFill>
                <a:latin typeface="Arial" charset="0"/>
                <a:ea typeface="新細明體" charset="-120"/>
              </a:defRPr>
            </a:lvl7pPr>
            <a:lvl8pPr marL="3429000" indent="-228600" eaLnBrk="0" fontAlgn="base" hangingPunct="0">
              <a:spcBef>
                <a:spcPct val="0"/>
              </a:spcBef>
              <a:spcAft>
                <a:spcPct val="0"/>
              </a:spcAft>
              <a:defRPr kumimoji="1">
                <a:solidFill>
                  <a:schemeClr val="tx1"/>
                </a:solidFill>
                <a:latin typeface="Arial" charset="0"/>
                <a:ea typeface="新細明體" charset="-120"/>
              </a:defRPr>
            </a:lvl8pPr>
            <a:lvl9pPr marL="3886200" indent="-228600" eaLnBrk="0" fontAlgn="base" hangingPunct="0">
              <a:spcBef>
                <a:spcPct val="0"/>
              </a:spcBef>
              <a:spcAft>
                <a:spcPct val="0"/>
              </a:spcAft>
              <a:defRPr kumimoji="1">
                <a:solidFill>
                  <a:schemeClr val="tx1"/>
                </a:solidFill>
                <a:latin typeface="Arial" charset="0"/>
                <a:ea typeface="新細明體" charset="-120"/>
              </a:defRPr>
            </a:lvl9pPr>
          </a:lstStyle>
          <a:p>
            <a:pPr>
              <a:spcBef>
                <a:spcPct val="20000"/>
              </a:spcBef>
              <a:spcAft>
                <a:spcPts val="600"/>
              </a:spcAft>
              <a:buFont typeface="Arial" charset="0"/>
              <a:buNone/>
              <a:defRPr/>
            </a:pPr>
            <a:r>
              <a:rPr kumimoji="0" lang="zh-TW" altLang="en-US" sz="2800" b="1" u="sng" smtClean="0">
                <a:solidFill>
                  <a:srgbClr val="0070C0"/>
                </a:solidFill>
                <a:latin typeface="Calibri" pitchFamily="34" charset="0"/>
              </a:rPr>
              <a:t>對學生而言</a:t>
            </a:r>
            <a:endParaRPr kumimoji="0" lang="en-US" altLang="zh-TW" sz="2400" smtClean="0">
              <a:solidFill>
                <a:prstClr val="black"/>
              </a:solidFill>
              <a:latin typeface="Calibri" pitchFamily="34" charset="0"/>
            </a:endParaRPr>
          </a:p>
          <a:p>
            <a:pPr>
              <a:spcBef>
                <a:spcPts val="1200"/>
              </a:spcBef>
              <a:buFont typeface="Arial" charset="0"/>
              <a:buNone/>
              <a:defRPr/>
            </a:pPr>
            <a:r>
              <a:rPr kumimoji="0" lang="en-US" altLang="zh-TW" sz="2400" smtClean="0">
                <a:solidFill>
                  <a:prstClr val="black"/>
                </a:solidFill>
                <a:latin typeface="標楷體" pitchFamily="65" charset="-120"/>
                <a:ea typeface="標楷體" pitchFamily="65" charset="-120"/>
              </a:rPr>
              <a:t>(1)</a:t>
            </a:r>
            <a:r>
              <a:rPr kumimoji="0" lang="zh-TW" altLang="zh-TW" sz="2400" smtClean="0">
                <a:solidFill>
                  <a:prstClr val="black"/>
                </a:solidFill>
                <a:latin typeface="標楷體" pitchFamily="65" charset="-120"/>
                <a:ea typeface="標楷體" pitchFamily="65" charset="-120"/>
              </a:rPr>
              <a:t>知道成績的評量標準及各等級範圍，引導正確 有效學習。</a:t>
            </a:r>
          </a:p>
          <a:p>
            <a:pPr>
              <a:spcBef>
                <a:spcPts val="1200"/>
              </a:spcBef>
              <a:buFont typeface="Arial" charset="0"/>
              <a:buNone/>
              <a:defRPr/>
            </a:pPr>
            <a:r>
              <a:rPr kumimoji="0" lang="en-US" altLang="zh-TW" sz="2400" smtClean="0">
                <a:solidFill>
                  <a:prstClr val="black"/>
                </a:solidFill>
                <a:latin typeface="標楷體" pitchFamily="65" charset="-120"/>
                <a:ea typeface="標楷體" pitchFamily="65" charset="-120"/>
              </a:rPr>
              <a:t>(2)</a:t>
            </a:r>
            <a:r>
              <a:rPr kumimoji="0" lang="zh-TW" altLang="zh-TW" sz="2400" smtClean="0">
                <a:solidFill>
                  <a:prstClr val="black"/>
                </a:solidFill>
                <a:latin typeface="標楷體" pitchFamily="65" charset="-120"/>
                <a:ea typeface="標楷體" pitchFamily="65" charset="-120"/>
              </a:rPr>
              <a:t>可藉此知道自己的優缺點，及未來應該朝何種 方向改進。</a:t>
            </a:r>
          </a:p>
          <a:p>
            <a:pPr>
              <a:spcBef>
                <a:spcPts val="1200"/>
              </a:spcBef>
              <a:buFont typeface="Arial" charset="0"/>
              <a:buNone/>
              <a:defRPr/>
            </a:pPr>
            <a:r>
              <a:rPr kumimoji="0" lang="en-US" altLang="zh-TW" sz="2400" smtClean="0">
                <a:solidFill>
                  <a:prstClr val="black"/>
                </a:solidFill>
                <a:latin typeface="標楷體" pitchFamily="65" charset="-120"/>
                <a:ea typeface="標楷體" pitchFamily="65" charset="-120"/>
              </a:rPr>
              <a:t>(3)</a:t>
            </a:r>
            <a:r>
              <a:rPr kumimoji="0" lang="zh-TW" altLang="zh-TW" sz="2400" smtClean="0">
                <a:solidFill>
                  <a:prstClr val="black"/>
                </a:solidFill>
                <a:latin typeface="標楷體" pitchFamily="65" charset="-120"/>
                <a:ea typeface="標楷體" pitchFamily="65" charset="-120"/>
              </a:rPr>
              <a:t>可發展自我評估的能力，並為自己的學習負質。</a:t>
            </a:r>
            <a:endParaRPr kumimoji="0" lang="zh-TW" altLang="en-US" sz="3200" smtClean="0">
              <a:solidFill>
                <a:prstClr val="black"/>
              </a:solidFill>
              <a:latin typeface="標楷體" pitchFamily="65" charset="-120"/>
              <a:ea typeface="標楷體" pitchFamily="65" charset="-120"/>
            </a:endParaRPr>
          </a:p>
        </p:txBody>
      </p:sp>
      <p:sp>
        <p:nvSpPr>
          <p:cNvPr id="14340" name="內容版面配置區 2"/>
          <p:cNvSpPr txBox="1">
            <a:spLocks/>
          </p:cNvSpPr>
          <p:nvPr/>
        </p:nvSpPr>
        <p:spPr bwMode="auto">
          <a:xfrm>
            <a:off x="323850" y="1700213"/>
            <a:ext cx="4103688" cy="4471987"/>
          </a:xfrm>
          <a:prstGeom prst="rect">
            <a:avLst/>
          </a:prstGeom>
          <a:solidFill>
            <a:srgbClr val="FFFFCC">
              <a:alpha val="67058"/>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kumimoji="1">
                <a:solidFill>
                  <a:schemeClr val="tx1"/>
                </a:solidFill>
                <a:latin typeface="Arial" pitchFamily="34" charset="0"/>
                <a:ea typeface="新細明體" pitchFamily="18" charset="-120"/>
              </a:defRPr>
            </a:lvl1pPr>
            <a:lvl2pPr marL="742950" indent="-285750" eaLnBrk="0" hangingPunct="0">
              <a:defRPr kumimoji="1">
                <a:solidFill>
                  <a:schemeClr val="tx1"/>
                </a:solidFill>
                <a:latin typeface="Arial" pitchFamily="34" charset="0"/>
                <a:ea typeface="新細明體" pitchFamily="18" charset="-120"/>
              </a:defRPr>
            </a:lvl2pPr>
            <a:lvl3pPr marL="1143000" indent="-228600" eaLnBrk="0" hangingPunct="0">
              <a:defRPr kumimoji="1">
                <a:solidFill>
                  <a:schemeClr val="tx1"/>
                </a:solidFill>
                <a:latin typeface="Arial" pitchFamily="34" charset="0"/>
                <a:ea typeface="新細明體" pitchFamily="18" charset="-120"/>
              </a:defRPr>
            </a:lvl3pPr>
            <a:lvl4pPr marL="1600200" indent="-228600" eaLnBrk="0" hangingPunct="0">
              <a:defRPr kumimoji="1">
                <a:solidFill>
                  <a:schemeClr val="tx1"/>
                </a:solidFill>
                <a:latin typeface="Arial" pitchFamily="34" charset="0"/>
                <a:ea typeface="新細明體" pitchFamily="18" charset="-120"/>
              </a:defRPr>
            </a:lvl4pPr>
            <a:lvl5pPr marL="2057400" indent="-228600" eaLnBrk="0" hangingPunct="0">
              <a:defRPr kumimoji="1">
                <a:solidFill>
                  <a:schemeClr val="tx1"/>
                </a:solidFill>
                <a:latin typeface="Arial"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pitchFamily="34" charset="0"/>
                <a:ea typeface="新細明體" pitchFamily="18" charset="-120"/>
              </a:defRPr>
            </a:lvl9pPr>
          </a:lstStyle>
          <a:p>
            <a:pPr>
              <a:spcBef>
                <a:spcPct val="20000"/>
              </a:spcBef>
              <a:spcAft>
                <a:spcPts val="600"/>
              </a:spcAft>
              <a:buFont typeface="Arial" pitchFamily="34" charset="0"/>
              <a:buNone/>
            </a:pPr>
            <a:r>
              <a:rPr kumimoji="0" lang="zh-TW" altLang="en-US" sz="2800" b="1" u="sng" smtClean="0">
                <a:solidFill>
                  <a:srgbClr val="0070C0"/>
                </a:solidFill>
                <a:latin typeface="Calibri" pitchFamily="34" charset="0"/>
              </a:rPr>
              <a:t>對教師而言</a:t>
            </a:r>
            <a:endParaRPr kumimoji="0" lang="en-US" altLang="zh-TW" sz="2400" smtClean="0">
              <a:solidFill>
                <a:prstClr val="black"/>
              </a:solidFill>
              <a:latin typeface="Calibri" pitchFamily="34" charset="0"/>
            </a:endParaRPr>
          </a:p>
          <a:p>
            <a:pPr>
              <a:spcBef>
                <a:spcPts val="1200"/>
              </a:spcBef>
              <a:buFont typeface="Arial" pitchFamily="34" charset="0"/>
              <a:buNone/>
            </a:pPr>
            <a:r>
              <a:rPr kumimoji="0" lang="en-US" altLang="zh-TW" sz="2400" smtClean="0">
                <a:solidFill>
                  <a:prstClr val="black"/>
                </a:solidFill>
                <a:latin typeface="標楷體" pitchFamily="65" charset="-120"/>
                <a:ea typeface="標楷體" pitchFamily="65" charset="-120"/>
              </a:rPr>
              <a:t>(1)</a:t>
            </a:r>
            <a:r>
              <a:rPr kumimoji="0" lang="zh-TW" altLang="zh-TW" sz="2400" smtClean="0">
                <a:solidFill>
                  <a:prstClr val="black"/>
                </a:solidFill>
                <a:latin typeface="標楷體" pitchFamily="65" charset="-120"/>
                <a:ea typeface="標楷體" pitchFamily="65" charset="-120"/>
              </a:rPr>
              <a:t>客觀評量，避免主觀的 </a:t>
            </a:r>
            <a:r>
              <a:rPr kumimoji="0" lang="zh-TW" altLang="en-US" sz="2400" smtClean="0">
                <a:solidFill>
                  <a:prstClr val="black"/>
                </a:solidFill>
                <a:latin typeface="標楷體" pitchFamily="65" charset="-120"/>
                <a:ea typeface="標楷體" pitchFamily="65" charset="-120"/>
              </a:rPr>
              <a:t> </a:t>
            </a:r>
            <a:r>
              <a:rPr kumimoji="0" lang="zh-TW" altLang="zh-TW" sz="2400" smtClean="0">
                <a:solidFill>
                  <a:prstClr val="black"/>
                </a:solidFill>
                <a:latin typeface="標楷體" pitchFamily="65" charset="-120"/>
                <a:ea typeface="標楷體" pitchFamily="65" charset="-120"/>
              </a:rPr>
              <a:t>成見或</a:t>
            </a:r>
            <a:r>
              <a:rPr kumimoji="0" lang="zh-TW" altLang="en-US" sz="2400" smtClean="0">
                <a:solidFill>
                  <a:prstClr val="black"/>
                </a:solidFill>
                <a:latin typeface="標楷體" pitchFamily="65" charset="-120"/>
                <a:ea typeface="標楷體" pitchFamily="65" charset="-120"/>
              </a:rPr>
              <a:t>既</a:t>
            </a:r>
            <a:r>
              <a:rPr kumimoji="0" lang="zh-TW" altLang="zh-TW" sz="2400" smtClean="0">
                <a:solidFill>
                  <a:prstClr val="black"/>
                </a:solidFill>
                <a:latin typeface="標楷體" pitchFamily="65" charset="-120"/>
                <a:ea typeface="標楷體" pitchFamily="65" charset="-120"/>
              </a:rPr>
              <a:t>定印象。</a:t>
            </a:r>
          </a:p>
          <a:p>
            <a:pPr eaLnBrk="1" hangingPunct="1"/>
            <a:r>
              <a:rPr kumimoji="0" lang="en-US" altLang="zh-TW" sz="2400" smtClean="0">
                <a:solidFill>
                  <a:prstClr val="black"/>
                </a:solidFill>
                <a:latin typeface="標楷體" pitchFamily="65" charset="-120"/>
                <a:ea typeface="標楷體" pitchFamily="65" charset="-120"/>
              </a:rPr>
              <a:t>(2)</a:t>
            </a:r>
            <a:r>
              <a:rPr kumimoji="0" lang="zh-TW" altLang="zh-TW" sz="2400" smtClean="0">
                <a:solidFill>
                  <a:prstClr val="black"/>
                </a:solidFill>
                <a:latin typeface="標楷體" pitchFamily="65" charset="-120"/>
                <a:ea typeface="標楷體" pitchFamily="65" charset="-120"/>
              </a:rPr>
              <a:t>能夠明確回應學生對於</a:t>
            </a:r>
            <a:endParaRPr kumimoji="0" lang="zh-TW" altLang="en-US" sz="2400" smtClean="0">
              <a:solidFill>
                <a:prstClr val="black"/>
              </a:solidFill>
              <a:latin typeface="標楷體" pitchFamily="65" charset="-120"/>
              <a:ea typeface="標楷體" pitchFamily="65" charset="-120"/>
            </a:endParaRPr>
          </a:p>
          <a:p>
            <a:pPr eaLnBrk="1" hangingPunct="1"/>
            <a:r>
              <a:rPr kumimoji="0" lang="zh-TW" altLang="zh-TW" sz="2400" smtClean="0">
                <a:solidFill>
                  <a:prstClr val="black"/>
                </a:solidFill>
                <a:latin typeface="標楷體" pitchFamily="65" charset="-120"/>
                <a:ea typeface="標楷體" pitchFamily="65" charset="-120"/>
              </a:rPr>
              <a:t>   評分高低的疑問。</a:t>
            </a:r>
          </a:p>
          <a:p>
            <a:pPr eaLnBrk="1" hangingPunct="1"/>
            <a:r>
              <a:rPr kumimoji="0" lang="en-US" altLang="zh-TW" sz="2400" smtClean="0">
                <a:solidFill>
                  <a:prstClr val="black"/>
                </a:solidFill>
                <a:latin typeface="標楷體" pitchFamily="65" charset="-120"/>
                <a:ea typeface="標楷體" pitchFamily="65" charset="-120"/>
              </a:rPr>
              <a:t>(3)</a:t>
            </a:r>
            <a:r>
              <a:rPr kumimoji="0" lang="zh-TW" altLang="zh-TW" sz="2400" smtClean="0">
                <a:solidFill>
                  <a:prstClr val="black"/>
                </a:solidFill>
                <a:latin typeface="標楷體" pitchFamily="65" charset="-120"/>
                <a:ea typeface="標楷體" pitchFamily="65" charset="-120"/>
              </a:rPr>
              <a:t>能夠節省教師在評估作   </a:t>
            </a:r>
            <a:endParaRPr kumimoji="0" lang="zh-TW" altLang="en-US" sz="2400" smtClean="0">
              <a:solidFill>
                <a:prstClr val="black"/>
              </a:solidFill>
              <a:latin typeface="標楷體" pitchFamily="65" charset="-120"/>
              <a:ea typeface="標楷體" pitchFamily="65" charset="-120"/>
            </a:endParaRPr>
          </a:p>
          <a:p>
            <a:pPr eaLnBrk="1" hangingPunct="1"/>
            <a:r>
              <a:rPr kumimoji="0" lang="zh-TW" altLang="zh-TW" sz="2400" smtClean="0">
                <a:solidFill>
                  <a:prstClr val="black"/>
                </a:solidFill>
                <a:latin typeface="標楷體" pitchFamily="65" charset="-120"/>
                <a:ea typeface="標楷體" pitchFamily="65" charset="-120"/>
              </a:rPr>
              <a:t>   業及提供回饋所需時間。</a:t>
            </a:r>
          </a:p>
          <a:p>
            <a:pPr eaLnBrk="1" hangingPunct="1"/>
            <a:r>
              <a:rPr kumimoji="0" lang="en-US" altLang="zh-TW" sz="2400" smtClean="0">
                <a:solidFill>
                  <a:prstClr val="black"/>
                </a:solidFill>
                <a:latin typeface="標楷體" pitchFamily="65" charset="-120"/>
                <a:ea typeface="標楷體" pitchFamily="65" charset="-120"/>
              </a:rPr>
              <a:t>(4)</a:t>
            </a:r>
            <a:r>
              <a:rPr kumimoji="0" lang="zh-TW" altLang="zh-TW" sz="2400" smtClean="0">
                <a:solidFill>
                  <a:prstClr val="black"/>
                </a:solidFill>
                <a:latin typeface="標楷體" pitchFamily="65" charset="-120"/>
                <a:ea typeface="標楷體" pitchFamily="65" charset="-120"/>
              </a:rPr>
              <a:t>能夠幫助教師檢視並調整  </a:t>
            </a:r>
            <a:endParaRPr kumimoji="0" lang="zh-TW" altLang="en-US" sz="2400" smtClean="0">
              <a:solidFill>
                <a:prstClr val="black"/>
              </a:solidFill>
              <a:latin typeface="標楷體" pitchFamily="65" charset="-120"/>
              <a:ea typeface="標楷體" pitchFamily="65" charset="-120"/>
            </a:endParaRPr>
          </a:p>
          <a:p>
            <a:pPr eaLnBrk="1" hangingPunct="1"/>
            <a:r>
              <a:rPr kumimoji="0" lang="zh-TW" altLang="zh-TW" sz="2400" smtClean="0">
                <a:solidFill>
                  <a:prstClr val="black"/>
                </a:solidFill>
                <a:latin typeface="標楷體" pitchFamily="65" charset="-120"/>
                <a:ea typeface="標楷體" pitchFamily="65" charset="-120"/>
              </a:rPr>
              <a:t>   課程目標與教學行為。</a:t>
            </a:r>
            <a:endParaRPr kumimoji="0" lang="zh-TW" altLang="en-US" sz="2400" smtClean="0">
              <a:solidFill>
                <a:prstClr val="black"/>
              </a:solidFill>
              <a:latin typeface="標楷體" pitchFamily="65" charset="-120"/>
              <a:ea typeface="標楷體" pitchFamily="65" charset="-120"/>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內容版面配置區 5"/>
          <p:cNvGraphicFramePr>
            <a:graphicFrameLocks/>
          </p:cNvGraphicFramePr>
          <p:nvPr/>
        </p:nvGraphicFramePr>
        <p:xfrm>
          <a:off x="6350" y="454004"/>
          <a:ext cx="9144000" cy="61436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ctrTitle"/>
          </p:nvPr>
        </p:nvSpPr>
        <p:spPr>
          <a:xfrm>
            <a:off x="683568" y="2060848"/>
            <a:ext cx="7772400" cy="1470025"/>
          </a:xfrm>
        </p:spPr>
        <p:txBody>
          <a:bodyPr/>
          <a:lstStyle/>
          <a:p>
            <a:r>
              <a:rPr lang="zh-TW" altLang="en-US" dirty="0" smtClean="0">
                <a:latin typeface="標楷體" pitchFamily="65" charset="-120"/>
                <a:ea typeface="標楷體" pitchFamily="65" charset="-120"/>
              </a:rPr>
              <a:t>數學領域多元評量示例</a:t>
            </a:r>
            <a:endParaRPr lang="zh-TW" altLang="en-US" dirty="0">
              <a:latin typeface="標楷體" pitchFamily="65" charset="-120"/>
              <a:ea typeface="標楷體" pitchFamily="65" charset="-120"/>
            </a:endParaRPr>
          </a:p>
        </p:txBody>
      </p:sp>
      <p:sp>
        <p:nvSpPr>
          <p:cNvPr id="3" name="副標題 2"/>
          <p:cNvSpPr>
            <a:spLocks noGrp="1"/>
          </p:cNvSpPr>
          <p:nvPr>
            <p:ph type="subTitle" idx="1"/>
          </p:nvPr>
        </p:nvSpPr>
        <p:spPr>
          <a:xfrm>
            <a:off x="539552" y="3861048"/>
            <a:ext cx="8136904" cy="1752600"/>
          </a:xfrm>
        </p:spPr>
        <p:txBody>
          <a:bodyPr/>
          <a:lstStyle/>
          <a:p>
            <a:r>
              <a:rPr lang="zh-TW" altLang="en-US" b="1" dirty="0" smtClean="0">
                <a:solidFill>
                  <a:srgbClr val="A90707"/>
                </a:solidFill>
                <a:latin typeface="標楷體" pitchFamily="65" charset="-120"/>
                <a:ea typeface="標楷體" pitchFamily="65" charset="-120"/>
              </a:rPr>
              <a:t>以「數學</a:t>
            </a:r>
            <a:r>
              <a:rPr lang="zh-TW" altLang="en-US" b="1" dirty="0">
                <a:solidFill>
                  <a:srgbClr val="A90707"/>
                </a:solidFill>
                <a:latin typeface="標楷體" pitchFamily="65" charset="-120"/>
                <a:ea typeface="標楷體" pitchFamily="65" charset="-120"/>
              </a:rPr>
              <a:t>素養</a:t>
            </a:r>
            <a:r>
              <a:rPr lang="zh-TW" altLang="en-US" b="1" dirty="0" smtClean="0">
                <a:solidFill>
                  <a:srgbClr val="A90707"/>
                </a:solidFill>
                <a:latin typeface="標楷體" pitchFamily="65" charset="-120"/>
                <a:ea typeface="標楷體" pitchFamily="65" charset="-120"/>
              </a:rPr>
              <a:t>評量」和「實</a:t>
            </a:r>
            <a:r>
              <a:rPr lang="zh-TW" altLang="en-US" b="1" dirty="0">
                <a:solidFill>
                  <a:srgbClr val="A90707"/>
                </a:solidFill>
                <a:latin typeface="標楷體" pitchFamily="65" charset="-120"/>
                <a:ea typeface="標楷體" pitchFamily="65" charset="-120"/>
              </a:rPr>
              <a:t>作</a:t>
            </a:r>
            <a:r>
              <a:rPr lang="zh-TW" altLang="en-US" b="1" dirty="0" smtClean="0">
                <a:solidFill>
                  <a:srgbClr val="A90707"/>
                </a:solidFill>
                <a:latin typeface="標楷體" pitchFamily="65" charset="-120"/>
                <a:ea typeface="標楷體" pitchFamily="65" charset="-120"/>
              </a:rPr>
              <a:t>評量」為案例</a:t>
            </a:r>
            <a:endParaRPr lang="zh-TW" altLang="en-US" b="1" dirty="0">
              <a:solidFill>
                <a:srgbClr val="A90707"/>
              </a:solidFill>
              <a:latin typeface="標楷體" pitchFamily="65" charset="-120"/>
              <a:ea typeface="標楷體" pitchFamily="65" charset="-120"/>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75" name="圓角矩形 74"/>
          <p:cNvSpPr/>
          <p:nvPr/>
        </p:nvSpPr>
        <p:spPr>
          <a:xfrm>
            <a:off x="1043608" y="1183269"/>
            <a:ext cx="7921625" cy="792163"/>
          </a:xfrm>
          <a:prstGeom prst="roundRect">
            <a:avLst/>
          </a:prstGeom>
          <a:ln/>
        </p:spPr>
        <p:style>
          <a:lnRef idx="1">
            <a:schemeClr val="accent5"/>
          </a:lnRef>
          <a:fillRef idx="2">
            <a:schemeClr val="accent5"/>
          </a:fillRef>
          <a:effectRef idx="1">
            <a:schemeClr val="accent5"/>
          </a:effectRef>
          <a:fontRef idx="minor">
            <a:schemeClr val="dk1"/>
          </a:fontRef>
        </p:style>
        <p:txBody>
          <a:bodyPr anchor="ctr"/>
          <a:lstStyle/>
          <a:p>
            <a:pPr marL="320040" indent="-320040" algn="ctr">
              <a:buClr>
                <a:schemeClr val="accent6">
                  <a:lumMod val="75000"/>
                </a:schemeClr>
              </a:buClr>
              <a:buSzPct val="128000"/>
              <a:defRPr/>
            </a:pPr>
            <a:r>
              <a:rPr kumimoji="0" lang="zh-TW" altLang="en-US" sz="3600" b="1" dirty="0">
                <a:solidFill>
                  <a:srgbClr val="C00000"/>
                </a:solidFill>
                <a:effectLst>
                  <a:reflection blurRad="6350" stA="55000" endA="300" endPos="45500" dir="5400000" sy="-100000" algn="bl" rotWithShape="0"/>
                </a:effectLst>
                <a:latin typeface="標楷體" pitchFamily="65" charset="-120"/>
                <a:ea typeface="標楷體" pitchFamily="65" charset="-120"/>
                <a:cs typeface="+mj-cs"/>
              </a:rPr>
              <a:t>什麼是數學素養？了解與見解</a:t>
            </a:r>
            <a:endParaRPr kumimoji="0" lang="en-US" altLang="zh-TW" sz="3600" b="1" dirty="0">
              <a:solidFill>
                <a:srgbClr val="C00000"/>
              </a:solidFill>
              <a:effectLst>
                <a:reflection blurRad="6350" stA="55000" endA="300" endPos="45500" dir="5400000" sy="-100000" algn="bl" rotWithShape="0"/>
              </a:effectLst>
              <a:latin typeface="標楷體" pitchFamily="65" charset="-120"/>
              <a:ea typeface="標楷體" pitchFamily="65" charset="-120"/>
              <a:cs typeface="+mj-cs"/>
            </a:endParaRPr>
          </a:p>
        </p:txBody>
      </p:sp>
      <p:sp useBgFill="1">
        <p:nvSpPr>
          <p:cNvPr id="25603" name="圓角矩形 14"/>
          <p:cNvSpPr>
            <a:spLocks noChangeArrowheads="1"/>
          </p:cNvSpPr>
          <p:nvPr/>
        </p:nvSpPr>
        <p:spPr bwMode="auto">
          <a:xfrm>
            <a:off x="599637" y="2348880"/>
            <a:ext cx="7923213" cy="2755344"/>
          </a:xfrm>
          <a:prstGeom prst="roundRect">
            <a:avLst>
              <a:gd name="adj" fmla="val 5130"/>
            </a:avLst>
          </a:prstGeom>
          <a:ln w="28575" algn="ctr">
            <a:solidFill>
              <a:srgbClr val="2D2D8A"/>
            </a:solidFill>
            <a:prstDash val="dash"/>
            <a:round/>
            <a:headEnd/>
            <a:tailEnd/>
          </a:ln>
        </p:spPr>
        <p:txBody>
          <a:bodyPr>
            <a:spAutoFit/>
          </a:bodyPr>
          <a:lstStyle/>
          <a:p>
            <a:pPr marL="457200" indent="-457200" eaLnBrk="1" hangingPunct="1">
              <a:buFont typeface="Wingdings" pitchFamily="2" charset="2"/>
              <a:buChar char="Ø"/>
            </a:pPr>
            <a:r>
              <a:rPr lang="zh-TW" altLang="en-US" sz="2800" dirty="0" smtClean="0">
                <a:latin typeface="標楷體" pitchFamily="65" charset="-120"/>
                <a:ea typeface="標楷體" pitchFamily="65" charset="-120"/>
              </a:rPr>
              <a:t>了解</a:t>
            </a:r>
            <a:r>
              <a:rPr lang="zh-TW" altLang="en-US" sz="2800" dirty="0">
                <a:latin typeface="標楷體" pitchFamily="65" charset="-120"/>
                <a:ea typeface="標楷體" pitchFamily="65" charset="-120"/>
              </a:rPr>
              <a:t>：對一件事情的明白。</a:t>
            </a:r>
            <a:endParaRPr lang="en-US" altLang="zh-TW" sz="2800" dirty="0">
              <a:latin typeface="標楷體" pitchFamily="65" charset="-120"/>
              <a:ea typeface="標楷體" pitchFamily="65" charset="-120"/>
            </a:endParaRPr>
          </a:p>
          <a:p>
            <a:pPr marL="457200" indent="-457200">
              <a:buFont typeface="Wingdings" pitchFamily="2" charset="2"/>
              <a:buChar char="Ø"/>
            </a:pPr>
            <a:r>
              <a:rPr lang="zh-TW" altLang="en-US" sz="2800" dirty="0">
                <a:latin typeface="標楷體" pitchFamily="65" charset="-120"/>
                <a:ea typeface="標楷體" pitchFamily="65" charset="-120"/>
              </a:rPr>
              <a:t>見解：經批判、反思後進一步提出個人的看法。</a:t>
            </a:r>
            <a:endParaRPr lang="en-US" altLang="zh-TW" sz="2800" dirty="0">
              <a:latin typeface="標楷體" pitchFamily="65" charset="-120"/>
              <a:ea typeface="標楷體" pitchFamily="65" charset="-120"/>
            </a:endParaRPr>
          </a:p>
          <a:p>
            <a:endParaRPr lang="en-US" altLang="zh-TW" sz="2800" dirty="0">
              <a:latin typeface="標楷體" pitchFamily="65" charset="-120"/>
              <a:ea typeface="標楷體" pitchFamily="65" charset="-120"/>
            </a:endParaRPr>
          </a:p>
          <a:p>
            <a:pPr marL="457200" indent="-457200">
              <a:buFont typeface="Wingdings" pitchFamily="2" charset="2"/>
              <a:buChar char="Ø"/>
            </a:pPr>
            <a:r>
              <a:rPr lang="zh-TW" altLang="en-US" sz="2800" dirty="0">
                <a:latin typeface="標楷體" pitchFamily="65" charset="-120"/>
                <a:ea typeface="標楷體" pitchFamily="65" charset="-120"/>
              </a:rPr>
              <a:t>不是知道多少數學，而是能夠拿知道的數學處理</a:t>
            </a:r>
            <a:r>
              <a:rPr lang="zh-TW" altLang="en-US" sz="2800" dirty="0" smtClean="0">
                <a:latin typeface="標楷體" pitchFamily="65" charset="-120"/>
                <a:ea typeface="標楷體" pitchFamily="65" charset="-120"/>
              </a:rPr>
              <a:t>資訊</a:t>
            </a:r>
            <a:endParaRPr lang="en-US" altLang="zh-TW" sz="2800" dirty="0" smtClean="0">
              <a:latin typeface="標楷體" pitchFamily="65" charset="-120"/>
              <a:ea typeface="標楷體" pitchFamily="65" charset="-120"/>
            </a:endParaRPr>
          </a:p>
          <a:p>
            <a:pPr algn="ctr"/>
            <a:r>
              <a:rPr lang="en-US" altLang="zh-TW" sz="2800" dirty="0">
                <a:latin typeface="標楷體" pitchFamily="65" charset="-120"/>
                <a:ea typeface="標楷體" pitchFamily="65" charset="-120"/>
              </a:rPr>
              <a:t> </a:t>
            </a:r>
            <a:r>
              <a:rPr lang="en-US" altLang="zh-TW" sz="2000" dirty="0">
                <a:latin typeface="標楷體" pitchFamily="65" charset="-120"/>
                <a:ea typeface="標楷體" pitchFamily="65" charset="-120"/>
              </a:rPr>
              <a:t>(2011  </a:t>
            </a:r>
            <a:r>
              <a:rPr lang="zh-TW" altLang="zh-TW" sz="2000" dirty="0">
                <a:latin typeface="標楷體" pitchFamily="65" charset="-120"/>
                <a:ea typeface="標楷體" pitchFamily="65" charset="-120"/>
              </a:rPr>
              <a:t>林福來</a:t>
            </a:r>
            <a:r>
              <a:rPr lang="en-US" altLang="zh-TW" sz="2000" dirty="0">
                <a:latin typeface="標楷體" pitchFamily="65" charset="-120"/>
                <a:ea typeface="標楷體" pitchFamily="65" charset="-120"/>
              </a:rPr>
              <a:t>)</a:t>
            </a:r>
          </a:p>
        </p:txBody>
      </p:sp>
    </p:spTree>
    <p:extLst>
      <p:ext uri="{BB962C8B-B14F-4D97-AF65-F5344CB8AC3E}">
        <p14:creationId xmlns:p14="http://schemas.microsoft.com/office/powerpoint/2010/main" val="4228299606"/>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38914" name="標題 1"/>
          <p:cNvSpPr>
            <a:spLocks noGrp="1"/>
          </p:cNvSpPr>
          <p:nvPr>
            <p:ph type="title"/>
          </p:nvPr>
        </p:nvSpPr>
        <p:spPr>
          <a:xfrm>
            <a:off x="29507" y="692696"/>
            <a:ext cx="8229600" cy="1143000"/>
          </a:xfrm>
        </p:spPr>
        <p:txBody>
          <a:bodyPr/>
          <a:lstStyle/>
          <a:p>
            <a:pPr marL="320040" indent="-320040" eaLnBrk="1" hangingPunct="1">
              <a:buClr>
                <a:schemeClr val="accent6">
                  <a:lumMod val="75000"/>
                </a:schemeClr>
              </a:buClr>
              <a:buSzPct val="128000"/>
              <a:defRPr/>
            </a:pPr>
            <a:r>
              <a:rPr lang="zh-TW" altLang="en-US" sz="3600" b="1" dirty="0" smtClean="0">
                <a:solidFill>
                  <a:srgbClr val="C00000"/>
                </a:solidFill>
                <a:effectLst>
                  <a:reflection blurRad="6350" stA="55000" endA="300" endPos="45500" dir="5400000" sy="-100000" algn="bl" rotWithShape="0"/>
                </a:effectLst>
                <a:latin typeface="標楷體" pitchFamily="65" charset="-120"/>
                <a:ea typeface="標楷體" pitchFamily="65" charset="-120"/>
              </a:rPr>
              <a:t>什麼是數學素養？</a:t>
            </a:r>
            <a:r>
              <a:rPr lang="en-US" altLang="zh-TW" sz="3600" b="1" dirty="0" smtClean="0">
                <a:solidFill>
                  <a:srgbClr val="C00000"/>
                </a:solidFill>
                <a:effectLst>
                  <a:reflection blurRad="6350" stA="55000" endA="300" endPos="45500" dir="5400000" sy="-100000" algn="bl" rotWithShape="0"/>
                </a:effectLst>
                <a:latin typeface="標楷體" pitchFamily="65" charset="-120"/>
                <a:ea typeface="標楷體" pitchFamily="65" charset="-120"/>
              </a:rPr>
              <a:t>OECD</a:t>
            </a:r>
            <a:r>
              <a:rPr lang="zh-TW" altLang="en-US" sz="3600" b="1" dirty="0" smtClean="0">
                <a:solidFill>
                  <a:srgbClr val="C00000"/>
                </a:solidFill>
                <a:effectLst>
                  <a:reflection blurRad="6350" stA="55000" endA="300" endPos="45500" dir="5400000" sy="-100000" algn="bl" rotWithShape="0"/>
                </a:effectLst>
                <a:latin typeface="標楷體" pitchFamily="65" charset="-120"/>
                <a:ea typeface="標楷體" pitchFamily="65" charset="-120"/>
              </a:rPr>
              <a:t>派</a:t>
            </a:r>
            <a:endParaRPr lang="zh-TW" altLang="en-US" sz="3600" b="1" dirty="0">
              <a:solidFill>
                <a:srgbClr val="C00000"/>
              </a:solidFill>
              <a:effectLst>
                <a:reflection blurRad="6350" stA="55000" endA="300" endPos="45500" dir="5400000" sy="-100000" algn="bl" rotWithShape="0"/>
              </a:effectLst>
              <a:latin typeface="標楷體" pitchFamily="65" charset="-120"/>
              <a:ea typeface="標楷體" pitchFamily="65" charset="-120"/>
            </a:endParaRPr>
          </a:p>
        </p:txBody>
      </p:sp>
      <p:sp>
        <p:nvSpPr>
          <p:cNvPr id="38915" name="內容版面配置區 2"/>
          <p:cNvSpPr>
            <a:spLocks noGrp="1"/>
          </p:cNvSpPr>
          <p:nvPr>
            <p:ph idx="1"/>
          </p:nvPr>
        </p:nvSpPr>
        <p:spPr>
          <a:xfrm>
            <a:off x="467544" y="1772816"/>
            <a:ext cx="7773988" cy="4770437"/>
          </a:xfrm>
        </p:spPr>
        <p:txBody>
          <a:bodyPr/>
          <a:lstStyle/>
          <a:p>
            <a:pPr eaLnBrk="1" hangingPunct="1">
              <a:buFont typeface="Wingdings" pitchFamily="2" charset="2"/>
              <a:buChar char="Ø"/>
            </a:pPr>
            <a:r>
              <a:rPr lang="en-US" altLang="zh-TW" sz="2400" dirty="0" smtClean="0">
                <a:latin typeface="標楷體" pitchFamily="65" charset="-120"/>
                <a:ea typeface="標楷體" pitchFamily="65" charset="-120"/>
                <a:cs typeface="Arial" charset="0"/>
              </a:rPr>
              <a:t>PISA</a:t>
            </a:r>
            <a:r>
              <a:rPr lang="zh-TW" altLang="en-US" sz="2400" dirty="0" smtClean="0">
                <a:latin typeface="標楷體" pitchFamily="65" charset="-120"/>
                <a:ea typeface="標楷體" pitchFamily="65" charset="-120"/>
                <a:cs typeface="Arial" charset="0"/>
              </a:rPr>
              <a:t>定義的數學素養：</a:t>
            </a:r>
            <a:endParaRPr lang="en-US" altLang="zh-TW" sz="2400" dirty="0" smtClean="0">
              <a:latin typeface="標楷體" pitchFamily="65" charset="-120"/>
              <a:ea typeface="標楷體" pitchFamily="65" charset="-120"/>
              <a:cs typeface="Arial" charset="0"/>
            </a:endParaRPr>
          </a:p>
          <a:p>
            <a:pPr lvl="1" eaLnBrk="1" hangingPunct="1"/>
            <a:r>
              <a:rPr lang="zh-TW" altLang="zh-TW" sz="2400" dirty="0" smtClean="0">
                <a:latin typeface="標楷體" pitchFamily="65" charset="-120"/>
                <a:ea typeface="標楷體" pitchFamily="65" charset="-120"/>
                <a:cs typeface="Arial" charset="0"/>
              </a:rPr>
              <a:t>個人能</a:t>
            </a:r>
            <a:r>
              <a:rPr lang="zh-TW" altLang="en-US" sz="2400" dirty="0" smtClean="0">
                <a:latin typeface="標楷體" pitchFamily="65" charset="-120"/>
                <a:ea typeface="標楷體" pitchFamily="65" charset="-120"/>
                <a:cs typeface="Arial" charset="0"/>
              </a:rPr>
              <a:t>在多樣不同的情境之下，將情境問題</a:t>
            </a:r>
            <a:r>
              <a:rPr lang="zh-TW" altLang="en-US" sz="2400" dirty="0" smtClean="0">
                <a:solidFill>
                  <a:srgbClr val="FF0000"/>
                </a:solidFill>
                <a:latin typeface="標楷體" pitchFamily="65" charset="-120"/>
                <a:ea typeface="標楷體" pitchFamily="65" charset="-120"/>
                <a:cs typeface="Arial" charset="0"/>
              </a:rPr>
              <a:t>轉化</a:t>
            </a:r>
            <a:r>
              <a:rPr lang="zh-TW" altLang="en-US" sz="2400" dirty="0" smtClean="0">
                <a:latin typeface="標楷體" pitchFamily="65" charset="-120"/>
                <a:ea typeface="標楷體" pitchFamily="65" charset="-120"/>
                <a:cs typeface="Arial" charset="0"/>
              </a:rPr>
              <a:t>成數學問題、</a:t>
            </a:r>
            <a:r>
              <a:rPr lang="zh-TW" altLang="en-US" sz="2400" dirty="0" smtClean="0">
                <a:solidFill>
                  <a:srgbClr val="FF0000"/>
                </a:solidFill>
                <a:latin typeface="標楷體" pitchFamily="65" charset="-120"/>
                <a:ea typeface="標楷體" pitchFamily="65" charset="-120"/>
                <a:cs typeface="Arial" charset="0"/>
              </a:rPr>
              <a:t>使用</a:t>
            </a:r>
            <a:r>
              <a:rPr lang="zh-TW" altLang="en-US" sz="2400" dirty="0" smtClean="0">
                <a:latin typeface="標楷體" pitchFamily="65" charset="-120"/>
                <a:ea typeface="標楷體" pitchFamily="65" charset="-120"/>
                <a:cs typeface="Arial" charset="0"/>
              </a:rPr>
              <a:t>數學及</a:t>
            </a:r>
            <a:r>
              <a:rPr lang="zh-TW" altLang="en-US" sz="2400" dirty="0" smtClean="0">
                <a:solidFill>
                  <a:srgbClr val="FF0000"/>
                </a:solidFill>
                <a:latin typeface="標楷體" pitchFamily="65" charset="-120"/>
                <a:ea typeface="標楷體" pitchFamily="65" charset="-120"/>
                <a:cs typeface="Arial" charset="0"/>
              </a:rPr>
              <a:t>詮釋</a:t>
            </a:r>
            <a:r>
              <a:rPr lang="zh-TW" altLang="en-US" sz="2400" dirty="0" smtClean="0">
                <a:latin typeface="標楷體" pitchFamily="65" charset="-120"/>
                <a:ea typeface="標楷體" pitchFamily="65" charset="-120"/>
                <a:cs typeface="Arial" charset="0"/>
              </a:rPr>
              <a:t>數學的能力。這素養包括了數學推理及使用應用數學概念、程序、事實、工具來解釋、描述及預測現象。</a:t>
            </a:r>
            <a:endParaRPr lang="en-US" altLang="zh-TW" sz="2400" dirty="0" smtClean="0">
              <a:latin typeface="標楷體" pitchFamily="65" charset="-120"/>
              <a:ea typeface="標楷體" pitchFamily="65" charset="-120"/>
              <a:cs typeface="Arial" charset="0"/>
            </a:endParaRPr>
          </a:p>
          <a:p>
            <a:pPr lvl="1" eaLnBrk="1" hangingPunct="1"/>
            <a:r>
              <a:rPr lang="zh-TW" altLang="en-US" sz="2400" dirty="0" smtClean="0">
                <a:latin typeface="標楷體" pitchFamily="65" charset="-120"/>
                <a:ea typeface="標楷體" pitchFamily="65" charset="-120"/>
                <a:cs typeface="Arial" charset="0"/>
              </a:rPr>
              <a:t>它協助個人瞭解數學在世界上所扮演的角色，能夠進行有根據的評斷，並且針對個體在生活中的需求運用或者投入數學活動，以成為一個有</a:t>
            </a:r>
            <a:r>
              <a:rPr lang="zh-TW" altLang="en-US" sz="2400" dirty="0" smtClean="0">
                <a:solidFill>
                  <a:srgbClr val="FF0000"/>
                </a:solidFill>
                <a:latin typeface="標楷體" pitchFamily="65" charset="-120"/>
                <a:ea typeface="標楷體" pitchFamily="65" charset="-120"/>
                <a:cs typeface="Arial" charset="0"/>
              </a:rPr>
              <a:t>積極的、關懷的、以及反思的國民</a:t>
            </a:r>
            <a:r>
              <a:rPr lang="zh-TW" altLang="en-US" sz="2400" dirty="0" smtClean="0">
                <a:latin typeface="標楷體" pitchFamily="65" charset="-120"/>
                <a:ea typeface="標楷體" pitchFamily="65" charset="-120"/>
                <a:cs typeface="Arial" charset="0"/>
              </a:rPr>
              <a:t>。</a:t>
            </a:r>
            <a:endParaRPr lang="en-US" altLang="zh-TW" sz="2400" dirty="0" smtClean="0">
              <a:latin typeface="標楷體" pitchFamily="65" charset="-120"/>
              <a:ea typeface="標楷體" pitchFamily="65" charset="-120"/>
              <a:cs typeface="Arial" charset="0"/>
            </a:endParaRPr>
          </a:p>
          <a:p>
            <a:pPr marL="457200" lvl="1" indent="0" algn="ctr" eaLnBrk="1" hangingPunct="1">
              <a:buNone/>
            </a:pPr>
            <a:r>
              <a:rPr lang="en-US" altLang="zh-TW" sz="1800" dirty="0">
                <a:latin typeface="標楷體" pitchFamily="65" charset="-120"/>
                <a:ea typeface="標楷體" pitchFamily="65" charset="-120"/>
              </a:rPr>
              <a:t>(2011  </a:t>
            </a:r>
            <a:r>
              <a:rPr lang="zh-TW" altLang="zh-TW" sz="1800" dirty="0">
                <a:latin typeface="標楷體" pitchFamily="65" charset="-120"/>
                <a:ea typeface="標楷體" pitchFamily="65" charset="-120"/>
              </a:rPr>
              <a:t>林福來</a:t>
            </a:r>
            <a:r>
              <a:rPr lang="en-US" altLang="zh-TW" sz="1800" dirty="0">
                <a:latin typeface="標楷體" pitchFamily="65" charset="-120"/>
                <a:ea typeface="標楷體" pitchFamily="65" charset="-120"/>
              </a:rPr>
              <a:t>)</a:t>
            </a:r>
          </a:p>
          <a:p>
            <a:pPr marL="457200" lvl="1" indent="0" eaLnBrk="1" hangingPunct="1">
              <a:buNone/>
            </a:pPr>
            <a:endParaRPr lang="en-US" altLang="zh-TW" sz="2400" dirty="0" smtClean="0">
              <a:latin typeface="標楷體" pitchFamily="65" charset="-120"/>
              <a:ea typeface="標楷體" pitchFamily="65" charset="-120"/>
              <a:cs typeface="Arial" charset="0"/>
            </a:endParaRPr>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38914" name="標題 1"/>
          <p:cNvSpPr>
            <a:spLocks noGrp="1"/>
          </p:cNvSpPr>
          <p:nvPr>
            <p:ph type="title"/>
          </p:nvPr>
        </p:nvSpPr>
        <p:spPr>
          <a:xfrm>
            <a:off x="29507" y="692696"/>
            <a:ext cx="8229600" cy="1143000"/>
          </a:xfrm>
        </p:spPr>
        <p:txBody>
          <a:bodyPr/>
          <a:lstStyle/>
          <a:p>
            <a:pPr marL="320040" indent="-320040" eaLnBrk="1" hangingPunct="1">
              <a:buClr>
                <a:schemeClr val="accent6">
                  <a:lumMod val="75000"/>
                </a:schemeClr>
              </a:buClr>
              <a:buSzPct val="128000"/>
              <a:defRPr/>
            </a:pPr>
            <a:r>
              <a:rPr lang="zh-TW" altLang="en-US" sz="3600" b="1" dirty="0" smtClean="0">
                <a:solidFill>
                  <a:srgbClr val="C00000"/>
                </a:solidFill>
                <a:effectLst>
                  <a:reflection blurRad="6350" stA="55000" endA="300" endPos="45500" dir="5400000" sy="-100000" algn="bl" rotWithShape="0"/>
                </a:effectLst>
                <a:latin typeface="標楷體" pitchFamily="65" charset="-120"/>
                <a:ea typeface="標楷體" pitchFamily="65" charset="-120"/>
              </a:rPr>
              <a:t>「數學素養」淺白說</a:t>
            </a:r>
            <a:endParaRPr lang="zh-TW" altLang="en-US" sz="3600" b="1" dirty="0">
              <a:solidFill>
                <a:srgbClr val="C00000"/>
              </a:solidFill>
              <a:effectLst>
                <a:reflection blurRad="6350" stA="55000" endA="300" endPos="45500" dir="5400000" sy="-100000" algn="bl" rotWithShape="0"/>
              </a:effectLst>
              <a:latin typeface="標楷體" pitchFamily="65" charset="-120"/>
              <a:ea typeface="標楷體" pitchFamily="65" charset="-120"/>
            </a:endParaRPr>
          </a:p>
        </p:txBody>
      </p:sp>
      <p:sp>
        <p:nvSpPr>
          <p:cNvPr id="38915" name="內容版面配置區 2"/>
          <p:cNvSpPr>
            <a:spLocks noGrp="1"/>
          </p:cNvSpPr>
          <p:nvPr>
            <p:ph idx="1"/>
          </p:nvPr>
        </p:nvSpPr>
        <p:spPr>
          <a:xfrm>
            <a:off x="467544" y="1772816"/>
            <a:ext cx="7773988" cy="4770437"/>
          </a:xfrm>
        </p:spPr>
        <p:txBody>
          <a:bodyPr/>
          <a:lstStyle/>
          <a:p>
            <a:pPr marL="457200" lvl="1" indent="0" eaLnBrk="1" hangingPunct="1">
              <a:buNone/>
            </a:pPr>
            <a:r>
              <a:rPr lang="zh-TW" altLang="zh-TW" dirty="0">
                <a:latin typeface="標楷體" pitchFamily="65" charset="-120"/>
                <a:ea typeface="標楷體" pitchFamily="65" charset="-120"/>
                <a:cs typeface="Arial" charset="0"/>
              </a:rPr>
              <a:t>培養學生在面對實際問題時能夠</a:t>
            </a:r>
            <a:r>
              <a:rPr lang="zh-TW" altLang="zh-TW" dirty="0">
                <a:solidFill>
                  <a:srgbClr val="FF0000"/>
                </a:solidFill>
                <a:latin typeface="標楷體" pitchFamily="65" charset="-120"/>
                <a:ea typeface="標楷體" pitchFamily="65" charset="-120"/>
                <a:cs typeface="Arial" charset="0"/>
              </a:rPr>
              <a:t>活用知識</a:t>
            </a:r>
            <a:r>
              <a:rPr lang="zh-TW" altLang="zh-TW" dirty="0">
                <a:latin typeface="標楷體" pitchFamily="65" charset="-120"/>
                <a:ea typeface="標楷體" pitchFamily="65" charset="-120"/>
                <a:cs typeface="Arial" charset="0"/>
              </a:rPr>
              <a:t>，發揮創意以解決問題的能力。能在情境當中以主動積極的態度和開放多元的精神，統整相關資訊，並運用數學思考力，分析推理，對問題</a:t>
            </a:r>
            <a:r>
              <a:rPr lang="zh-TW" altLang="zh-TW" dirty="0">
                <a:solidFill>
                  <a:srgbClr val="FF0000"/>
                </a:solidFill>
                <a:latin typeface="標楷體" pitchFamily="65" charset="-120"/>
                <a:ea typeface="標楷體" pitchFamily="65" charset="-120"/>
                <a:cs typeface="Arial" charset="0"/>
              </a:rPr>
              <a:t>做出合理和有根據的判斷</a:t>
            </a:r>
            <a:r>
              <a:rPr lang="zh-TW" altLang="zh-TW" dirty="0">
                <a:latin typeface="標楷體" pitchFamily="65" charset="-120"/>
                <a:ea typeface="標楷體" pitchFamily="65" charset="-120"/>
                <a:cs typeface="Arial" charset="0"/>
              </a:rPr>
              <a:t>。也就是說不僅測學生對問題的瞭解程度，還要能進一步經過批判、反思後，提出</a:t>
            </a:r>
            <a:r>
              <a:rPr lang="zh-TW" altLang="zh-TW" dirty="0">
                <a:solidFill>
                  <a:srgbClr val="FF0000"/>
                </a:solidFill>
                <a:latin typeface="標楷體" pitchFamily="65" charset="-120"/>
                <a:ea typeface="標楷體" pitchFamily="65" charset="-120"/>
                <a:cs typeface="Arial" charset="0"/>
              </a:rPr>
              <a:t>見解</a:t>
            </a:r>
            <a:r>
              <a:rPr lang="zh-TW" altLang="zh-TW" dirty="0">
                <a:latin typeface="標楷體" pitchFamily="65" charset="-120"/>
                <a:ea typeface="標楷體" pitchFamily="65" charset="-120"/>
                <a:cs typeface="Arial" charset="0"/>
              </a:rPr>
              <a:t>，以及提供證據來說明。</a:t>
            </a:r>
            <a:endParaRPr lang="en-US" altLang="zh-TW" dirty="0">
              <a:latin typeface="標楷體" pitchFamily="65" charset="-120"/>
              <a:ea typeface="標楷體" pitchFamily="65" charset="-120"/>
              <a:cs typeface="Arial" charset="0"/>
            </a:endParaRPr>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3"/>
          <p:cNvSpPr>
            <a:spLocks noGrp="1" noChangeArrowheads="1"/>
          </p:cNvSpPr>
          <p:nvPr>
            <p:ph type="body" idx="4294967295"/>
          </p:nvPr>
        </p:nvSpPr>
        <p:spPr>
          <a:xfrm>
            <a:off x="237331" y="1200150"/>
            <a:ext cx="8964613" cy="4776787"/>
          </a:xfrm>
        </p:spPr>
        <p:txBody>
          <a:bodyPr/>
          <a:lstStyle/>
          <a:p>
            <a:pPr eaLnBrk="1" hangingPunct="1">
              <a:buFontTx/>
              <a:buNone/>
            </a:pPr>
            <a:endParaRPr lang="en-US" altLang="zh-TW" dirty="0" smtClean="0">
              <a:latin typeface="標楷體" pitchFamily="65" charset="-120"/>
              <a:ea typeface="標楷體" pitchFamily="65" charset="-120"/>
            </a:endParaRPr>
          </a:p>
          <a:p>
            <a:pPr eaLnBrk="1" hangingPunct="1">
              <a:buFontTx/>
              <a:buNone/>
            </a:pPr>
            <a:endParaRPr lang="en-US" altLang="zh-TW" dirty="0" smtClean="0">
              <a:latin typeface="標楷體" pitchFamily="65" charset="-120"/>
              <a:ea typeface="標楷體" pitchFamily="65" charset="-120"/>
            </a:endParaRPr>
          </a:p>
          <a:p>
            <a:pPr eaLnBrk="1" hangingPunct="1">
              <a:buFontTx/>
              <a:buNone/>
            </a:pPr>
            <a:endParaRPr lang="en-US" altLang="zh-TW" dirty="0" smtClean="0">
              <a:latin typeface="標楷體" pitchFamily="65" charset="-120"/>
              <a:ea typeface="標楷體" pitchFamily="65" charset="-120"/>
            </a:endParaRPr>
          </a:p>
          <a:p>
            <a:pPr eaLnBrk="1" hangingPunct="1">
              <a:buFontTx/>
              <a:buNone/>
            </a:pPr>
            <a:endParaRPr lang="en-US" altLang="zh-TW" dirty="0" smtClean="0">
              <a:latin typeface="標楷體" pitchFamily="65" charset="-120"/>
              <a:ea typeface="標楷體" pitchFamily="65" charset="-120"/>
            </a:endParaRPr>
          </a:p>
        </p:txBody>
      </p:sp>
      <p:sp>
        <p:nvSpPr>
          <p:cNvPr id="14343" name="文字方塊 14"/>
          <p:cNvSpPr txBox="1">
            <a:spLocks noChangeArrowheads="1"/>
          </p:cNvSpPr>
          <p:nvPr/>
        </p:nvSpPr>
        <p:spPr bwMode="auto">
          <a:xfrm>
            <a:off x="755650" y="1887538"/>
            <a:ext cx="1500188" cy="461962"/>
          </a:xfrm>
          <a:prstGeom prst="rect">
            <a:avLst/>
          </a:prstGeom>
          <a:noFill/>
          <a:ln w="9525">
            <a:noFill/>
            <a:miter lim="800000"/>
            <a:headEnd/>
            <a:tailEnd/>
          </a:ln>
        </p:spPr>
        <p:txBody>
          <a:bodyPr>
            <a:spAutoFit/>
          </a:bodyPr>
          <a:lstStyle/>
          <a:p>
            <a:pPr>
              <a:defRPr/>
            </a:pPr>
            <a:r>
              <a:rPr kumimoji="0" lang="zh-TW" altLang="en-US" dirty="0">
                <a:solidFill>
                  <a:schemeClr val="tx1">
                    <a:lumMod val="85000"/>
                    <a:lumOff val="15000"/>
                  </a:schemeClr>
                </a:solidFill>
                <a:latin typeface="Calibri" pitchFamily="34" charset="0"/>
              </a:rPr>
              <a:t>真實世界</a:t>
            </a:r>
          </a:p>
        </p:txBody>
      </p:sp>
      <p:sp>
        <p:nvSpPr>
          <p:cNvPr id="14344" name="文字方塊 15"/>
          <p:cNvSpPr txBox="1">
            <a:spLocks noChangeArrowheads="1"/>
          </p:cNvSpPr>
          <p:nvPr/>
        </p:nvSpPr>
        <p:spPr bwMode="auto">
          <a:xfrm>
            <a:off x="7092950" y="1887538"/>
            <a:ext cx="1800225" cy="461962"/>
          </a:xfrm>
          <a:prstGeom prst="rect">
            <a:avLst/>
          </a:prstGeom>
          <a:noFill/>
          <a:ln w="9525">
            <a:noFill/>
            <a:miter lim="800000"/>
            <a:headEnd/>
            <a:tailEnd/>
          </a:ln>
        </p:spPr>
        <p:txBody>
          <a:bodyPr>
            <a:spAutoFit/>
          </a:bodyPr>
          <a:lstStyle/>
          <a:p>
            <a:pPr>
              <a:defRPr/>
            </a:pPr>
            <a:r>
              <a:rPr kumimoji="0" lang="zh-TW" altLang="en-US" dirty="0">
                <a:solidFill>
                  <a:schemeClr val="tx1">
                    <a:lumMod val="85000"/>
                    <a:lumOff val="15000"/>
                  </a:schemeClr>
                </a:solidFill>
                <a:latin typeface="Calibri" pitchFamily="34" charset="0"/>
              </a:rPr>
              <a:t>數學世界</a:t>
            </a:r>
          </a:p>
        </p:txBody>
      </p:sp>
      <p:sp>
        <p:nvSpPr>
          <p:cNvPr id="71685" name="文字方塊 16"/>
          <p:cNvSpPr txBox="1">
            <a:spLocks noChangeArrowheads="1"/>
          </p:cNvSpPr>
          <p:nvPr/>
        </p:nvSpPr>
        <p:spPr bwMode="auto">
          <a:xfrm>
            <a:off x="3863975" y="2103438"/>
            <a:ext cx="1500188"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Arial" charset="0"/>
                <a:ea typeface="新細明體" pitchFamily="18" charset="-120"/>
              </a:defRPr>
            </a:lvl1pPr>
            <a:lvl2pPr marL="742950" indent="-285750" eaLnBrk="0" hangingPunct="0">
              <a:defRPr kumimoji="1">
                <a:solidFill>
                  <a:schemeClr val="tx1"/>
                </a:solidFill>
                <a:latin typeface="Arial" charset="0"/>
                <a:ea typeface="新細明體" pitchFamily="18" charset="-120"/>
              </a:defRPr>
            </a:lvl2pPr>
            <a:lvl3pPr marL="1143000" indent="-228600" eaLnBrk="0" hangingPunct="0">
              <a:defRPr kumimoji="1">
                <a:solidFill>
                  <a:schemeClr val="tx1"/>
                </a:solidFill>
                <a:latin typeface="Arial" charset="0"/>
                <a:ea typeface="新細明體" pitchFamily="18" charset="-120"/>
              </a:defRPr>
            </a:lvl3pPr>
            <a:lvl4pPr marL="1600200" indent="-228600" eaLnBrk="0" hangingPunct="0">
              <a:defRPr kumimoji="1">
                <a:solidFill>
                  <a:schemeClr val="tx1"/>
                </a:solidFill>
                <a:latin typeface="Arial" charset="0"/>
                <a:ea typeface="新細明體" pitchFamily="18" charset="-120"/>
              </a:defRPr>
            </a:lvl4pPr>
            <a:lvl5pPr marL="2057400" indent="-228600" eaLnBrk="0" hangingPunct="0">
              <a:defRPr kumimoji="1">
                <a:solidFill>
                  <a:schemeClr val="tx1"/>
                </a:solidFill>
                <a:latin typeface="Arial"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charset="0"/>
                <a:ea typeface="新細明體" pitchFamily="18" charset="-120"/>
              </a:defRPr>
            </a:lvl9pPr>
          </a:lstStyle>
          <a:p>
            <a:pPr eaLnBrk="1" hangingPunct="1"/>
            <a:r>
              <a:rPr kumimoji="0" lang="zh-TW" altLang="en-US">
                <a:latin typeface="Calibri" pitchFamily="34" charset="0"/>
              </a:rPr>
              <a:t>形成模式</a:t>
            </a:r>
          </a:p>
        </p:txBody>
      </p:sp>
      <p:sp>
        <p:nvSpPr>
          <p:cNvPr id="71686" name="文字方塊 17"/>
          <p:cNvSpPr txBox="1">
            <a:spLocks noChangeArrowheads="1"/>
          </p:cNvSpPr>
          <p:nvPr/>
        </p:nvSpPr>
        <p:spPr bwMode="auto">
          <a:xfrm>
            <a:off x="6732588" y="3357563"/>
            <a:ext cx="1500187"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Arial" charset="0"/>
                <a:ea typeface="新細明體" pitchFamily="18" charset="-120"/>
              </a:defRPr>
            </a:lvl1pPr>
            <a:lvl2pPr marL="742950" indent="-285750" eaLnBrk="0" hangingPunct="0">
              <a:defRPr kumimoji="1">
                <a:solidFill>
                  <a:schemeClr val="tx1"/>
                </a:solidFill>
                <a:latin typeface="Arial" charset="0"/>
                <a:ea typeface="新細明體" pitchFamily="18" charset="-120"/>
              </a:defRPr>
            </a:lvl2pPr>
            <a:lvl3pPr marL="1143000" indent="-228600" eaLnBrk="0" hangingPunct="0">
              <a:defRPr kumimoji="1">
                <a:solidFill>
                  <a:schemeClr val="tx1"/>
                </a:solidFill>
                <a:latin typeface="Arial" charset="0"/>
                <a:ea typeface="新細明體" pitchFamily="18" charset="-120"/>
              </a:defRPr>
            </a:lvl3pPr>
            <a:lvl4pPr marL="1600200" indent="-228600" eaLnBrk="0" hangingPunct="0">
              <a:defRPr kumimoji="1">
                <a:solidFill>
                  <a:schemeClr val="tx1"/>
                </a:solidFill>
                <a:latin typeface="Arial" charset="0"/>
                <a:ea typeface="新細明體" pitchFamily="18" charset="-120"/>
              </a:defRPr>
            </a:lvl4pPr>
            <a:lvl5pPr marL="2057400" indent="-228600" eaLnBrk="0" hangingPunct="0">
              <a:defRPr kumimoji="1">
                <a:solidFill>
                  <a:schemeClr val="tx1"/>
                </a:solidFill>
                <a:latin typeface="Arial"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charset="0"/>
                <a:ea typeface="新細明體" pitchFamily="18" charset="-120"/>
              </a:defRPr>
            </a:lvl9pPr>
          </a:lstStyle>
          <a:p>
            <a:pPr eaLnBrk="1" hangingPunct="1"/>
            <a:r>
              <a:rPr kumimoji="0" lang="zh-TW" altLang="en-US">
                <a:latin typeface="Calibri" pitchFamily="34" charset="0"/>
              </a:rPr>
              <a:t>使用數學</a:t>
            </a:r>
          </a:p>
        </p:txBody>
      </p:sp>
      <p:sp>
        <p:nvSpPr>
          <p:cNvPr id="71687" name="文字方塊 18"/>
          <p:cNvSpPr txBox="1">
            <a:spLocks noChangeArrowheads="1"/>
          </p:cNvSpPr>
          <p:nvPr/>
        </p:nvSpPr>
        <p:spPr bwMode="auto">
          <a:xfrm>
            <a:off x="3565525" y="3759200"/>
            <a:ext cx="17272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Arial" charset="0"/>
                <a:ea typeface="新細明體" pitchFamily="18" charset="-120"/>
              </a:defRPr>
            </a:lvl1pPr>
            <a:lvl2pPr marL="742950" indent="-285750" eaLnBrk="0" hangingPunct="0">
              <a:defRPr kumimoji="1">
                <a:solidFill>
                  <a:schemeClr val="tx1"/>
                </a:solidFill>
                <a:latin typeface="Arial" charset="0"/>
                <a:ea typeface="新細明體" pitchFamily="18" charset="-120"/>
              </a:defRPr>
            </a:lvl2pPr>
            <a:lvl3pPr marL="1143000" indent="-228600" eaLnBrk="0" hangingPunct="0">
              <a:defRPr kumimoji="1">
                <a:solidFill>
                  <a:schemeClr val="tx1"/>
                </a:solidFill>
                <a:latin typeface="Arial" charset="0"/>
                <a:ea typeface="新細明體" pitchFamily="18" charset="-120"/>
              </a:defRPr>
            </a:lvl3pPr>
            <a:lvl4pPr marL="1600200" indent="-228600" eaLnBrk="0" hangingPunct="0">
              <a:defRPr kumimoji="1">
                <a:solidFill>
                  <a:schemeClr val="tx1"/>
                </a:solidFill>
                <a:latin typeface="Arial" charset="0"/>
                <a:ea typeface="新細明體" pitchFamily="18" charset="-120"/>
              </a:defRPr>
            </a:lvl4pPr>
            <a:lvl5pPr marL="2057400" indent="-228600" eaLnBrk="0" hangingPunct="0">
              <a:defRPr kumimoji="1">
                <a:solidFill>
                  <a:schemeClr val="tx1"/>
                </a:solidFill>
                <a:latin typeface="Arial"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charset="0"/>
                <a:ea typeface="新細明體" pitchFamily="18" charset="-120"/>
              </a:defRPr>
            </a:lvl9pPr>
          </a:lstStyle>
          <a:p>
            <a:pPr algn="ctr" eaLnBrk="1" hangingPunct="1"/>
            <a:r>
              <a:rPr kumimoji="0" lang="zh-TW" altLang="en-US">
                <a:latin typeface="Calibri" pitchFamily="34" charset="0"/>
              </a:rPr>
              <a:t>詮釋答案</a:t>
            </a:r>
          </a:p>
        </p:txBody>
      </p:sp>
      <p:sp>
        <p:nvSpPr>
          <p:cNvPr id="71688" name="文字方塊 19"/>
          <p:cNvSpPr txBox="1">
            <a:spLocks noChangeArrowheads="1"/>
          </p:cNvSpPr>
          <p:nvPr/>
        </p:nvSpPr>
        <p:spPr bwMode="auto">
          <a:xfrm>
            <a:off x="1027113" y="3357563"/>
            <a:ext cx="18161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Arial" charset="0"/>
                <a:ea typeface="新細明體" pitchFamily="18" charset="-120"/>
              </a:defRPr>
            </a:lvl1pPr>
            <a:lvl2pPr marL="742950" indent="-285750" eaLnBrk="0" hangingPunct="0">
              <a:defRPr kumimoji="1">
                <a:solidFill>
                  <a:schemeClr val="tx1"/>
                </a:solidFill>
                <a:latin typeface="Arial" charset="0"/>
                <a:ea typeface="新細明體" pitchFamily="18" charset="-120"/>
              </a:defRPr>
            </a:lvl2pPr>
            <a:lvl3pPr marL="1143000" indent="-228600" eaLnBrk="0" hangingPunct="0">
              <a:defRPr kumimoji="1">
                <a:solidFill>
                  <a:schemeClr val="tx1"/>
                </a:solidFill>
                <a:latin typeface="Arial" charset="0"/>
                <a:ea typeface="新細明體" pitchFamily="18" charset="-120"/>
              </a:defRPr>
            </a:lvl3pPr>
            <a:lvl4pPr marL="1600200" indent="-228600" eaLnBrk="0" hangingPunct="0">
              <a:defRPr kumimoji="1">
                <a:solidFill>
                  <a:schemeClr val="tx1"/>
                </a:solidFill>
                <a:latin typeface="Arial" charset="0"/>
                <a:ea typeface="新細明體" pitchFamily="18" charset="-120"/>
              </a:defRPr>
            </a:lvl4pPr>
            <a:lvl5pPr marL="2057400" indent="-228600" eaLnBrk="0" hangingPunct="0">
              <a:defRPr kumimoji="1">
                <a:solidFill>
                  <a:schemeClr val="tx1"/>
                </a:solidFill>
                <a:latin typeface="Arial"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charset="0"/>
                <a:ea typeface="新細明體" pitchFamily="18" charset="-120"/>
              </a:defRPr>
            </a:lvl9pPr>
          </a:lstStyle>
          <a:p>
            <a:pPr eaLnBrk="1" hangingPunct="1"/>
            <a:r>
              <a:rPr kumimoji="0" lang="zh-TW" altLang="en-US">
                <a:latin typeface="Calibri" pitchFamily="34" charset="0"/>
              </a:rPr>
              <a:t>確認答案</a:t>
            </a:r>
          </a:p>
        </p:txBody>
      </p:sp>
      <p:sp>
        <p:nvSpPr>
          <p:cNvPr id="25" name="圓角矩形 24"/>
          <p:cNvSpPr/>
          <p:nvPr/>
        </p:nvSpPr>
        <p:spPr>
          <a:xfrm>
            <a:off x="1116013" y="2281238"/>
            <a:ext cx="2454275" cy="928687"/>
          </a:xfrm>
          <a:prstGeom prst="round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kumimoji="0" lang="zh-TW" altLang="en-US" b="1" dirty="0">
                <a:solidFill>
                  <a:srgbClr val="000099"/>
                </a:solidFill>
              </a:rPr>
              <a:t>情境脈絡裡的問題</a:t>
            </a:r>
            <a:endParaRPr kumimoji="0" lang="en-US" altLang="zh-TW" b="1" dirty="0">
              <a:solidFill>
                <a:srgbClr val="000099"/>
              </a:solidFill>
            </a:endParaRPr>
          </a:p>
        </p:txBody>
      </p:sp>
      <p:sp>
        <p:nvSpPr>
          <p:cNvPr id="26" name="圓角矩形 25"/>
          <p:cNvSpPr/>
          <p:nvPr/>
        </p:nvSpPr>
        <p:spPr>
          <a:xfrm>
            <a:off x="5253038" y="2281238"/>
            <a:ext cx="2595562" cy="928687"/>
          </a:xfrm>
          <a:prstGeom prst="round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kumimoji="0" lang="zh-TW" altLang="en-US" b="1" dirty="0">
                <a:solidFill>
                  <a:srgbClr val="000099"/>
                </a:solidFill>
              </a:rPr>
              <a:t>數學問題</a:t>
            </a:r>
            <a:endParaRPr kumimoji="0" lang="en-US" altLang="zh-TW" b="1" dirty="0">
              <a:solidFill>
                <a:srgbClr val="000099"/>
              </a:solidFill>
            </a:endParaRPr>
          </a:p>
        </p:txBody>
      </p:sp>
      <p:sp>
        <p:nvSpPr>
          <p:cNvPr id="27" name="圓角矩形 26"/>
          <p:cNvSpPr/>
          <p:nvPr/>
        </p:nvSpPr>
        <p:spPr>
          <a:xfrm>
            <a:off x="1165225" y="3892550"/>
            <a:ext cx="2357438" cy="936625"/>
          </a:xfrm>
          <a:prstGeom prst="round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kumimoji="0" lang="zh-TW" altLang="en-US" b="1" dirty="0">
                <a:solidFill>
                  <a:srgbClr val="000099"/>
                </a:solidFill>
              </a:rPr>
              <a:t>情境脈絡裡的答案</a:t>
            </a:r>
            <a:endParaRPr kumimoji="0" lang="en-US" altLang="zh-TW" b="1" dirty="0">
              <a:solidFill>
                <a:srgbClr val="000099"/>
              </a:solidFill>
            </a:endParaRPr>
          </a:p>
        </p:txBody>
      </p:sp>
      <p:sp>
        <p:nvSpPr>
          <p:cNvPr id="28" name="圓角矩形 27"/>
          <p:cNvSpPr/>
          <p:nvPr/>
        </p:nvSpPr>
        <p:spPr>
          <a:xfrm>
            <a:off x="5253038" y="3897313"/>
            <a:ext cx="2597150" cy="928687"/>
          </a:xfrm>
          <a:prstGeom prst="round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kumimoji="0" lang="zh-TW" altLang="en-US" b="1" dirty="0">
                <a:solidFill>
                  <a:srgbClr val="000099"/>
                </a:solidFill>
              </a:rPr>
              <a:t>數學解答</a:t>
            </a:r>
            <a:endParaRPr kumimoji="0" lang="en-US" altLang="zh-TW" b="1" dirty="0">
              <a:solidFill>
                <a:srgbClr val="000099"/>
              </a:solidFill>
            </a:endParaRPr>
          </a:p>
        </p:txBody>
      </p:sp>
      <p:sp>
        <p:nvSpPr>
          <p:cNvPr id="29" name="向右箭號 28"/>
          <p:cNvSpPr/>
          <p:nvPr/>
        </p:nvSpPr>
        <p:spPr>
          <a:xfrm>
            <a:off x="4000500" y="2601913"/>
            <a:ext cx="857250" cy="28575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zh-TW" altLang="en-US"/>
          </a:p>
        </p:txBody>
      </p:sp>
      <p:sp>
        <p:nvSpPr>
          <p:cNvPr id="31" name="向下箭號 30"/>
          <p:cNvSpPr/>
          <p:nvPr/>
        </p:nvSpPr>
        <p:spPr>
          <a:xfrm>
            <a:off x="6372225" y="3265488"/>
            <a:ext cx="358775" cy="57467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zh-TW" altLang="en-US"/>
          </a:p>
        </p:txBody>
      </p:sp>
      <p:sp>
        <p:nvSpPr>
          <p:cNvPr id="32" name="向上箭號 31"/>
          <p:cNvSpPr/>
          <p:nvPr/>
        </p:nvSpPr>
        <p:spPr>
          <a:xfrm>
            <a:off x="2163763" y="3300413"/>
            <a:ext cx="358775" cy="503237"/>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zh-TW" altLang="en-US"/>
          </a:p>
        </p:txBody>
      </p:sp>
      <p:sp>
        <p:nvSpPr>
          <p:cNvPr id="33" name="圓角化同側角落矩形 32"/>
          <p:cNvSpPr/>
          <p:nvPr/>
        </p:nvSpPr>
        <p:spPr>
          <a:xfrm>
            <a:off x="71438" y="5516563"/>
            <a:ext cx="1152525" cy="865187"/>
          </a:xfrm>
          <a:prstGeom prst="round2Same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lIns="0" rIns="0" anchor="ctr"/>
          <a:lstStyle/>
          <a:p>
            <a:pPr algn="ctr" defTabSz="720000" fontAlgn="auto">
              <a:spcBef>
                <a:spcPts val="0"/>
              </a:spcBef>
              <a:spcAft>
                <a:spcPts val="0"/>
              </a:spcAft>
              <a:defRPr/>
            </a:pPr>
            <a:r>
              <a:rPr kumimoji="0" lang="zh-TW" altLang="en-US" sz="1600" dirty="0">
                <a:solidFill>
                  <a:schemeClr val="tx1"/>
                </a:solidFill>
              </a:rPr>
              <a:t>情境與數學間的溝通</a:t>
            </a:r>
          </a:p>
        </p:txBody>
      </p:sp>
      <p:sp>
        <p:nvSpPr>
          <p:cNvPr id="57" name="圓角化同側角落矩形 56"/>
          <p:cNvSpPr/>
          <p:nvPr/>
        </p:nvSpPr>
        <p:spPr>
          <a:xfrm>
            <a:off x="1370013" y="5516563"/>
            <a:ext cx="1150937" cy="865187"/>
          </a:xfrm>
          <a:prstGeom prst="round2Same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kumimoji="0" lang="zh-TW" altLang="en-US" sz="1600" dirty="0">
                <a:solidFill>
                  <a:schemeClr val="tx1"/>
                </a:solidFill>
              </a:rPr>
              <a:t>問題數學化</a:t>
            </a:r>
          </a:p>
        </p:txBody>
      </p:sp>
      <p:sp>
        <p:nvSpPr>
          <p:cNvPr id="58" name="圓角化同側角落矩形 57"/>
          <p:cNvSpPr/>
          <p:nvPr/>
        </p:nvSpPr>
        <p:spPr>
          <a:xfrm>
            <a:off x="2667000" y="5516563"/>
            <a:ext cx="1152525" cy="865187"/>
          </a:xfrm>
          <a:prstGeom prst="round2Same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kumimoji="0" lang="zh-TW" altLang="en-US" sz="1600" dirty="0">
                <a:solidFill>
                  <a:schemeClr val="tx1"/>
                </a:solidFill>
              </a:rPr>
              <a:t>使用及轉換表徵</a:t>
            </a:r>
          </a:p>
        </p:txBody>
      </p:sp>
      <p:sp>
        <p:nvSpPr>
          <p:cNvPr id="59" name="圓角化同側角落矩形 58"/>
          <p:cNvSpPr/>
          <p:nvPr/>
        </p:nvSpPr>
        <p:spPr>
          <a:xfrm>
            <a:off x="3963988" y="5516563"/>
            <a:ext cx="1152525" cy="865187"/>
          </a:xfrm>
          <a:prstGeom prst="round2Same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kumimoji="0" lang="zh-TW" altLang="en-US" sz="1600" dirty="0">
                <a:solidFill>
                  <a:schemeClr val="tx1"/>
                </a:solidFill>
              </a:rPr>
              <a:t>推理及論述</a:t>
            </a:r>
          </a:p>
        </p:txBody>
      </p:sp>
      <p:sp>
        <p:nvSpPr>
          <p:cNvPr id="60" name="圓角化同側角落矩形 59"/>
          <p:cNvSpPr/>
          <p:nvPr/>
        </p:nvSpPr>
        <p:spPr>
          <a:xfrm>
            <a:off x="5262563" y="5516563"/>
            <a:ext cx="1152525" cy="865187"/>
          </a:xfrm>
          <a:prstGeom prst="round2Same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kumimoji="0" lang="zh-TW" altLang="en-US" sz="1600" dirty="0">
                <a:solidFill>
                  <a:schemeClr val="tx1"/>
                </a:solidFill>
              </a:rPr>
              <a:t>發展策略</a:t>
            </a:r>
          </a:p>
        </p:txBody>
      </p:sp>
      <p:sp>
        <p:nvSpPr>
          <p:cNvPr id="61" name="圓角化同側角落矩形 60"/>
          <p:cNvSpPr/>
          <p:nvPr/>
        </p:nvSpPr>
        <p:spPr>
          <a:xfrm>
            <a:off x="6559550" y="5516563"/>
            <a:ext cx="1152525" cy="865187"/>
          </a:xfrm>
          <a:prstGeom prst="round2Same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lIns="0" rIns="0" anchor="ctr"/>
          <a:lstStyle/>
          <a:p>
            <a:pPr algn="ctr" fontAlgn="auto">
              <a:spcBef>
                <a:spcPts val="0"/>
              </a:spcBef>
              <a:spcAft>
                <a:spcPts val="0"/>
              </a:spcAft>
              <a:defRPr/>
            </a:pPr>
            <a:r>
              <a:rPr kumimoji="0" lang="zh-TW" altLang="en-US" sz="1600" dirty="0">
                <a:solidFill>
                  <a:schemeClr val="tx1"/>
                </a:solidFill>
              </a:rPr>
              <a:t>使用符號、形式及術語與運算</a:t>
            </a:r>
          </a:p>
        </p:txBody>
      </p:sp>
      <p:sp>
        <p:nvSpPr>
          <p:cNvPr id="62" name="圓角化同側角落矩形 61"/>
          <p:cNvSpPr/>
          <p:nvPr/>
        </p:nvSpPr>
        <p:spPr>
          <a:xfrm>
            <a:off x="7858125" y="5516563"/>
            <a:ext cx="1152525" cy="865187"/>
          </a:xfrm>
          <a:prstGeom prst="round2Same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kumimoji="0" lang="zh-TW" altLang="en-US" sz="1600" dirty="0">
                <a:solidFill>
                  <a:schemeClr val="tx1"/>
                </a:solidFill>
              </a:rPr>
              <a:t>使用數學輔助工具</a:t>
            </a:r>
          </a:p>
        </p:txBody>
      </p:sp>
      <p:cxnSp>
        <p:nvCxnSpPr>
          <p:cNvPr id="64" name="直線接點 63"/>
          <p:cNvCxnSpPr/>
          <p:nvPr/>
        </p:nvCxnSpPr>
        <p:spPr>
          <a:xfrm>
            <a:off x="0" y="5084763"/>
            <a:ext cx="9144000" cy="0"/>
          </a:xfrm>
          <a:prstGeom prst="line">
            <a:avLst/>
          </a:prstGeom>
          <a:ln w="25400"/>
        </p:spPr>
        <p:style>
          <a:lnRef idx="1">
            <a:schemeClr val="accent1"/>
          </a:lnRef>
          <a:fillRef idx="0">
            <a:schemeClr val="accent1"/>
          </a:fillRef>
          <a:effectRef idx="0">
            <a:schemeClr val="accent1"/>
          </a:effectRef>
          <a:fontRef idx="minor">
            <a:schemeClr val="tx1"/>
          </a:fontRef>
        </p:style>
      </p:cxnSp>
      <p:sp>
        <p:nvSpPr>
          <p:cNvPr id="15384" name="Text Box 17"/>
          <p:cNvSpPr txBox="1">
            <a:spLocks noChangeArrowheads="1"/>
          </p:cNvSpPr>
          <p:nvPr/>
        </p:nvSpPr>
        <p:spPr bwMode="auto">
          <a:xfrm>
            <a:off x="1744663" y="6351588"/>
            <a:ext cx="5832475" cy="461962"/>
          </a:xfrm>
          <a:prstGeom prst="rect">
            <a:avLst/>
          </a:prstGeom>
          <a:noFill/>
          <a:ln w="9525">
            <a:noFill/>
            <a:miter lim="800000"/>
            <a:headEnd/>
            <a:tailEnd/>
          </a:ln>
        </p:spPr>
        <p:txBody>
          <a:bodyPr>
            <a:spAutoFit/>
          </a:bodyPr>
          <a:lstStyle/>
          <a:p>
            <a:pPr algn="ctr">
              <a:spcBef>
                <a:spcPct val="50000"/>
              </a:spcBef>
              <a:defRPr/>
            </a:pPr>
            <a:r>
              <a:rPr kumimoji="0" lang="zh-TW" altLang="en-US" sz="2400" b="1" dirty="0">
                <a:solidFill>
                  <a:srgbClr val="C00000"/>
                </a:solidFill>
                <a:latin typeface="Calibri" pitchFamily="34" charset="0"/>
              </a:rPr>
              <a:t>數學力</a:t>
            </a:r>
            <a:endParaRPr kumimoji="0" lang="en-US" altLang="zh-TW" sz="2400" b="1" dirty="0">
              <a:solidFill>
                <a:srgbClr val="C00000"/>
              </a:solidFill>
              <a:latin typeface="Calibri" pitchFamily="34" charset="0"/>
            </a:endParaRPr>
          </a:p>
        </p:txBody>
      </p:sp>
      <p:sp>
        <p:nvSpPr>
          <p:cNvPr id="66" name="向上箭號 65"/>
          <p:cNvSpPr/>
          <p:nvPr/>
        </p:nvSpPr>
        <p:spPr>
          <a:xfrm>
            <a:off x="468313" y="5157788"/>
            <a:ext cx="357187" cy="285750"/>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zh-TW" altLang="en-US"/>
          </a:p>
        </p:txBody>
      </p:sp>
      <p:sp>
        <p:nvSpPr>
          <p:cNvPr id="67" name="向上箭號 66"/>
          <p:cNvSpPr/>
          <p:nvPr/>
        </p:nvSpPr>
        <p:spPr>
          <a:xfrm>
            <a:off x="1766888" y="5157788"/>
            <a:ext cx="357187" cy="285750"/>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zh-TW" altLang="en-US"/>
          </a:p>
        </p:txBody>
      </p:sp>
      <p:sp>
        <p:nvSpPr>
          <p:cNvPr id="68" name="向上箭號 67"/>
          <p:cNvSpPr/>
          <p:nvPr/>
        </p:nvSpPr>
        <p:spPr>
          <a:xfrm>
            <a:off x="3063875" y="5157788"/>
            <a:ext cx="357188" cy="285750"/>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zh-TW" altLang="en-US"/>
          </a:p>
        </p:txBody>
      </p:sp>
      <p:sp>
        <p:nvSpPr>
          <p:cNvPr id="69" name="向上箭號 68"/>
          <p:cNvSpPr/>
          <p:nvPr/>
        </p:nvSpPr>
        <p:spPr>
          <a:xfrm>
            <a:off x="4362450" y="5157788"/>
            <a:ext cx="357188" cy="285750"/>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zh-TW" altLang="en-US"/>
          </a:p>
        </p:txBody>
      </p:sp>
      <p:sp>
        <p:nvSpPr>
          <p:cNvPr id="70" name="向上箭號 69"/>
          <p:cNvSpPr/>
          <p:nvPr/>
        </p:nvSpPr>
        <p:spPr>
          <a:xfrm>
            <a:off x="5659438" y="5157788"/>
            <a:ext cx="357187" cy="285750"/>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zh-TW" altLang="en-US"/>
          </a:p>
        </p:txBody>
      </p:sp>
      <p:sp>
        <p:nvSpPr>
          <p:cNvPr id="71" name="向上箭號 70"/>
          <p:cNvSpPr/>
          <p:nvPr/>
        </p:nvSpPr>
        <p:spPr>
          <a:xfrm>
            <a:off x="6958013" y="5157788"/>
            <a:ext cx="357187" cy="285750"/>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zh-TW" altLang="en-US"/>
          </a:p>
        </p:txBody>
      </p:sp>
      <p:sp>
        <p:nvSpPr>
          <p:cNvPr id="72" name="向上箭號 71"/>
          <p:cNvSpPr/>
          <p:nvPr/>
        </p:nvSpPr>
        <p:spPr>
          <a:xfrm>
            <a:off x="8255000" y="5157788"/>
            <a:ext cx="357188" cy="285750"/>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zh-TW" altLang="en-US"/>
          </a:p>
        </p:txBody>
      </p:sp>
      <p:cxnSp>
        <p:nvCxnSpPr>
          <p:cNvPr id="78" name="直線接點 77"/>
          <p:cNvCxnSpPr/>
          <p:nvPr/>
        </p:nvCxnSpPr>
        <p:spPr>
          <a:xfrm rot="5400000">
            <a:off x="3036094" y="3464719"/>
            <a:ext cx="2786062" cy="0"/>
          </a:xfrm>
          <a:prstGeom prst="line">
            <a:avLst/>
          </a:prstGeom>
          <a:ln w="38100">
            <a:prstDash val="dash"/>
          </a:ln>
        </p:spPr>
        <p:style>
          <a:lnRef idx="1">
            <a:schemeClr val="accent1"/>
          </a:lnRef>
          <a:fillRef idx="0">
            <a:schemeClr val="accent1"/>
          </a:fillRef>
          <a:effectRef idx="0">
            <a:schemeClr val="accent1"/>
          </a:effectRef>
          <a:fontRef idx="minor">
            <a:schemeClr val="tx1"/>
          </a:fontRef>
        </p:style>
      </p:cxnSp>
      <p:sp>
        <p:nvSpPr>
          <p:cNvPr id="40" name="Rectangle 2"/>
          <p:cNvSpPr txBox="1">
            <a:spLocks noChangeArrowheads="1"/>
          </p:cNvSpPr>
          <p:nvPr/>
        </p:nvSpPr>
        <p:spPr>
          <a:xfrm>
            <a:off x="849817" y="0"/>
            <a:ext cx="8406516" cy="1431585"/>
          </a:xfrm>
          <a:prstGeom prst="rect">
            <a:avLst/>
          </a:prstGeom>
        </p:spPr>
        <p:txBody>
          <a:bodyPr anchor="b"/>
          <a:lstStyle/>
          <a:p>
            <a:pPr algn="ctr">
              <a:spcBef>
                <a:spcPct val="50000"/>
              </a:spcBef>
              <a:defRPr/>
            </a:pPr>
            <a:endParaRPr lang="en-US" altLang="zh-TW" sz="4400" dirty="0" smtClean="0">
              <a:solidFill>
                <a:srgbClr val="C00000"/>
              </a:solidFill>
              <a:latin typeface="標楷體" pitchFamily="65" charset="-120"/>
              <a:ea typeface="標楷體" pitchFamily="65" charset="-120"/>
              <a:cs typeface="Arial" pitchFamily="34" charset="0"/>
            </a:endParaRPr>
          </a:p>
          <a:p>
            <a:pPr algn="ctr">
              <a:spcBef>
                <a:spcPct val="50000"/>
              </a:spcBef>
              <a:defRPr/>
            </a:pPr>
            <a:endParaRPr lang="en-US" altLang="zh-TW" sz="4400" dirty="0">
              <a:solidFill>
                <a:srgbClr val="C00000"/>
              </a:solidFill>
              <a:latin typeface="標楷體" pitchFamily="65" charset="-120"/>
              <a:ea typeface="標楷體" pitchFamily="65" charset="-120"/>
              <a:cs typeface="Arial" pitchFamily="34" charset="0"/>
            </a:endParaRPr>
          </a:p>
          <a:p>
            <a:pPr algn="ctr">
              <a:spcBef>
                <a:spcPct val="50000"/>
              </a:spcBef>
              <a:defRPr/>
            </a:pPr>
            <a:endParaRPr lang="en-US" altLang="zh-TW" sz="4400" dirty="0" smtClean="0">
              <a:solidFill>
                <a:srgbClr val="C00000"/>
              </a:solidFill>
              <a:latin typeface="標楷體" pitchFamily="65" charset="-120"/>
              <a:ea typeface="標楷體" pitchFamily="65" charset="-120"/>
              <a:cs typeface="Arial" pitchFamily="34" charset="0"/>
            </a:endParaRPr>
          </a:p>
          <a:p>
            <a:pPr algn="ctr">
              <a:spcBef>
                <a:spcPct val="50000"/>
              </a:spcBef>
              <a:defRPr/>
            </a:pPr>
            <a:endParaRPr lang="en-US" altLang="zh-TW" sz="4400" dirty="0">
              <a:solidFill>
                <a:srgbClr val="C00000"/>
              </a:solidFill>
              <a:latin typeface="標楷體" pitchFamily="65" charset="-120"/>
              <a:ea typeface="標楷體" pitchFamily="65" charset="-120"/>
              <a:cs typeface="Arial" pitchFamily="34" charset="0"/>
            </a:endParaRPr>
          </a:p>
          <a:p>
            <a:pPr algn="ctr">
              <a:spcBef>
                <a:spcPct val="50000"/>
              </a:spcBef>
              <a:defRPr/>
            </a:pPr>
            <a:endParaRPr lang="en-US" altLang="zh-TW" sz="4400" dirty="0" smtClean="0">
              <a:solidFill>
                <a:srgbClr val="C00000"/>
              </a:solidFill>
              <a:latin typeface="標楷體" pitchFamily="65" charset="-120"/>
              <a:ea typeface="標楷體" pitchFamily="65" charset="-120"/>
              <a:cs typeface="Arial" pitchFamily="34" charset="0"/>
            </a:endParaRPr>
          </a:p>
          <a:p>
            <a:pPr algn="ctr">
              <a:spcBef>
                <a:spcPct val="50000"/>
              </a:spcBef>
              <a:defRPr/>
            </a:pPr>
            <a:endParaRPr lang="en-US" altLang="zh-TW" sz="4400" dirty="0">
              <a:solidFill>
                <a:srgbClr val="C00000"/>
              </a:solidFill>
              <a:latin typeface="標楷體" pitchFamily="65" charset="-120"/>
              <a:ea typeface="標楷體" pitchFamily="65" charset="-120"/>
              <a:cs typeface="Arial" pitchFamily="34" charset="0"/>
            </a:endParaRPr>
          </a:p>
          <a:p>
            <a:pPr algn="ctr">
              <a:spcBef>
                <a:spcPct val="50000"/>
              </a:spcBef>
              <a:defRPr/>
            </a:pPr>
            <a:r>
              <a:rPr lang="zh-TW" altLang="en-US" sz="4400" dirty="0" smtClean="0">
                <a:solidFill>
                  <a:srgbClr val="C00000"/>
                </a:solidFill>
                <a:latin typeface="標楷體" pitchFamily="65" charset="-120"/>
                <a:ea typeface="標楷體" pitchFamily="65" charset="-120"/>
                <a:cs typeface="Arial" pitchFamily="34" charset="0"/>
              </a:rPr>
              <a:t>數學</a:t>
            </a:r>
            <a:r>
              <a:rPr lang="zh-TW" altLang="en-US" sz="4400" dirty="0">
                <a:solidFill>
                  <a:srgbClr val="C00000"/>
                </a:solidFill>
                <a:latin typeface="標楷體" pitchFamily="65" charset="-120"/>
                <a:ea typeface="標楷體" pitchFamily="65" charset="-120"/>
                <a:cs typeface="Arial" pitchFamily="34" charset="0"/>
              </a:rPr>
              <a:t>素養的展現（</a:t>
            </a:r>
            <a:r>
              <a:rPr lang="en-US" altLang="zh-TW" sz="4400" dirty="0">
                <a:solidFill>
                  <a:srgbClr val="C00000"/>
                </a:solidFill>
                <a:latin typeface="標楷體" pitchFamily="65" charset="-120"/>
                <a:ea typeface="標楷體" pitchFamily="65" charset="-120"/>
                <a:cs typeface="Arial" pitchFamily="34" charset="0"/>
              </a:rPr>
              <a:t>PISA</a:t>
            </a:r>
            <a:r>
              <a:rPr lang="en-US" altLang="zh-TW" sz="4400" dirty="0" smtClean="0">
                <a:solidFill>
                  <a:srgbClr val="C00000"/>
                </a:solidFill>
                <a:latin typeface="標楷體" pitchFamily="65" charset="-120"/>
                <a:ea typeface="標楷體" pitchFamily="65" charset="-120"/>
                <a:cs typeface="Arial" pitchFamily="34" charset="0"/>
              </a:rPr>
              <a:t>)</a:t>
            </a:r>
            <a:r>
              <a:rPr lang="en-US" altLang="zh-TW" sz="4400" dirty="0">
                <a:latin typeface="標楷體" pitchFamily="65" charset="-120"/>
                <a:ea typeface="標楷體" pitchFamily="65" charset="-120"/>
              </a:rPr>
              <a:t> </a:t>
            </a:r>
            <a:r>
              <a:rPr lang="en-US" altLang="zh-TW" dirty="0" smtClean="0">
                <a:latin typeface="標楷體" pitchFamily="65" charset="-120"/>
                <a:ea typeface="標楷體" pitchFamily="65" charset="-120"/>
              </a:rPr>
              <a:t>(</a:t>
            </a:r>
            <a:r>
              <a:rPr lang="en-US" altLang="zh-TW" dirty="0">
                <a:latin typeface="標楷體" pitchFamily="65" charset="-120"/>
                <a:ea typeface="標楷體" pitchFamily="65" charset="-120"/>
              </a:rPr>
              <a:t>2011  </a:t>
            </a:r>
            <a:r>
              <a:rPr lang="zh-TW" altLang="zh-TW" dirty="0">
                <a:latin typeface="標楷體" pitchFamily="65" charset="-120"/>
                <a:ea typeface="標楷體" pitchFamily="65" charset="-120"/>
              </a:rPr>
              <a:t>林福來</a:t>
            </a:r>
            <a:r>
              <a:rPr lang="en-US" altLang="zh-TW" dirty="0" smtClean="0">
                <a:latin typeface="標楷體" pitchFamily="65" charset="-120"/>
                <a:ea typeface="標楷體" pitchFamily="65" charset="-120"/>
              </a:rPr>
              <a:t>)</a:t>
            </a:r>
            <a:endParaRPr lang="en-US" altLang="zh-TW" sz="4400" dirty="0">
              <a:solidFill>
                <a:srgbClr val="C00000"/>
              </a:solidFill>
              <a:latin typeface="標楷體" pitchFamily="65" charset="-120"/>
              <a:ea typeface="標楷體" pitchFamily="65" charset="-120"/>
              <a:cs typeface="Arial" pitchFamily="34" charset="0"/>
            </a:endParaRPr>
          </a:p>
        </p:txBody>
      </p:sp>
      <p:sp>
        <p:nvSpPr>
          <p:cNvPr id="41" name="向右箭號 40"/>
          <p:cNvSpPr/>
          <p:nvPr/>
        </p:nvSpPr>
        <p:spPr>
          <a:xfrm>
            <a:off x="3995936" y="4218235"/>
            <a:ext cx="857250" cy="285750"/>
          </a:xfrm>
          <a:prstGeom prst="rightArrow">
            <a:avLst/>
          </a:prstGeom>
          <a:scene3d>
            <a:camera prst="orthographicFront">
              <a:rot lat="0" lon="1080000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zh-TW" altLang="en-US"/>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2" name="標題 1"/>
          <p:cNvSpPr>
            <a:spLocks noGrp="1"/>
          </p:cNvSpPr>
          <p:nvPr>
            <p:ph type="title"/>
          </p:nvPr>
        </p:nvSpPr>
        <p:spPr>
          <a:xfrm>
            <a:off x="3419872" y="260648"/>
            <a:ext cx="6512511" cy="1143000"/>
          </a:xfrm>
        </p:spPr>
        <p:txBody>
          <a:bodyPr/>
          <a:lstStyle/>
          <a:p>
            <a:pPr>
              <a:buNone/>
            </a:pPr>
            <a:r>
              <a:rPr lang="zh-TW" altLang="en-US" sz="3600" b="1" dirty="0">
                <a:solidFill>
                  <a:srgbClr val="C00000"/>
                </a:solidFill>
                <a:effectLst>
                  <a:reflection blurRad="6350" stA="55000" endA="300" endPos="45500" dir="5400000" sy="-100000" algn="bl" rotWithShape="0"/>
                </a:effectLst>
                <a:latin typeface="標楷體" pitchFamily="65" charset="-120"/>
                <a:ea typeface="標楷體" pitchFamily="65" charset="-120"/>
              </a:rPr>
              <a:t>如果沒有數學素養</a:t>
            </a:r>
            <a:r>
              <a:rPr lang="en-US" altLang="zh-TW" sz="3600" dirty="0" smtClean="0">
                <a:solidFill>
                  <a:srgbClr val="C00000"/>
                </a:solidFill>
                <a:latin typeface="標楷體" pitchFamily="65" charset="-120"/>
                <a:ea typeface="標楷體" pitchFamily="65" charset="-120"/>
              </a:rPr>
              <a:t/>
            </a:r>
            <a:br>
              <a:rPr lang="en-US" altLang="zh-TW" sz="3600" dirty="0" smtClean="0">
                <a:solidFill>
                  <a:srgbClr val="C00000"/>
                </a:solidFill>
                <a:latin typeface="標楷體" pitchFamily="65" charset="-120"/>
                <a:ea typeface="標楷體" pitchFamily="65" charset="-120"/>
              </a:rPr>
            </a:br>
            <a:endParaRPr lang="zh-TW" altLang="en-US" sz="3600" dirty="0">
              <a:solidFill>
                <a:srgbClr val="C00000"/>
              </a:solidFill>
              <a:latin typeface="標楷體" pitchFamily="65" charset="-120"/>
              <a:ea typeface="標楷體" pitchFamily="65" charset="-120"/>
            </a:endParaRPr>
          </a:p>
        </p:txBody>
      </p:sp>
      <p:pic>
        <p:nvPicPr>
          <p:cNvPr id="4" name="Picture 2"/>
          <p:cNvPicPr>
            <a:picLocks noChangeAspect="1" noChangeArrowheads="1"/>
          </p:cNvPicPr>
          <p:nvPr/>
        </p:nvPicPr>
        <p:blipFill>
          <a:blip r:embed="rId4" cstate="print"/>
          <a:srcRect l="-360" t="6951" r="1068" b="8001"/>
          <a:stretch>
            <a:fillRect/>
          </a:stretch>
        </p:blipFill>
        <p:spPr bwMode="auto">
          <a:xfrm>
            <a:off x="827584" y="1052736"/>
            <a:ext cx="5621958" cy="4896544"/>
          </a:xfrm>
          <a:prstGeom prst="rect">
            <a:avLst/>
          </a:prstGeom>
          <a:noFill/>
          <a:ln w="9525">
            <a:noFill/>
            <a:miter lim="800000"/>
            <a:headEnd/>
            <a:tailEnd/>
          </a:ln>
        </p:spPr>
      </p:pic>
    </p:spTree>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圓角矩形 14"/>
          <p:cNvSpPr>
            <a:spLocks noChangeArrowheads="1"/>
          </p:cNvSpPr>
          <p:nvPr/>
        </p:nvSpPr>
        <p:spPr bwMode="auto">
          <a:xfrm>
            <a:off x="684213" y="1773238"/>
            <a:ext cx="7970837" cy="4598987"/>
          </a:xfrm>
          <a:prstGeom prst="roundRect">
            <a:avLst>
              <a:gd name="adj" fmla="val 5130"/>
            </a:avLst>
          </a:prstGeom>
          <a:solidFill>
            <a:schemeClr val="bg1">
              <a:alpha val="70000"/>
            </a:schemeClr>
          </a:solidFill>
          <a:ln w="28575" algn="ctr">
            <a:solidFill>
              <a:srgbClr val="2D2D8A"/>
            </a:solidFill>
            <a:prstDash val="dash"/>
            <a:round/>
            <a:headEnd/>
            <a:tailEnd/>
          </a:ln>
        </p:spPr>
        <p:txBody>
          <a:bodyPr>
            <a:spAutoFit/>
          </a:bodyPr>
          <a:lstStyle/>
          <a:p>
            <a:pPr>
              <a:spcBef>
                <a:spcPct val="25000"/>
              </a:spcBef>
              <a:buClr>
                <a:srgbClr val="FF3300"/>
              </a:buClr>
              <a:defRPr/>
            </a:pPr>
            <a:r>
              <a:rPr kumimoji="0" lang="zh-TW" altLang="en-US" sz="2600">
                <a:solidFill>
                  <a:srgbClr val="000000"/>
                </a:solidFill>
                <a:latin typeface="Times New Roman" pitchFamily="18" charset="0"/>
                <a:ea typeface="標楷體" pitchFamily="65" charset="-120"/>
                <a:cs typeface="Times New Roman" pitchFamily="18" charset="0"/>
              </a:rPr>
              <a:t>緣由：為推動十二年國民基本教育政策，達成提升國中小教育品質的願景。</a:t>
            </a:r>
          </a:p>
          <a:p>
            <a:pPr>
              <a:spcBef>
                <a:spcPct val="25000"/>
              </a:spcBef>
              <a:buClr>
                <a:srgbClr val="FF3300"/>
              </a:buClr>
              <a:defRPr/>
            </a:pPr>
            <a:r>
              <a:rPr kumimoji="0" lang="zh-TW" altLang="en-US" sz="2600">
                <a:solidFill>
                  <a:srgbClr val="000000"/>
                </a:solidFill>
                <a:latin typeface="Times New Roman" pitchFamily="18" charset="0"/>
                <a:ea typeface="標楷體" pitchFamily="65" charset="-120"/>
                <a:cs typeface="Times New Roman" pitchFamily="18" charset="0"/>
              </a:rPr>
              <a:t>由本署委託國立新竹教育大學張美玉院長辦理</a:t>
            </a:r>
          </a:p>
          <a:p>
            <a:pPr>
              <a:spcBef>
                <a:spcPct val="25000"/>
              </a:spcBef>
              <a:buClr>
                <a:srgbClr val="FF3300"/>
              </a:buClr>
              <a:defRPr/>
            </a:pPr>
            <a:r>
              <a:rPr kumimoji="0" lang="zh-TW" altLang="en-US" sz="3000" b="1" i="1">
                <a:solidFill>
                  <a:srgbClr val="0000FF"/>
                </a:solidFill>
                <a:effectLst>
                  <a:outerShdw blurRad="38100" dist="38100" dir="2700000" algn="tl">
                    <a:srgbClr val="C0C0C0"/>
                  </a:outerShdw>
                </a:effectLst>
                <a:latin typeface="Times New Roman" pitchFamily="18" charset="0"/>
                <a:ea typeface="標楷體" pitchFamily="65" charset="-120"/>
                <a:cs typeface="Times New Roman" pitchFamily="18" charset="0"/>
              </a:rPr>
              <a:t>「多元評量地方種子講師培訓工作坊計畫」</a:t>
            </a:r>
            <a:r>
              <a:rPr kumimoji="0" lang="zh-TW" altLang="en-US" sz="2600">
                <a:solidFill>
                  <a:srgbClr val="000000"/>
                </a:solidFill>
                <a:latin typeface="Times New Roman" pitchFamily="18" charset="0"/>
                <a:ea typeface="標楷體" pitchFamily="65" charset="-120"/>
                <a:cs typeface="Times New Roman" pitchFamily="18" charset="0"/>
              </a:rPr>
              <a:t>。</a:t>
            </a:r>
          </a:p>
          <a:p>
            <a:pPr>
              <a:spcBef>
                <a:spcPct val="25000"/>
              </a:spcBef>
              <a:buClr>
                <a:srgbClr val="FF3300"/>
              </a:buClr>
              <a:defRPr/>
            </a:pPr>
            <a:r>
              <a:rPr kumimoji="0" lang="zh-TW" altLang="en-US" sz="2600">
                <a:solidFill>
                  <a:srgbClr val="000000"/>
                </a:solidFill>
                <a:latin typeface="Times New Roman" pitchFamily="18" charset="0"/>
                <a:ea typeface="標楷體" pitchFamily="65" charset="-120"/>
                <a:cs typeface="Times New Roman" pitchFamily="18" charset="0"/>
              </a:rPr>
              <a:t>為直轄市、縣</a:t>
            </a:r>
            <a:r>
              <a:rPr kumimoji="0" lang="zh-TW" altLang="en-US">
                <a:solidFill>
                  <a:prstClr val="black"/>
                </a:solidFill>
                <a:ea typeface="標楷體" pitchFamily="65" charset="-120"/>
                <a:cs typeface="Times New Roman" pitchFamily="18" charset="0"/>
              </a:rPr>
              <a:t>（</a:t>
            </a:r>
            <a:r>
              <a:rPr kumimoji="0" lang="zh-TW" altLang="en-US" sz="2600">
                <a:solidFill>
                  <a:srgbClr val="000000"/>
                </a:solidFill>
                <a:latin typeface="Times New Roman" pitchFamily="18" charset="0"/>
                <a:ea typeface="標楷體" pitchFamily="65" charset="-120"/>
                <a:cs typeface="Times New Roman" pitchFamily="18" charset="0"/>
              </a:rPr>
              <a:t>市</a:t>
            </a:r>
            <a:r>
              <a:rPr kumimoji="0" lang="zh-TW" altLang="en-US">
                <a:solidFill>
                  <a:prstClr val="black"/>
                </a:solidFill>
                <a:ea typeface="標楷體" pitchFamily="65" charset="-120"/>
                <a:cs typeface="Times New Roman" pitchFamily="18" charset="0"/>
              </a:rPr>
              <a:t>）</a:t>
            </a:r>
            <a:r>
              <a:rPr kumimoji="0" lang="zh-TW" altLang="en-US" sz="2600">
                <a:solidFill>
                  <a:srgbClr val="000000"/>
                </a:solidFill>
                <a:latin typeface="Times New Roman" pitchFamily="18" charset="0"/>
                <a:ea typeface="標楷體" pitchFamily="65" charset="-120"/>
                <a:cs typeface="Times New Roman" pitchFamily="18" charset="0"/>
              </a:rPr>
              <a:t>政府培訓種子講師，希望藉由種子講師回到地方對所有在職教師進行多元教學策略及多元評量方式之增能，以活潑課堂學習活動，激發學生潛能，培養學生主動積極參與學習的態度，進而激發學生學習動機與興趣，以實現適性揚才的教育理念。</a:t>
            </a:r>
          </a:p>
        </p:txBody>
      </p:sp>
      <p:sp>
        <p:nvSpPr>
          <p:cNvPr id="75" name="圓角矩形 74"/>
          <p:cNvSpPr/>
          <p:nvPr/>
        </p:nvSpPr>
        <p:spPr>
          <a:xfrm>
            <a:off x="684213" y="908050"/>
            <a:ext cx="7921625" cy="792163"/>
          </a:xfrm>
          <a:prstGeom prst="roundRect">
            <a:avLst/>
          </a:prstGeom>
          <a:ln/>
        </p:spPr>
        <p:style>
          <a:lnRef idx="1">
            <a:schemeClr val="accent5"/>
          </a:lnRef>
          <a:fillRef idx="2">
            <a:schemeClr val="accent5"/>
          </a:fillRef>
          <a:effectRef idx="1">
            <a:schemeClr val="accent5"/>
          </a:effectRef>
          <a:fontRef idx="minor">
            <a:schemeClr val="dk1"/>
          </a:fontRef>
        </p:style>
        <p:txBody>
          <a:bodyPr anchor="ctr"/>
          <a:lstStyle/>
          <a:p>
            <a:pPr algn="ctr">
              <a:defRPr/>
            </a:pPr>
            <a:r>
              <a:rPr kumimoji="0" lang="zh-TW" altLang="zh-TW" sz="3600" b="1">
                <a:solidFill>
                  <a:prstClr val="black"/>
                </a:solidFill>
                <a:latin typeface="Arial" charset="0"/>
                <a:ea typeface="標楷體" pitchFamily="65" charset="-120"/>
              </a:rPr>
              <a:t>多元評量理念與應用</a:t>
            </a:r>
            <a:r>
              <a:rPr kumimoji="0" lang="zh-TW" altLang="en-US" sz="3600" b="1">
                <a:solidFill>
                  <a:prstClr val="black"/>
                </a:solidFill>
                <a:latin typeface="Arial" charset="0"/>
                <a:ea typeface="標楷體" pitchFamily="65" charset="-120"/>
              </a:rPr>
              <a:t>辦理</a:t>
            </a:r>
            <a:r>
              <a:rPr kumimoji="0" lang="zh-TW" altLang="en-US" sz="3600" b="1">
                <a:solidFill>
                  <a:srgbClr val="000000"/>
                </a:solidFill>
                <a:latin typeface="Arial" charset="0"/>
                <a:ea typeface="標楷體" pitchFamily="65" charset="-120"/>
              </a:rPr>
              <a:t>說明</a:t>
            </a:r>
            <a:endParaRPr kumimoji="0" lang="en-US" altLang="zh-TW" sz="3600" b="1">
              <a:solidFill>
                <a:srgbClr val="000000"/>
              </a:solidFill>
              <a:latin typeface="Arial" charset="0"/>
              <a:ea typeface="標楷體" pitchFamily="65" charset="-120"/>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2" name="文字方塊 1"/>
          <p:cNvSpPr txBox="1"/>
          <p:nvPr/>
        </p:nvSpPr>
        <p:spPr>
          <a:xfrm>
            <a:off x="251520" y="980729"/>
            <a:ext cx="8748464" cy="5632311"/>
          </a:xfrm>
          <a:prstGeom prst="rect">
            <a:avLst/>
          </a:prstGeom>
          <a:noFill/>
        </p:spPr>
        <p:txBody>
          <a:bodyPr wrap="square" rtlCol="0">
            <a:spAutoFit/>
          </a:bodyPr>
          <a:lstStyle/>
          <a:p>
            <a:pPr fontAlgn="auto">
              <a:spcBef>
                <a:spcPts val="0"/>
              </a:spcBef>
              <a:spcAft>
                <a:spcPts val="0"/>
              </a:spcAft>
            </a:pPr>
            <a:r>
              <a:rPr kumimoji="0" lang="zh-TW" altLang="zh-TW" sz="2000" dirty="0" smtClean="0">
                <a:solidFill>
                  <a:prstClr val="black"/>
                </a:solidFill>
                <a:latin typeface="Trebuchet MS"/>
                <a:ea typeface="微軟正黑體"/>
              </a:rPr>
              <a:t>文哲家裡，今天來了阿姨一家人，表哥表妹也都來了。文哲趁機要求媽媽說要訂披薩來吃，媽媽竟然答應了。於是文哲趕緊要表哥表姊一起選口味，最後訂了一個大的（</a:t>
            </a:r>
            <a:r>
              <a:rPr kumimoji="0" lang="en-US" altLang="zh-TW" sz="2000" dirty="0" smtClean="0">
                <a:solidFill>
                  <a:prstClr val="black"/>
                </a:solidFill>
                <a:latin typeface="Trebuchet MS"/>
                <a:ea typeface="微軟正黑體"/>
              </a:rPr>
              <a:t>13”</a:t>
            </a:r>
            <a:r>
              <a:rPr kumimoji="0" lang="zh-TW" altLang="zh-TW" sz="2000" dirty="0" smtClean="0">
                <a:solidFill>
                  <a:prstClr val="black"/>
                </a:solidFill>
                <a:latin typeface="Trebuchet MS"/>
                <a:ea typeface="微軟正黑體"/>
              </a:rPr>
              <a:t>）海陸大亨</a:t>
            </a:r>
            <a:r>
              <a:rPr kumimoji="0" lang="en-US" altLang="zh-TW" sz="2000" dirty="0" smtClean="0">
                <a:solidFill>
                  <a:prstClr val="black"/>
                </a:solidFill>
                <a:latin typeface="Trebuchet MS"/>
                <a:ea typeface="微軟正黑體"/>
              </a:rPr>
              <a:t>620</a:t>
            </a:r>
            <a:r>
              <a:rPr kumimoji="0" lang="zh-TW" altLang="zh-TW" sz="2000" dirty="0" smtClean="0">
                <a:solidFill>
                  <a:prstClr val="black"/>
                </a:solidFill>
                <a:latin typeface="Trebuchet MS"/>
                <a:ea typeface="微軟正黑體"/>
              </a:rPr>
              <a:t>元，說好</a:t>
            </a:r>
            <a:r>
              <a:rPr kumimoji="0" lang="en-US" altLang="zh-TW" sz="2000" dirty="0" smtClean="0">
                <a:solidFill>
                  <a:prstClr val="black"/>
                </a:solidFill>
                <a:latin typeface="Trebuchet MS"/>
                <a:ea typeface="微軟正黑體"/>
              </a:rPr>
              <a:t>30</a:t>
            </a:r>
            <a:r>
              <a:rPr kumimoji="0" lang="zh-TW" altLang="zh-TW" sz="2000" dirty="0" smtClean="0">
                <a:solidFill>
                  <a:prstClr val="black"/>
                </a:solidFill>
                <a:latin typeface="Trebuchet MS"/>
                <a:ea typeface="微軟正黑體"/>
              </a:rPr>
              <a:t>分鐘送到。結果</a:t>
            </a:r>
            <a:r>
              <a:rPr kumimoji="0" lang="en-US" altLang="zh-TW" sz="2000" dirty="0" smtClean="0">
                <a:solidFill>
                  <a:prstClr val="black"/>
                </a:solidFill>
                <a:latin typeface="Trebuchet MS"/>
                <a:ea typeface="微軟正黑體"/>
              </a:rPr>
              <a:t>15</a:t>
            </a:r>
            <a:r>
              <a:rPr kumimoji="0" lang="zh-TW" altLang="zh-TW" sz="2000" dirty="0" smtClean="0">
                <a:solidFill>
                  <a:prstClr val="black"/>
                </a:solidFill>
                <a:latin typeface="Trebuchet MS"/>
                <a:ea typeface="微軟正黑體"/>
              </a:rPr>
              <a:t>分鐘後，披薩店的人打電話來說：「外送的人把他們訂的大批薩送錯了，現在就送兩個小的給你們，收你們一個大披薩的錢就好了。」文哲想想，小披薩是</a:t>
            </a:r>
            <a:r>
              <a:rPr kumimoji="0" lang="en-US" altLang="zh-TW" sz="2000" dirty="0" smtClean="0">
                <a:solidFill>
                  <a:prstClr val="black"/>
                </a:solidFill>
                <a:latin typeface="Trebuchet MS"/>
                <a:ea typeface="微軟正黑體"/>
              </a:rPr>
              <a:t> </a:t>
            </a:r>
            <a:r>
              <a:rPr kumimoji="0" lang="zh-TW" altLang="zh-TW" sz="2000" dirty="0" smtClean="0">
                <a:solidFill>
                  <a:prstClr val="black"/>
                </a:solidFill>
                <a:latin typeface="Trebuchet MS"/>
                <a:ea typeface="微軟正黑體"/>
              </a:rPr>
              <a:t>，而一個小披薩的價錢是</a:t>
            </a:r>
            <a:r>
              <a:rPr kumimoji="0" lang="en-US" altLang="zh-TW" sz="2000" dirty="0" smtClean="0">
                <a:solidFill>
                  <a:prstClr val="black"/>
                </a:solidFill>
                <a:latin typeface="Trebuchet MS"/>
                <a:ea typeface="微軟正黑體"/>
              </a:rPr>
              <a:t>410</a:t>
            </a:r>
            <a:r>
              <a:rPr kumimoji="0" lang="zh-TW" altLang="zh-TW" sz="2000" dirty="0" smtClean="0">
                <a:solidFill>
                  <a:prstClr val="black"/>
                </a:solidFill>
                <a:latin typeface="Trebuchet MS"/>
                <a:ea typeface="微軟正黑體"/>
              </a:rPr>
              <a:t>元，這樣好像也沒有吃虧，就答應好了。沒想到，文哲的表哥說：「等等！！」，他說：「這樣不對啊？這樣沒有比較划算喔。」</a:t>
            </a:r>
          </a:p>
          <a:p>
            <a:pPr fontAlgn="auto">
              <a:spcBef>
                <a:spcPts val="0"/>
              </a:spcBef>
              <a:spcAft>
                <a:spcPts val="0"/>
              </a:spcAft>
            </a:pPr>
            <a:endParaRPr kumimoji="0" lang="en-US" altLang="zh-TW" sz="2000" b="1" dirty="0" smtClean="0">
              <a:solidFill>
                <a:prstClr val="black"/>
              </a:solidFill>
              <a:latin typeface="Trebuchet MS"/>
              <a:ea typeface="微軟正黑體"/>
            </a:endParaRPr>
          </a:p>
          <a:p>
            <a:pPr fontAlgn="auto">
              <a:spcBef>
                <a:spcPts val="0"/>
              </a:spcBef>
              <a:spcAft>
                <a:spcPts val="0"/>
              </a:spcAft>
            </a:pPr>
            <a:r>
              <a:rPr kumimoji="0" lang="zh-TW" altLang="zh-TW" sz="2000" dirty="0" smtClean="0">
                <a:solidFill>
                  <a:prstClr val="black"/>
                </a:solidFill>
                <a:latin typeface="Trebuchet MS"/>
                <a:ea typeface="微軟正黑體"/>
              </a:rPr>
              <a:t>海陸大亨</a:t>
            </a:r>
          </a:p>
          <a:p>
            <a:pPr fontAlgn="auto">
              <a:spcBef>
                <a:spcPts val="0"/>
              </a:spcBef>
              <a:spcAft>
                <a:spcPts val="0"/>
              </a:spcAft>
            </a:pPr>
            <a:r>
              <a:rPr kumimoji="0" lang="zh-TW" altLang="zh-TW" sz="2000" dirty="0" smtClean="0">
                <a:solidFill>
                  <a:prstClr val="black"/>
                </a:solidFill>
                <a:latin typeface="Trebuchet MS"/>
                <a:ea typeface="微軟正黑體"/>
              </a:rPr>
              <a:t>小</a:t>
            </a:r>
            <a:r>
              <a:rPr kumimoji="0" lang="en-US" altLang="zh-TW" sz="2000" dirty="0" smtClean="0">
                <a:solidFill>
                  <a:prstClr val="black"/>
                </a:solidFill>
                <a:latin typeface="Trebuchet MS"/>
                <a:ea typeface="微軟正黑體"/>
              </a:rPr>
              <a:t>9”</a:t>
            </a:r>
            <a:r>
              <a:rPr kumimoji="0" lang="zh-TW" altLang="en-US" sz="2000" dirty="0" smtClean="0">
                <a:solidFill>
                  <a:prstClr val="black"/>
                </a:solidFill>
                <a:latin typeface="Trebuchet MS"/>
                <a:ea typeface="微軟正黑體"/>
              </a:rPr>
              <a:t>（吋）</a:t>
            </a:r>
            <a:r>
              <a:rPr kumimoji="0" lang="en-US" altLang="zh-TW" sz="2000" dirty="0" smtClean="0">
                <a:solidFill>
                  <a:prstClr val="black"/>
                </a:solidFill>
                <a:latin typeface="Trebuchet MS"/>
                <a:ea typeface="微軟正黑體"/>
              </a:rPr>
              <a:t> </a:t>
            </a:r>
            <a:r>
              <a:rPr kumimoji="0" lang="zh-TW" altLang="en-US" sz="2000" dirty="0" smtClean="0">
                <a:solidFill>
                  <a:prstClr val="black"/>
                </a:solidFill>
                <a:latin typeface="Trebuchet MS"/>
                <a:ea typeface="微軟正黑體"/>
              </a:rPr>
              <a:t>   </a:t>
            </a:r>
            <a:r>
              <a:rPr kumimoji="0" lang="zh-TW" altLang="zh-TW" sz="2000" dirty="0" smtClean="0">
                <a:solidFill>
                  <a:prstClr val="black"/>
                </a:solidFill>
                <a:latin typeface="Trebuchet MS"/>
                <a:ea typeface="微軟正黑體"/>
              </a:rPr>
              <a:t>＄</a:t>
            </a:r>
            <a:r>
              <a:rPr kumimoji="0" lang="en-US" altLang="zh-TW" sz="2000" dirty="0" smtClean="0">
                <a:solidFill>
                  <a:prstClr val="black"/>
                </a:solidFill>
                <a:latin typeface="Trebuchet MS"/>
                <a:ea typeface="微軟正黑體"/>
              </a:rPr>
              <a:t>410</a:t>
            </a:r>
            <a:endParaRPr kumimoji="0" lang="zh-TW" altLang="zh-TW" sz="2000" dirty="0" smtClean="0">
              <a:solidFill>
                <a:prstClr val="black"/>
              </a:solidFill>
              <a:latin typeface="Trebuchet MS"/>
              <a:ea typeface="微軟正黑體"/>
            </a:endParaRPr>
          </a:p>
          <a:p>
            <a:pPr fontAlgn="auto">
              <a:spcBef>
                <a:spcPts val="0"/>
              </a:spcBef>
              <a:spcAft>
                <a:spcPts val="0"/>
              </a:spcAft>
            </a:pPr>
            <a:r>
              <a:rPr kumimoji="0" lang="zh-TW" altLang="zh-TW" sz="2000" dirty="0" smtClean="0">
                <a:solidFill>
                  <a:prstClr val="black"/>
                </a:solidFill>
                <a:latin typeface="Trebuchet MS"/>
                <a:ea typeface="微軟正黑體"/>
              </a:rPr>
              <a:t>大</a:t>
            </a:r>
            <a:r>
              <a:rPr kumimoji="0" lang="en-US" altLang="zh-TW" sz="2000" dirty="0" smtClean="0">
                <a:solidFill>
                  <a:prstClr val="black"/>
                </a:solidFill>
                <a:latin typeface="Trebuchet MS"/>
                <a:ea typeface="微軟正黑體"/>
              </a:rPr>
              <a:t>13” </a:t>
            </a:r>
            <a:r>
              <a:rPr kumimoji="0" lang="zh-TW" altLang="en-US" sz="2000" dirty="0">
                <a:solidFill>
                  <a:prstClr val="black"/>
                </a:solidFill>
                <a:latin typeface="Trebuchet MS"/>
                <a:ea typeface="微軟正黑體"/>
              </a:rPr>
              <a:t>（吋） </a:t>
            </a:r>
            <a:r>
              <a:rPr kumimoji="0" lang="zh-TW" altLang="zh-TW" sz="2000" dirty="0" smtClean="0">
                <a:solidFill>
                  <a:prstClr val="black"/>
                </a:solidFill>
                <a:latin typeface="Trebuchet MS"/>
                <a:ea typeface="微軟正黑體"/>
              </a:rPr>
              <a:t>＄</a:t>
            </a:r>
            <a:r>
              <a:rPr kumimoji="0" lang="en-US" altLang="zh-TW" sz="2000" dirty="0" smtClean="0">
                <a:solidFill>
                  <a:prstClr val="black"/>
                </a:solidFill>
                <a:latin typeface="Trebuchet MS"/>
                <a:ea typeface="微軟正黑體"/>
              </a:rPr>
              <a:t>620</a:t>
            </a:r>
            <a:endParaRPr kumimoji="0" lang="zh-TW" altLang="zh-TW" sz="2000" dirty="0" smtClean="0">
              <a:solidFill>
                <a:prstClr val="black"/>
              </a:solidFill>
              <a:latin typeface="Trebuchet MS"/>
              <a:ea typeface="微軟正黑體"/>
            </a:endParaRPr>
          </a:p>
          <a:p>
            <a:pPr fontAlgn="auto">
              <a:spcBef>
                <a:spcPts val="0"/>
              </a:spcBef>
              <a:spcAft>
                <a:spcPts val="0"/>
              </a:spcAft>
            </a:pPr>
            <a:r>
              <a:rPr kumimoji="0" lang="en-US" altLang="zh-TW" sz="2000" dirty="0" smtClean="0">
                <a:solidFill>
                  <a:prstClr val="black"/>
                </a:solidFill>
                <a:latin typeface="Trebuchet MS"/>
                <a:ea typeface="微軟正黑體"/>
              </a:rPr>
              <a:t> </a:t>
            </a:r>
            <a:endParaRPr kumimoji="0" lang="en-US" altLang="zh-TW" sz="2000" b="1" dirty="0" smtClean="0">
              <a:solidFill>
                <a:prstClr val="black"/>
              </a:solidFill>
              <a:latin typeface="Trebuchet MS"/>
              <a:ea typeface="微軟正黑體"/>
            </a:endParaRPr>
          </a:p>
          <a:p>
            <a:pPr fontAlgn="auto">
              <a:spcBef>
                <a:spcPts val="0"/>
              </a:spcBef>
              <a:spcAft>
                <a:spcPts val="0"/>
              </a:spcAft>
            </a:pPr>
            <a:r>
              <a:rPr kumimoji="0" lang="zh-TW" altLang="zh-TW" sz="2000" b="1" dirty="0" smtClean="0">
                <a:solidFill>
                  <a:prstClr val="black"/>
                </a:solidFill>
                <a:latin typeface="Trebuchet MS"/>
                <a:ea typeface="微軟正黑體"/>
              </a:rPr>
              <a:t>問題 ：</a:t>
            </a:r>
            <a:endParaRPr kumimoji="0" lang="zh-TW" altLang="zh-TW" sz="2000" dirty="0" smtClean="0">
              <a:solidFill>
                <a:prstClr val="black"/>
              </a:solidFill>
              <a:latin typeface="Trebuchet MS"/>
              <a:ea typeface="微軟正黑體"/>
            </a:endParaRPr>
          </a:p>
          <a:p>
            <a:pPr fontAlgn="auto">
              <a:spcBef>
                <a:spcPts val="0"/>
              </a:spcBef>
              <a:spcAft>
                <a:spcPts val="0"/>
              </a:spcAft>
            </a:pPr>
            <a:r>
              <a:rPr kumimoji="0" lang="zh-TW" altLang="zh-TW" sz="2000" b="1" dirty="0" smtClean="0">
                <a:solidFill>
                  <a:prstClr val="black"/>
                </a:solidFill>
                <a:latin typeface="Trebuchet MS"/>
                <a:ea typeface="微軟正黑體"/>
              </a:rPr>
              <a:t>到底怎麼回事呢？你支持文哲或文哲表哥的看法？請說明你的決定和理由。</a:t>
            </a:r>
          </a:p>
          <a:p>
            <a:pPr fontAlgn="auto">
              <a:spcBef>
                <a:spcPts val="0"/>
              </a:spcBef>
              <a:spcAft>
                <a:spcPts val="0"/>
              </a:spcAft>
            </a:pPr>
            <a:r>
              <a:rPr kumimoji="0" lang="en-US" altLang="zh-TW" sz="2000" dirty="0" smtClean="0">
                <a:solidFill>
                  <a:prstClr val="black"/>
                </a:solidFill>
                <a:latin typeface="Trebuchet MS"/>
                <a:ea typeface="微軟正黑體"/>
              </a:rPr>
              <a:t> </a:t>
            </a:r>
            <a:endParaRPr kumimoji="0" lang="zh-TW" altLang="zh-TW" sz="2000" dirty="0" smtClean="0">
              <a:solidFill>
                <a:prstClr val="black"/>
              </a:solidFill>
              <a:latin typeface="Trebuchet MS"/>
              <a:ea typeface="微軟正黑體"/>
            </a:endParaRPr>
          </a:p>
          <a:p>
            <a:pPr fontAlgn="auto">
              <a:spcBef>
                <a:spcPts val="0"/>
              </a:spcBef>
              <a:spcAft>
                <a:spcPts val="0"/>
              </a:spcAft>
            </a:pPr>
            <a:r>
              <a:rPr kumimoji="0" lang="en-US" altLang="zh-TW" sz="2000" dirty="0" smtClean="0">
                <a:solidFill>
                  <a:prstClr val="black"/>
                </a:solidFill>
                <a:latin typeface="Trebuchet MS"/>
                <a:ea typeface="微軟正黑體"/>
              </a:rPr>
              <a:t> </a:t>
            </a:r>
            <a:endParaRPr kumimoji="0" lang="zh-TW" altLang="zh-TW" sz="2000" dirty="0" smtClean="0">
              <a:solidFill>
                <a:prstClr val="black"/>
              </a:solidFill>
              <a:latin typeface="Trebuchet MS"/>
              <a:ea typeface="微軟正黑體"/>
            </a:endParaRPr>
          </a:p>
          <a:p>
            <a:pPr fontAlgn="auto">
              <a:spcBef>
                <a:spcPts val="0"/>
              </a:spcBef>
              <a:spcAft>
                <a:spcPts val="0"/>
              </a:spcAft>
            </a:pPr>
            <a:r>
              <a:rPr kumimoji="0" lang="en-US" altLang="zh-TW" sz="2000" dirty="0" smtClean="0">
                <a:solidFill>
                  <a:prstClr val="black"/>
                </a:solidFill>
                <a:latin typeface="Trebuchet MS"/>
                <a:ea typeface="微軟正黑體"/>
              </a:rPr>
              <a:t> </a:t>
            </a:r>
            <a:endParaRPr kumimoji="0" lang="zh-TW" altLang="zh-TW" sz="2000" dirty="0" smtClean="0">
              <a:solidFill>
                <a:prstClr val="black"/>
              </a:solidFill>
              <a:latin typeface="Trebuchet MS"/>
              <a:ea typeface="微軟正黑體"/>
            </a:endParaRPr>
          </a:p>
          <a:p>
            <a:pPr fontAlgn="auto">
              <a:spcBef>
                <a:spcPts val="0"/>
              </a:spcBef>
              <a:spcAft>
                <a:spcPts val="0"/>
              </a:spcAft>
            </a:pPr>
            <a:endParaRPr kumimoji="0" lang="zh-TW" altLang="en-US" sz="2000" dirty="0">
              <a:solidFill>
                <a:prstClr val="black"/>
              </a:solidFill>
              <a:latin typeface="Trebuchet MS"/>
              <a:ea typeface="微軟正黑體"/>
            </a:endParaRPr>
          </a:p>
        </p:txBody>
      </p:sp>
      <p:sp>
        <p:nvSpPr>
          <p:cNvPr id="3" name="標題 1"/>
          <p:cNvSpPr txBox="1">
            <a:spLocks/>
          </p:cNvSpPr>
          <p:nvPr/>
        </p:nvSpPr>
        <p:spPr>
          <a:xfrm>
            <a:off x="3851920" y="332656"/>
            <a:ext cx="4896544" cy="641008"/>
          </a:xfrm>
          <a:prstGeom prst="rect">
            <a:avLst/>
          </a:prstGeom>
        </p:spPr>
        <p:txBody>
          <a:bodyPr/>
          <a:lstStyle/>
          <a:p>
            <a:pPr fontAlgn="auto">
              <a:spcBef>
                <a:spcPts val="0"/>
              </a:spcBef>
              <a:spcAft>
                <a:spcPts val="0"/>
              </a:spcAft>
            </a:pPr>
            <a:r>
              <a:rPr kumimoji="0" lang="zh-TW" altLang="zh-TW" sz="2800" b="1" dirty="0" smtClean="0">
                <a:solidFill>
                  <a:srgbClr val="C00000"/>
                </a:solidFill>
                <a:latin typeface="Trebuchet MS"/>
                <a:ea typeface="微軟正黑體"/>
              </a:rPr>
              <a:t>【</a:t>
            </a:r>
            <a:r>
              <a:rPr kumimoji="0" lang="zh-TW" altLang="en-US" sz="2800" b="1" dirty="0" smtClean="0">
                <a:solidFill>
                  <a:srgbClr val="C00000"/>
                </a:solidFill>
                <a:latin typeface="Trebuchet MS"/>
                <a:ea typeface="微軟正黑體"/>
              </a:rPr>
              <a:t>台灣</a:t>
            </a:r>
            <a:r>
              <a:rPr kumimoji="0" lang="zh-TW" altLang="zh-TW" sz="2800" b="1" dirty="0" smtClean="0">
                <a:solidFill>
                  <a:srgbClr val="C00000"/>
                </a:solidFill>
                <a:latin typeface="Trebuchet MS"/>
                <a:ea typeface="微軟正黑體"/>
              </a:rPr>
              <a:t>題】</a:t>
            </a:r>
            <a:r>
              <a:rPr kumimoji="0" lang="zh-TW" altLang="en-US" sz="2800" b="1" dirty="0" smtClean="0">
                <a:solidFill>
                  <a:srgbClr val="C00000"/>
                </a:solidFill>
                <a:latin typeface="Trebuchet MS"/>
                <a:ea typeface="微軟正黑體"/>
              </a:rPr>
              <a:t>吃</a:t>
            </a:r>
            <a:r>
              <a:rPr kumimoji="0" lang="zh-TW" altLang="zh-TW" sz="2800" b="1" dirty="0" smtClean="0">
                <a:solidFill>
                  <a:srgbClr val="C00000"/>
                </a:solidFill>
                <a:latin typeface="Trebuchet MS"/>
                <a:ea typeface="微軟正黑體"/>
              </a:rPr>
              <a:t>披薩</a:t>
            </a:r>
            <a:r>
              <a:rPr lang="zh-TW" altLang="en-US" dirty="0">
                <a:solidFill>
                  <a:srgbClr val="660033"/>
                </a:solidFill>
              </a:rPr>
              <a:t>（</a:t>
            </a:r>
            <a:r>
              <a:rPr lang="en-US" altLang="zh-TW" dirty="0">
                <a:solidFill>
                  <a:srgbClr val="660033"/>
                </a:solidFill>
              </a:rPr>
              <a:t>2001   </a:t>
            </a:r>
            <a:r>
              <a:rPr lang="zh-TW" altLang="en-US" dirty="0">
                <a:solidFill>
                  <a:srgbClr val="660033"/>
                </a:solidFill>
              </a:rPr>
              <a:t>高毓婷</a:t>
            </a:r>
            <a:r>
              <a:rPr lang="en-US" altLang="zh-TW" dirty="0">
                <a:solidFill>
                  <a:srgbClr val="660033"/>
                </a:solidFill>
              </a:rPr>
              <a:t>)</a:t>
            </a:r>
            <a:endParaRPr lang="zh-TW" altLang="en-US" dirty="0">
              <a:solidFill>
                <a:srgbClr val="660033"/>
              </a:solidFill>
            </a:endParaRPr>
          </a:p>
          <a:p>
            <a:pPr fontAlgn="auto">
              <a:spcBef>
                <a:spcPts val="0"/>
              </a:spcBef>
              <a:spcAft>
                <a:spcPts val="0"/>
              </a:spcAft>
            </a:pPr>
            <a:endParaRPr kumimoji="0" lang="zh-TW" altLang="zh-TW" sz="2800" dirty="0">
              <a:solidFill>
                <a:srgbClr val="C00000"/>
              </a:solidFill>
              <a:latin typeface="Trebuchet MS"/>
              <a:ea typeface="微軟正黑體"/>
            </a:endParaRPr>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2566" name="Picture 6"/>
          <p:cNvPicPr>
            <a:picLocks noChangeAspect="1" noChangeArrowheads="1"/>
          </p:cNvPicPr>
          <p:nvPr/>
        </p:nvPicPr>
        <p:blipFill rotWithShape="1">
          <a:blip r:embed="rId2">
            <a:extLst>
              <a:ext uri="{28A0092B-C50C-407E-A947-70E740481C1C}">
                <a14:useLocalDpi xmlns:a14="http://schemas.microsoft.com/office/drawing/2010/main" val="0"/>
              </a:ext>
            </a:extLst>
          </a:blip>
          <a:srcRect r="7815" b="3991"/>
          <a:stretch/>
        </p:blipFill>
        <p:spPr bwMode="auto">
          <a:xfrm>
            <a:off x="2843808" y="1628800"/>
            <a:ext cx="6438900" cy="5115892"/>
          </a:xfrm>
          <a:prstGeom prst="rect">
            <a:avLst/>
          </a:prstGeom>
          <a:noFill/>
          <a:ln>
            <a:noFill/>
          </a:ln>
          <a:effectLst>
            <a:glow rad="228600">
              <a:schemeClr val="accent6">
                <a:satMod val="175000"/>
                <a:alpha val="40000"/>
              </a:schemeClr>
            </a:glow>
            <a:outerShdw dist="35921" dir="2700000" algn="ctr" rotWithShape="0">
              <a:schemeClr val="bg2"/>
            </a:outerShdw>
          </a:effectLst>
          <a:scene3d>
            <a:camera prst="orthographicFront"/>
            <a:lightRig rig="threePt" dir="t"/>
          </a:scene3d>
          <a:sp3d>
            <a:bevelT prst="angle"/>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22567" name="Picture 7"/>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760" y="123"/>
            <a:ext cx="4805784" cy="5656205"/>
          </a:xfrm>
          <a:prstGeom prst="rect">
            <a:avLst/>
          </a:prstGeom>
          <a:noFill/>
          <a:ln>
            <a:noFill/>
          </a:ln>
          <a:effectLst>
            <a:glow rad="101600">
              <a:schemeClr val="accent1">
                <a:satMod val="175000"/>
                <a:alpha val="40000"/>
              </a:schemeClr>
            </a:glow>
            <a:outerShdw dist="35921" dir="2700000" algn="ctr" rotWithShape="0">
              <a:schemeClr val="bg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內容版面配置區 2"/>
          <p:cNvSpPr txBox="1">
            <a:spLocks/>
          </p:cNvSpPr>
          <p:nvPr/>
        </p:nvSpPr>
        <p:spPr>
          <a:xfrm>
            <a:off x="4932040" y="116632"/>
            <a:ext cx="4211960" cy="1296144"/>
          </a:xfrm>
          <a:prstGeom prst="rect">
            <a:avLst/>
          </a:prstGeom>
        </p:spPr>
        <p:txBody>
          <a:bodyPr vert="horz" lIns="91440" tIns="45720" rIns="91440" bIns="45720" rtlCol="0">
            <a:normAutofit/>
          </a:bodyPr>
          <a:lstStyle>
            <a:lvl1pPr marL="2286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200" kern="1200">
                <a:solidFill>
                  <a:schemeClr val="tx1">
                    <a:lumMod val="75000"/>
                    <a:lumOff val="25000"/>
                  </a:schemeClr>
                </a:solidFill>
                <a:latin typeface="+mn-lt"/>
                <a:ea typeface="+mn-ea"/>
                <a:cs typeface="+mn-cs"/>
              </a:defRPr>
            </a:lvl1pPr>
            <a:lvl2pPr marL="54864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000" kern="1200">
                <a:solidFill>
                  <a:schemeClr val="tx1">
                    <a:lumMod val="75000"/>
                    <a:lumOff val="25000"/>
                  </a:schemeClr>
                </a:solidFill>
                <a:latin typeface="+mn-lt"/>
                <a:ea typeface="+mn-ea"/>
                <a:cs typeface="+mn-cs"/>
              </a:defRPr>
            </a:lvl2pPr>
            <a:lvl3pPr marL="822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800" kern="1200">
                <a:solidFill>
                  <a:schemeClr val="tx1">
                    <a:lumMod val="75000"/>
                    <a:lumOff val="25000"/>
                  </a:schemeClr>
                </a:solidFill>
                <a:latin typeface="+mn-lt"/>
                <a:ea typeface="+mn-ea"/>
                <a:cs typeface="+mn-cs"/>
              </a:defRPr>
            </a:lvl3pPr>
            <a:lvl4pPr marL="109728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600" kern="1200">
                <a:solidFill>
                  <a:schemeClr val="tx1">
                    <a:lumMod val="75000"/>
                    <a:lumOff val="25000"/>
                  </a:schemeClr>
                </a:solidFill>
                <a:latin typeface="+mn-lt"/>
                <a:ea typeface="+mn-ea"/>
                <a:cs typeface="+mn-cs"/>
              </a:defRPr>
            </a:lvl4pPr>
            <a:lvl5pPr marL="138988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5pPr>
            <a:lvl6pPr marL="166420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6pPr>
            <a:lvl7pPr marL="1965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7pPr>
            <a:lvl8pPr marL="22860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8pPr>
            <a:lvl9pPr marL="2587752"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9pPr>
          </a:lstStyle>
          <a:p>
            <a:pPr marL="45720" indent="0" fontAlgn="auto">
              <a:buNone/>
            </a:pPr>
            <a:r>
              <a:rPr kumimoji="0" lang="zh-TW" altLang="en-US" sz="3200" b="1" dirty="0" smtClean="0">
                <a:solidFill>
                  <a:schemeClr val="accent5">
                    <a:lumMod val="75000"/>
                  </a:schemeClr>
                </a:solidFill>
              </a:rPr>
              <a:t>← </a:t>
            </a:r>
            <a:r>
              <a:rPr lang="zh-TW" altLang="zh-TW" sz="2100" b="1" dirty="0" smtClean="0"/>
              <a:t>把</a:t>
            </a:r>
            <a:r>
              <a:rPr lang="zh-TW" altLang="zh-TW" sz="2400" b="1" dirty="0">
                <a:solidFill>
                  <a:srgbClr val="FF0000"/>
                </a:solidFill>
              </a:rPr>
              <a:t>「吋」當成「片」</a:t>
            </a:r>
            <a:r>
              <a:rPr lang="zh-TW" altLang="zh-TW" sz="2100" b="1" dirty="0"/>
              <a:t>，再比較片數之</a:t>
            </a:r>
            <a:r>
              <a:rPr lang="zh-TW" altLang="zh-TW" sz="2100" b="1" dirty="0" smtClean="0"/>
              <a:t>多寡</a:t>
            </a:r>
            <a:r>
              <a:rPr lang="zh-TW" altLang="en-US" sz="2100" b="1" dirty="0" smtClean="0"/>
              <a:t>。未真正掌握</a:t>
            </a:r>
            <a:r>
              <a:rPr lang="zh-TW" altLang="zh-TW" sz="2100" b="1" dirty="0" smtClean="0"/>
              <a:t>兩者</a:t>
            </a:r>
            <a:r>
              <a:rPr lang="zh-TW" altLang="zh-TW" sz="2100" b="1" dirty="0"/>
              <a:t>之</a:t>
            </a:r>
            <a:r>
              <a:rPr lang="zh-TW" altLang="zh-TW" sz="2100" b="1" dirty="0" smtClean="0"/>
              <a:t>意義</a:t>
            </a:r>
            <a:r>
              <a:rPr lang="zh-TW" altLang="en-US" sz="2100" b="1" dirty="0" smtClean="0"/>
              <a:t>。</a:t>
            </a:r>
            <a:endParaRPr kumimoji="0" lang="zh-TW" altLang="en-US" sz="2100" b="1" dirty="0">
              <a:solidFill>
                <a:schemeClr val="accent5">
                  <a:lumMod val="75000"/>
                </a:schemeClr>
              </a:solidFill>
            </a:endParaRPr>
          </a:p>
        </p:txBody>
      </p:sp>
      <p:sp>
        <p:nvSpPr>
          <p:cNvPr id="9" name="內容版面配置區 2"/>
          <p:cNvSpPr txBox="1">
            <a:spLocks/>
          </p:cNvSpPr>
          <p:nvPr/>
        </p:nvSpPr>
        <p:spPr>
          <a:xfrm>
            <a:off x="-25028" y="5705872"/>
            <a:ext cx="2868836" cy="1152128"/>
          </a:xfrm>
          <a:prstGeom prst="rect">
            <a:avLst/>
          </a:prstGeom>
        </p:spPr>
        <p:txBody>
          <a:bodyPr vert="horz" lIns="91440" tIns="45720" rIns="91440" bIns="45720" rtlCol="0">
            <a:normAutofit/>
          </a:bodyPr>
          <a:lstStyle>
            <a:lvl1pPr marL="2286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200" kern="1200">
                <a:solidFill>
                  <a:schemeClr val="tx1">
                    <a:lumMod val="75000"/>
                    <a:lumOff val="25000"/>
                  </a:schemeClr>
                </a:solidFill>
                <a:latin typeface="+mn-lt"/>
                <a:ea typeface="+mn-ea"/>
                <a:cs typeface="+mn-cs"/>
              </a:defRPr>
            </a:lvl1pPr>
            <a:lvl2pPr marL="54864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000" kern="1200">
                <a:solidFill>
                  <a:schemeClr val="tx1">
                    <a:lumMod val="75000"/>
                    <a:lumOff val="25000"/>
                  </a:schemeClr>
                </a:solidFill>
                <a:latin typeface="+mn-lt"/>
                <a:ea typeface="+mn-ea"/>
                <a:cs typeface="+mn-cs"/>
              </a:defRPr>
            </a:lvl2pPr>
            <a:lvl3pPr marL="822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800" kern="1200">
                <a:solidFill>
                  <a:schemeClr val="tx1">
                    <a:lumMod val="75000"/>
                    <a:lumOff val="25000"/>
                  </a:schemeClr>
                </a:solidFill>
                <a:latin typeface="+mn-lt"/>
                <a:ea typeface="+mn-ea"/>
                <a:cs typeface="+mn-cs"/>
              </a:defRPr>
            </a:lvl3pPr>
            <a:lvl4pPr marL="109728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600" kern="1200">
                <a:solidFill>
                  <a:schemeClr val="tx1">
                    <a:lumMod val="75000"/>
                    <a:lumOff val="25000"/>
                  </a:schemeClr>
                </a:solidFill>
                <a:latin typeface="+mn-lt"/>
                <a:ea typeface="+mn-ea"/>
                <a:cs typeface="+mn-cs"/>
              </a:defRPr>
            </a:lvl4pPr>
            <a:lvl5pPr marL="138988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5pPr>
            <a:lvl6pPr marL="166420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6pPr>
            <a:lvl7pPr marL="1965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7pPr>
            <a:lvl8pPr marL="22860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8pPr>
            <a:lvl9pPr marL="2587752"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9pPr>
          </a:lstStyle>
          <a:p>
            <a:pPr marL="45720" indent="0" fontAlgn="auto">
              <a:buNone/>
            </a:pPr>
            <a:r>
              <a:rPr lang="zh-TW" altLang="zh-TW" sz="2400" b="1" dirty="0">
                <a:solidFill>
                  <a:srgbClr val="FF0000"/>
                </a:solidFill>
              </a:rPr>
              <a:t>不</a:t>
            </a:r>
            <a:r>
              <a:rPr lang="zh-TW" altLang="en-US" sz="2400" b="1" dirty="0">
                <a:solidFill>
                  <a:srgbClr val="FF0000"/>
                </a:solidFill>
              </a:rPr>
              <a:t>理解</a:t>
            </a:r>
            <a:r>
              <a:rPr lang="zh-TW" altLang="zh-TW" sz="2100" b="1" dirty="0" smtClean="0"/>
              <a:t>「</a:t>
            </a:r>
            <a:r>
              <a:rPr lang="zh-TW" altLang="en-US" sz="2100" b="1" dirty="0" smtClean="0"/>
              <a:t>題意</a:t>
            </a:r>
            <a:r>
              <a:rPr lang="zh-TW" altLang="zh-TW" sz="2100" b="1" dirty="0" smtClean="0"/>
              <a:t>」</a:t>
            </a:r>
            <a:r>
              <a:rPr lang="zh-TW" altLang="en-US" sz="2100" b="1" dirty="0" smtClean="0"/>
              <a:t>與運算的意義，一概使用乘法。                     </a:t>
            </a:r>
            <a:r>
              <a:rPr lang="zh-TW" altLang="en-US" sz="2400" dirty="0" smtClean="0">
                <a:solidFill>
                  <a:srgbClr val="FF0000"/>
                </a:solidFill>
              </a:rPr>
              <a:t>→</a:t>
            </a:r>
            <a:endParaRPr kumimoji="0" lang="zh-TW" altLang="en-US" sz="2000" dirty="0">
              <a:solidFill>
                <a:srgbClr val="FF0000"/>
              </a:solidFill>
            </a:endParaRPr>
          </a:p>
        </p:txBody>
      </p:sp>
    </p:spTree>
    <p:extLst>
      <p:ext uri="{BB962C8B-B14F-4D97-AF65-F5344CB8AC3E}">
        <p14:creationId xmlns:p14="http://schemas.microsoft.com/office/powerpoint/2010/main" val="185612272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3586"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2695" t="3689" r="4405" b="4495"/>
          <a:stretch/>
        </p:blipFill>
        <p:spPr bwMode="auto">
          <a:xfrm>
            <a:off x="0" y="4068"/>
            <a:ext cx="4956324" cy="4128666"/>
          </a:xfrm>
          <a:prstGeom prst="rect">
            <a:avLst/>
          </a:prstGeom>
          <a:noFill/>
          <a:ln>
            <a:noFill/>
          </a:ln>
          <a:effectLst>
            <a:glow rad="101600">
              <a:schemeClr val="accent1">
                <a:satMod val="175000"/>
                <a:alpha val="40000"/>
              </a:schemeClr>
            </a:glow>
            <a:outerShdw dist="35921" dir="2700000" algn="ctr" rotWithShape="0">
              <a:schemeClr val="bg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23587" name="Picture 3"/>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10689" b="4316"/>
          <a:stretch/>
        </p:blipFill>
        <p:spPr bwMode="auto">
          <a:xfrm>
            <a:off x="4798392" y="4090788"/>
            <a:ext cx="4355976" cy="2797920"/>
          </a:xfrm>
          <a:prstGeom prst="rect">
            <a:avLst/>
          </a:prstGeom>
          <a:noFill/>
          <a:ln>
            <a:noFill/>
          </a:ln>
          <a:effectLst>
            <a:glow rad="228600">
              <a:schemeClr val="accent6">
                <a:satMod val="175000"/>
                <a:alpha val="40000"/>
              </a:schemeClr>
            </a:glow>
            <a:outerShdw dist="35921" dir="2700000" algn="ctr" rotWithShape="0">
              <a:schemeClr val="bg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內容版面配置區 2"/>
          <p:cNvSpPr txBox="1">
            <a:spLocks/>
          </p:cNvSpPr>
          <p:nvPr/>
        </p:nvSpPr>
        <p:spPr>
          <a:xfrm>
            <a:off x="4932040" y="260648"/>
            <a:ext cx="4320480" cy="3024336"/>
          </a:xfrm>
          <a:prstGeom prst="rect">
            <a:avLst/>
          </a:prstGeom>
        </p:spPr>
        <p:txBody>
          <a:bodyPr vert="horz" lIns="91440" tIns="45720" rIns="91440" bIns="45720" rtlCol="0">
            <a:normAutofit/>
          </a:bodyPr>
          <a:lstStyle>
            <a:lvl1pPr marL="2286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200" kern="1200">
                <a:solidFill>
                  <a:schemeClr val="tx1">
                    <a:lumMod val="75000"/>
                    <a:lumOff val="25000"/>
                  </a:schemeClr>
                </a:solidFill>
                <a:latin typeface="+mn-lt"/>
                <a:ea typeface="+mn-ea"/>
                <a:cs typeface="+mn-cs"/>
              </a:defRPr>
            </a:lvl1pPr>
            <a:lvl2pPr marL="54864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000" kern="1200">
                <a:solidFill>
                  <a:schemeClr val="tx1">
                    <a:lumMod val="75000"/>
                    <a:lumOff val="25000"/>
                  </a:schemeClr>
                </a:solidFill>
                <a:latin typeface="+mn-lt"/>
                <a:ea typeface="+mn-ea"/>
                <a:cs typeface="+mn-cs"/>
              </a:defRPr>
            </a:lvl2pPr>
            <a:lvl3pPr marL="822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800" kern="1200">
                <a:solidFill>
                  <a:schemeClr val="tx1">
                    <a:lumMod val="75000"/>
                    <a:lumOff val="25000"/>
                  </a:schemeClr>
                </a:solidFill>
                <a:latin typeface="+mn-lt"/>
                <a:ea typeface="+mn-ea"/>
                <a:cs typeface="+mn-cs"/>
              </a:defRPr>
            </a:lvl3pPr>
            <a:lvl4pPr marL="109728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600" kern="1200">
                <a:solidFill>
                  <a:schemeClr val="tx1">
                    <a:lumMod val="75000"/>
                    <a:lumOff val="25000"/>
                  </a:schemeClr>
                </a:solidFill>
                <a:latin typeface="+mn-lt"/>
                <a:ea typeface="+mn-ea"/>
                <a:cs typeface="+mn-cs"/>
              </a:defRPr>
            </a:lvl4pPr>
            <a:lvl5pPr marL="138988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5pPr>
            <a:lvl6pPr marL="166420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6pPr>
            <a:lvl7pPr marL="1965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7pPr>
            <a:lvl8pPr marL="22860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8pPr>
            <a:lvl9pPr marL="2587752"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9pPr>
          </a:lstStyle>
          <a:p>
            <a:pPr marL="45720" indent="0" fontAlgn="auto">
              <a:buNone/>
            </a:pPr>
            <a:r>
              <a:rPr kumimoji="0" lang="zh-TW" altLang="en-US" sz="2400" b="1" dirty="0" smtClean="0">
                <a:solidFill>
                  <a:srgbClr val="FF0000"/>
                </a:solidFill>
                <a:latin typeface="標楷體" pitchFamily="65" charset="-120"/>
                <a:ea typeface="標楷體" pitchFamily="65" charset="-120"/>
              </a:rPr>
              <a:t>← </a:t>
            </a:r>
            <a:r>
              <a:rPr kumimoji="0" lang="zh-TW" altLang="en-US" sz="2400" b="1" dirty="0" smtClean="0">
                <a:solidFill>
                  <a:srgbClr val="FF0000"/>
                </a:solidFill>
                <a:latin typeface="+mn-ea"/>
              </a:rPr>
              <a:t>誤解「直徑」和「吋」的意義，也未清楚掌握題意和運算的意義。</a:t>
            </a:r>
            <a:endParaRPr kumimoji="0" lang="zh-TW" altLang="en-US" sz="2400" b="1" dirty="0">
              <a:solidFill>
                <a:schemeClr val="accent5">
                  <a:lumMod val="75000"/>
                </a:schemeClr>
              </a:solidFill>
              <a:latin typeface="+mn-ea"/>
            </a:endParaRPr>
          </a:p>
        </p:txBody>
      </p:sp>
      <p:sp>
        <p:nvSpPr>
          <p:cNvPr id="5" name="內容版面配置區 2"/>
          <p:cNvSpPr txBox="1">
            <a:spLocks/>
          </p:cNvSpPr>
          <p:nvPr/>
        </p:nvSpPr>
        <p:spPr>
          <a:xfrm>
            <a:off x="395537" y="4825292"/>
            <a:ext cx="4295078" cy="1612454"/>
          </a:xfrm>
          <a:prstGeom prst="rect">
            <a:avLst/>
          </a:prstGeom>
        </p:spPr>
        <p:txBody>
          <a:bodyPr vert="horz" lIns="91440" tIns="45720" rIns="91440" bIns="45720" rtlCol="0">
            <a:normAutofit/>
          </a:bodyPr>
          <a:lstStyle>
            <a:lvl1pPr marL="2286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200" kern="1200">
                <a:solidFill>
                  <a:schemeClr val="tx1">
                    <a:lumMod val="75000"/>
                    <a:lumOff val="25000"/>
                  </a:schemeClr>
                </a:solidFill>
                <a:latin typeface="+mn-lt"/>
                <a:ea typeface="+mn-ea"/>
                <a:cs typeface="+mn-cs"/>
              </a:defRPr>
            </a:lvl1pPr>
            <a:lvl2pPr marL="54864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000" kern="1200">
                <a:solidFill>
                  <a:schemeClr val="tx1">
                    <a:lumMod val="75000"/>
                    <a:lumOff val="25000"/>
                  </a:schemeClr>
                </a:solidFill>
                <a:latin typeface="+mn-lt"/>
                <a:ea typeface="+mn-ea"/>
                <a:cs typeface="+mn-cs"/>
              </a:defRPr>
            </a:lvl2pPr>
            <a:lvl3pPr marL="822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800" kern="1200">
                <a:solidFill>
                  <a:schemeClr val="tx1">
                    <a:lumMod val="75000"/>
                    <a:lumOff val="25000"/>
                  </a:schemeClr>
                </a:solidFill>
                <a:latin typeface="+mn-lt"/>
                <a:ea typeface="+mn-ea"/>
                <a:cs typeface="+mn-cs"/>
              </a:defRPr>
            </a:lvl3pPr>
            <a:lvl4pPr marL="109728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600" kern="1200">
                <a:solidFill>
                  <a:schemeClr val="tx1">
                    <a:lumMod val="75000"/>
                    <a:lumOff val="25000"/>
                  </a:schemeClr>
                </a:solidFill>
                <a:latin typeface="+mn-lt"/>
                <a:ea typeface="+mn-ea"/>
                <a:cs typeface="+mn-cs"/>
              </a:defRPr>
            </a:lvl4pPr>
            <a:lvl5pPr marL="138988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5pPr>
            <a:lvl6pPr marL="166420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6pPr>
            <a:lvl7pPr marL="1965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7pPr>
            <a:lvl8pPr marL="22860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8pPr>
            <a:lvl9pPr marL="2587752"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9pPr>
          </a:lstStyle>
          <a:p>
            <a:pPr marL="45720" indent="0" fontAlgn="auto">
              <a:buNone/>
            </a:pPr>
            <a:r>
              <a:rPr kumimoji="0" lang="zh-TW" altLang="en-US" sz="2400" b="1" dirty="0" smtClean="0">
                <a:solidFill>
                  <a:srgbClr val="FF0000"/>
                </a:solidFill>
                <a:latin typeface="+mn-ea"/>
              </a:rPr>
              <a:t>誤解「</a:t>
            </a:r>
            <a:r>
              <a:rPr kumimoji="0" lang="zh-TW" altLang="en-US" sz="2400" b="1" dirty="0">
                <a:solidFill>
                  <a:srgbClr val="FF0000"/>
                </a:solidFill>
                <a:latin typeface="+mn-ea"/>
              </a:rPr>
              <a:t>直徑」和「吋」的</a:t>
            </a:r>
            <a:r>
              <a:rPr kumimoji="0" lang="zh-TW" altLang="en-US" sz="2400" b="1" dirty="0" smtClean="0">
                <a:solidFill>
                  <a:srgbClr val="FF0000"/>
                </a:solidFill>
                <a:latin typeface="+mn-ea"/>
              </a:rPr>
              <a:t>意義。</a:t>
            </a:r>
            <a:r>
              <a:rPr lang="zh-TW" altLang="zh-TW" sz="2400" b="1" dirty="0" smtClean="0">
                <a:latin typeface="+mn-ea"/>
              </a:rPr>
              <a:t>算</a:t>
            </a:r>
            <a:r>
              <a:rPr lang="zh-TW" altLang="zh-TW" sz="2400" b="1" dirty="0">
                <a:latin typeface="+mn-ea"/>
              </a:rPr>
              <a:t>出每吋花費的錢數，再比較小披薩</a:t>
            </a:r>
            <a:r>
              <a:rPr lang="zh-TW" altLang="en-US" sz="2400" b="1" dirty="0">
                <a:latin typeface="+mn-ea"/>
              </a:rPr>
              <a:t>和</a:t>
            </a:r>
            <a:r>
              <a:rPr lang="zh-TW" altLang="zh-TW" sz="2400" b="1" dirty="0">
                <a:latin typeface="+mn-ea"/>
              </a:rPr>
              <a:t>大披薩</a:t>
            </a:r>
            <a:r>
              <a:rPr lang="zh-TW" altLang="en-US" sz="2400" b="1" dirty="0">
                <a:latin typeface="+mn-ea"/>
              </a:rPr>
              <a:t>哪個省更多</a:t>
            </a:r>
            <a:r>
              <a:rPr lang="zh-TW" altLang="en-US" sz="2400" b="1" dirty="0" smtClean="0">
                <a:latin typeface="+mn-ea"/>
              </a:rPr>
              <a:t>。</a:t>
            </a:r>
            <a:endParaRPr lang="zh-TW" altLang="en-US" sz="2400" b="1" dirty="0">
              <a:latin typeface="+mn-ea"/>
            </a:endParaRPr>
          </a:p>
        </p:txBody>
      </p:sp>
      <p:sp>
        <p:nvSpPr>
          <p:cNvPr id="2" name="矩形 1"/>
          <p:cNvSpPr/>
          <p:nvPr/>
        </p:nvSpPr>
        <p:spPr>
          <a:xfrm>
            <a:off x="3934295" y="5739732"/>
            <a:ext cx="864097" cy="707886"/>
          </a:xfrm>
          <a:prstGeom prst="rect">
            <a:avLst/>
          </a:prstGeom>
        </p:spPr>
        <p:txBody>
          <a:bodyPr wrap="square">
            <a:spAutoFit/>
          </a:bodyPr>
          <a:lstStyle/>
          <a:p>
            <a:pPr marL="45720" lvl="0" fontAlgn="auto"/>
            <a:r>
              <a:rPr lang="zh-TW" altLang="en-US" sz="4000" dirty="0">
                <a:solidFill>
                  <a:srgbClr val="FF0000"/>
                </a:solidFill>
              </a:rPr>
              <a:t>→</a:t>
            </a:r>
            <a:endParaRPr kumimoji="0" lang="zh-TW" altLang="en-US" sz="4000" dirty="0">
              <a:solidFill>
                <a:srgbClr val="FF0000"/>
              </a:solidFill>
            </a:endParaRPr>
          </a:p>
        </p:txBody>
      </p:sp>
    </p:spTree>
    <p:extLst>
      <p:ext uri="{BB962C8B-B14F-4D97-AF65-F5344CB8AC3E}">
        <p14:creationId xmlns:p14="http://schemas.microsoft.com/office/powerpoint/2010/main" val="343196090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461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1447" t="4143" b="3677"/>
          <a:stretch/>
        </p:blipFill>
        <p:spPr bwMode="auto">
          <a:xfrm>
            <a:off x="34528" y="37480"/>
            <a:ext cx="6141956" cy="5778500"/>
          </a:xfrm>
          <a:prstGeom prst="rect">
            <a:avLst/>
          </a:prstGeom>
          <a:noFill/>
          <a:ln>
            <a:noFill/>
          </a:ln>
          <a:effectLst>
            <a:glow rad="228600">
              <a:schemeClr val="accent6">
                <a:satMod val="175000"/>
                <a:alpha val="40000"/>
              </a:schemeClr>
            </a:glow>
            <a:outerShdw dist="35921" dir="2700000" algn="ctr" rotWithShape="0">
              <a:schemeClr val="bg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內容版面配置區 2"/>
          <p:cNvSpPr txBox="1">
            <a:spLocks/>
          </p:cNvSpPr>
          <p:nvPr/>
        </p:nvSpPr>
        <p:spPr>
          <a:xfrm>
            <a:off x="6300192" y="260648"/>
            <a:ext cx="2843808" cy="5530676"/>
          </a:xfrm>
          <a:prstGeom prst="rect">
            <a:avLst/>
          </a:prstGeom>
        </p:spPr>
        <p:txBody>
          <a:bodyPr vert="horz" lIns="91440" tIns="45720" rIns="91440" bIns="45720" rtlCol="0">
            <a:normAutofit/>
          </a:bodyPr>
          <a:lstStyle>
            <a:lvl1pPr marL="2286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200" kern="1200">
                <a:solidFill>
                  <a:schemeClr val="tx1">
                    <a:lumMod val="75000"/>
                    <a:lumOff val="25000"/>
                  </a:schemeClr>
                </a:solidFill>
                <a:latin typeface="+mn-lt"/>
                <a:ea typeface="+mn-ea"/>
                <a:cs typeface="+mn-cs"/>
              </a:defRPr>
            </a:lvl1pPr>
            <a:lvl2pPr marL="54864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000" kern="1200">
                <a:solidFill>
                  <a:schemeClr val="tx1">
                    <a:lumMod val="75000"/>
                    <a:lumOff val="25000"/>
                  </a:schemeClr>
                </a:solidFill>
                <a:latin typeface="+mn-lt"/>
                <a:ea typeface="+mn-ea"/>
                <a:cs typeface="+mn-cs"/>
              </a:defRPr>
            </a:lvl2pPr>
            <a:lvl3pPr marL="822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800" kern="1200">
                <a:solidFill>
                  <a:schemeClr val="tx1">
                    <a:lumMod val="75000"/>
                    <a:lumOff val="25000"/>
                  </a:schemeClr>
                </a:solidFill>
                <a:latin typeface="+mn-lt"/>
                <a:ea typeface="+mn-ea"/>
                <a:cs typeface="+mn-cs"/>
              </a:defRPr>
            </a:lvl3pPr>
            <a:lvl4pPr marL="109728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600" kern="1200">
                <a:solidFill>
                  <a:schemeClr val="tx1">
                    <a:lumMod val="75000"/>
                    <a:lumOff val="25000"/>
                  </a:schemeClr>
                </a:solidFill>
                <a:latin typeface="+mn-lt"/>
                <a:ea typeface="+mn-ea"/>
                <a:cs typeface="+mn-cs"/>
              </a:defRPr>
            </a:lvl4pPr>
            <a:lvl5pPr marL="138988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5pPr>
            <a:lvl6pPr marL="166420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6pPr>
            <a:lvl7pPr marL="1965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7pPr>
            <a:lvl8pPr marL="22860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8pPr>
            <a:lvl9pPr marL="2587752"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9pPr>
          </a:lstStyle>
          <a:p>
            <a:pPr marL="45720" indent="0" fontAlgn="auto">
              <a:buNone/>
            </a:pPr>
            <a:r>
              <a:rPr kumimoji="0" lang="zh-TW" altLang="en-US" sz="2400" dirty="0" smtClean="0">
                <a:solidFill>
                  <a:srgbClr val="FF0000"/>
                </a:solidFill>
                <a:latin typeface="+mn-ea"/>
              </a:rPr>
              <a:t>← </a:t>
            </a:r>
            <a:r>
              <a:rPr kumimoji="0" lang="zh-TW" altLang="en-US" sz="2400" b="1" dirty="0" smtClean="0">
                <a:solidFill>
                  <a:srgbClr val="FF0000"/>
                </a:solidFill>
                <a:latin typeface="+mn-ea"/>
              </a:rPr>
              <a:t>也是誤解「</a:t>
            </a:r>
            <a:r>
              <a:rPr kumimoji="0" lang="zh-TW" altLang="en-US" sz="2400" b="1" dirty="0">
                <a:solidFill>
                  <a:srgbClr val="FF0000"/>
                </a:solidFill>
                <a:latin typeface="+mn-ea"/>
              </a:rPr>
              <a:t>直徑」和「吋」的</a:t>
            </a:r>
            <a:r>
              <a:rPr kumimoji="0" lang="zh-TW" altLang="en-US" sz="2400" b="1" dirty="0" smtClean="0">
                <a:solidFill>
                  <a:srgbClr val="FF0000"/>
                </a:solidFill>
                <a:latin typeface="+mn-ea"/>
              </a:rPr>
              <a:t>意義。</a:t>
            </a:r>
            <a:endParaRPr kumimoji="0" lang="en-US" altLang="zh-TW" sz="2400" b="1" dirty="0" smtClean="0">
              <a:solidFill>
                <a:srgbClr val="FF0000"/>
              </a:solidFill>
              <a:latin typeface="+mn-ea"/>
            </a:endParaRPr>
          </a:p>
          <a:p>
            <a:pPr marL="45720" indent="0" fontAlgn="auto">
              <a:buNone/>
            </a:pPr>
            <a:r>
              <a:rPr kumimoji="0" lang="zh-TW" altLang="en-US" sz="2400" b="1" dirty="0">
                <a:solidFill>
                  <a:srgbClr val="C00000"/>
                </a:solidFill>
                <a:latin typeface="+mn-ea"/>
              </a:rPr>
              <a:t>（此生為班上前三</a:t>
            </a:r>
            <a:r>
              <a:rPr kumimoji="0" lang="zh-TW" altLang="en-US" sz="2400" b="1" dirty="0" smtClean="0">
                <a:solidFill>
                  <a:srgbClr val="C00000"/>
                </a:solidFill>
                <a:latin typeface="+mn-ea"/>
              </a:rPr>
              <a:t>名）</a:t>
            </a:r>
            <a:endParaRPr kumimoji="0" lang="zh-TW" altLang="en-US" sz="2400" b="1" dirty="0">
              <a:solidFill>
                <a:srgbClr val="C00000"/>
              </a:solidFill>
              <a:latin typeface="+mn-ea"/>
            </a:endParaRPr>
          </a:p>
          <a:p>
            <a:pPr marL="45720" indent="0" fontAlgn="auto">
              <a:buNone/>
            </a:pPr>
            <a:endParaRPr lang="en-US" altLang="zh-TW" sz="2400" b="1" dirty="0" smtClean="0">
              <a:solidFill>
                <a:srgbClr val="FF0000"/>
              </a:solidFill>
              <a:latin typeface="+mn-ea"/>
            </a:endParaRPr>
          </a:p>
          <a:p>
            <a:pPr marL="45720" indent="0" fontAlgn="auto">
              <a:buNone/>
            </a:pPr>
            <a:endParaRPr lang="en-US" altLang="zh-TW" sz="2400" b="1" dirty="0" smtClean="0">
              <a:solidFill>
                <a:srgbClr val="C00000"/>
              </a:solidFill>
              <a:latin typeface="+mn-ea"/>
            </a:endParaRPr>
          </a:p>
          <a:p>
            <a:pPr marL="45720" indent="0" fontAlgn="auto">
              <a:buNone/>
            </a:pPr>
            <a:r>
              <a:rPr lang="zh-TW" altLang="en-US" sz="2400" b="1" dirty="0" smtClean="0">
                <a:solidFill>
                  <a:srgbClr val="C00000"/>
                </a:solidFill>
                <a:latin typeface="+mn-ea"/>
              </a:rPr>
              <a:t>以上共通性問題：對於直徑和面積之變化關係，分別為一維和二維，沒有感覺。</a:t>
            </a:r>
            <a:endParaRPr lang="en-US" altLang="zh-TW" sz="2400" b="1" dirty="0" smtClean="0">
              <a:solidFill>
                <a:srgbClr val="C00000"/>
              </a:solidFill>
              <a:latin typeface="+mn-ea"/>
            </a:endParaRPr>
          </a:p>
        </p:txBody>
      </p:sp>
    </p:spTree>
    <p:extLst>
      <p:ext uri="{BB962C8B-B14F-4D97-AF65-F5344CB8AC3E}">
        <p14:creationId xmlns:p14="http://schemas.microsoft.com/office/powerpoint/2010/main" val="12109587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2" name="標題 1"/>
          <p:cNvSpPr>
            <a:spLocks noGrp="1"/>
          </p:cNvSpPr>
          <p:nvPr>
            <p:ph type="title"/>
          </p:nvPr>
        </p:nvSpPr>
        <p:spPr>
          <a:xfrm>
            <a:off x="1691680" y="980728"/>
            <a:ext cx="4824536" cy="1143000"/>
          </a:xfrm>
        </p:spPr>
        <p:txBody>
          <a:bodyPr/>
          <a:lstStyle/>
          <a:p>
            <a:pPr marL="320040" indent="-320040" algn="l">
              <a:buClr>
                <a:schemeClr val="accent6">
                  <a:lumMod val="75000"/>
                </a:schemeClr>
              </a:buClr>
              <a:buSzPct val="128000"/>
            </a:pPr>
            <a:r>
              <a:rPr lang="zh-TW" altLang="en-US" sz="3600" b="1" dirty="0" smtClean="0">
                <a:solidFill>
                  <a:srgbClr val="C00000"/>
                </a:solidFill>
                <a:effectLst>
                  <a:reflection blurRad="6350" stA="55000" endA="300" endPos="45500" dir="5400000" sy="-100000" algn="bl" rotWithShape="0"/>
                </a:effectLst>
                <a:latin typeface="標楷體" pitchFamily="65" charset="-120"/>
                <a:ea typeface="標楷體" pitchFamily="65" charset="-120"/>
              </a:rPr>
              <a:t>共通性的學習問題</a:t>
            </a:r>
            <a:endParaRPr lang="zh-TW" altLang="en-US" sz="3600" b="1" dirty="0">
              <a:solidFill>
                <a:srgbClr val="C00000"/>
              </a:solidFill>
              <a:effectLst>
                <a:reflection blurRad="6350" stA="55000" endA="300" endPos="45500" dir="5400000" sy="-100000" algn="bl" rotWithShape="0"/>
              </a:effectLst>
              <a:latin typeface="標楷體" pitchFamily="65" charset="-120"/>
              <a:ea typeface="標楷體" pitchFamily="65" charset="-120"/>
            </a:endParaRPr>
          </a:p>
        </p:txBody>
      </p:sp>
      <p:sp>
        <p:nvSpPr>
          <p:cNvPr id="3" name="內容版面配置區 2"/>
          <p:cNvSpPr>
            <a:spLocks noGrp="1"/>
          </p:cNvSpPr>
          <p:nvPr>
            <p:ph idx="1"/>
          </p:nvPr>
        </p:nvSpPr>
        <p:spPr>
          <a:xfrm>
            <a:off x="683568" y="2348880"/>
            <a:ext cx="8460432" cy="3312368"/>
          </a:xfrm>
          <a:prstGeom prst="rect">
            <a:avLst/>
          </a:prstGeom>
        </p:spPr>
        <p:txBody>
          <a:bodyPr>
            <a:normAutofit/>
          </a:bodyPr>
          <a:lstStyle/>
          <a:p>
            <a:pPr marL="45720" indent="0">
              <a:buNone/>
            </a:pPr>
            <a:r>
              <a:rPr lang="zh-TW" altLang="en-US" dirty="0" smtClean="0">
                <a:effectLst>
                  <a:outerShdw blurRad="38100" dist="38100" dir="2700000" algn="tl">
                    <a:srgbClr val="000000">
                      <a:alpha val="43137"/>
                    </a:srgbClr>
                  </a:outerShdw>
                </a:effectLst>
                <a:latin typeface="標楷體" pitchFamily="65" charset="-120"/>
                <a:ea typeface="標楷體" pitchFamily="65" charset="-120"/>
              </a:rPr>
              <a:t>一、</a:t>
            </a:r>
            <a:r>
              <a:rPr lang="zh-TW" altLang="zh-TW" dirty="0">
                <a:effectLst>
                  <a:outerShdw blurRad="38100" dist="38100" dir="2700000" algn="tl">
                    <a:srgbClr val="000000">
                      <a:alpha val="43137"/>
                    </a:srgbClr>
                  </a:outerShdw>
                </a:effectLst>
                <a:latin typeface="標楷體" pitchFamily="65" charset="-120"/>
                <a:ea typeface="標楷體" pitchFamily="65" charset="-120"/>
              </a:rPr>
              <a:t>填鴨式的學習方式，</a:t>
            </a:r>
            <a:r>
              <a:rPr lang="zh-TW" altLang="en-US" dirty="0" smtClean="0">
                <a:effectLst>
                  <a:outerShdw blurRad="38100" dist="38100" dir="2700000" algn="tl">
                    <a:srgbClr val="000000">
                      <a:alpha val="43137"/>
                    </a:srgbClr>
                  </a:outerShdw>
                </a:effectLst>
                <a:latin typeface="標楷體" pitchFamily="65" charset="-120"/>
                <a:ea typeface="標楷體" pitchFamily="65" charset="-120"/>
              </a:rPr>
              <a:t>沒有真正的</a:t>
            </a:r>
            <a:r>
              <a:rPr lang="zh-TW" altLang="en-US" dirty="0" smtClean="0">
                <a:solidFill>
                  <a:srgbClr val="FF0000"/>
                </a:solidFill>
                <a:effectLst>
                  <a:outerShdw blurRad="38100" dist="38100" dir="2700000" algn="tl">
                    <a:srgbClr val="000000">
                      <a:alpha val="43137"/>
                    </a:srgbClr>
                  </a:outerShdw>
                </a:effectLst>
                <a:latin typeface="標楷體" pitchFamily="65" charset="-120"/>
                <a:ea typeface="標楷體" pitchFamily="65" charset="-120"/>
              </a:rPr>
              <a:t>理解</a:t>
            </a:r>
            <a:r>
              <a:rPr lang="zh-TW" altLang="en-US" dirty="0" smtClean="0">
                <a:effectLst>
                  <a:outerShdw blurRad="38100" dist="38100" dir="2700000" algn="tl">
                    <a:srgbClr val="000000">
                      <a:alpha val="43137"/>
                    </a:srgbClr>
                  </a:outerShdw>
                </a:effectLst>
                <a:latin typeface="標楷體" pitchFamily="65" charset="-120"/>
                <a:ea typeface="標楷體" pitchFamily="65" charset="-120"/>
              </a:rPr>
              <a:t>題 </a:t>
            </a:r>
            <a:r>
              <a:rPr lang="en-US" altLang="zh-TW" dirty="0" smtClean="0">
                <a:effectLst>
                  <a:outerShdw blurRad="38100" dist="38100" dir="2700000" algn="tl">
                    <a:srgbClr val="000000">
                      <a:alpha val="43137"/>
                    </a:srgbClr>
                  </a:outerShdw>
                </a:effectLst>
                <a:latin typeface="標楷體" pitchFamily="65" charset="-120"/>
                <a:ea typeface="標楷體" pitchFamily="65" charset="-120"/>
              </a:rPr>
              <a:t>	</a:t>
            </a:r>
            <a:r>
              <a:rPr lang="zh-TW" altLang="en-US" dirty="0" smtClean="0">
                <a:effectLst>
                  <a:outerShdw blurRad="38100" dist="38100" dir="2700000" algn="tl">
                    <a:srgbClr val="000000">
                      <a:alpha val="43137"/>
                    </a:srgbClr>
                  </a:outerShdw>
                </a:effectLst>
                <a:latin typeface="標楷體" pitchFamily="65" charset="-120"/>
                <a:ea typeface="標楷體" pitchFamily="65" charset="-120"/>
              </a:rPr>
              <a:t>意。</a:t>
            </a:r>
            <a:endParaRPr lang="en-US" altLang="zh-TW" dirty="0" smtClean="0">
              <a:effectLst>
                <a:outerShdw blurRad="38100" dist="38100" dir="2700000" algn="tl">
                  <a:srgbClr val="000000">
                    <a:alpha val="43137"/>
                  </a:srgbClr>
                </a:outerShdw>
              </a:effectLst>
              <a:latin typeface="標楷體" pitchFamily="65" charset="-120"/>
              <a:ea typeface="標楷體" pitchFamily="65" charset="-120"/>
            </a:endParaRPr>
          </a:p>
          <a:p>
            <a:pPr marL="45720" indent="0">
              <a:buNone/>
            </a:pPr>
            <a:r>
              <a:rPr lang="zh-TW" altLang="en-US" dirty="0">
                <a:effectLst>
                  <a:outerShdw blurRad="38100" dist="38100" dir="2700000" algn="tl">
                    <a:srgbClr val="000000">
                      <a:alpha val="43137"/>
                    </a:srgbClr>
                  </a:outerShdw>
                </a:effectLst>
                <a:latin typeface="標楷體" pitchFamily="65" charset="-120"/>
                <a:ea typeface="標楷體" pitchFamily="65" charset="-120"/>
              </a:rPr>
              <a:t>二</a:t>
            </a:r>
            <a:r>
              <a:rPr lang="zh-TW" altLang="en-US" dirty="0" smtClean="0">
                <a:effectLst>
                  <a:outerShdw blurRad="38100" dist="38100" dir="2700000" algn="tl">
                    <a:srgbClr val="000000">
                      <a:alpha val="43137"/>
                    </a:srgbClr>
                  </a:outerShdw>
                </a:effectLst>
                <a:latin typeface="標楷體" pitchFamily="65" charset="-120"/>
                <a:ea typeface="標楷體" pitchFamily="65" charset="-120"/>
              </a:rPr>
              <a:t>、強計算則或公式，無法</a:t>
            </a:r>
            <a:r>
              <a:rPr lang="zh-TW" altLang="en-US" dirty="0" smtClean="0">
                <a:solidFill>
                  <a:srgbClr val="FF0000"/>
                </a:solidFill>
                <a:effectLst>
                  <a:outerShdw blurRad="38100" dist="38100" dir="2700000" algn="tl">
                    <a:srgbClr val="000000">
                      <a:alpha val="43137"/>
                    </a:srgbClr>
                  </a:outerShdw>
                </a:effectLst>
                <a:latin typeface="標楷體" pitchFamily="65" charset="-120"/>
                <a:ea typeface="標楷體" pitchFamily="65" charset="-120"/>
              </a:rPr>
              <a:t>活用</a:t>
            </a:r>
            <a:r>
              <a:rPr lang="zh-TW" altLang="en-US" dirty="0" smtClean="0">
                <a:effectLst>
                  <a:outerShdw blurRad="38100" dist="38100" dir="2700000" algn="tl">
                    <a:srgbClr val="000000">
                      <a:alpha val="43137"/>
                    </a:srgbClr>
                  </a:outerShdw>
                </a:effectLst>
                <a:latin typeface="標楷體" pitchFamily="65" charset="-120"/>
                <a:ea typeface="標楷體" pitchFamily="65" charset="-120"/>
              </a:rPr>
              <a:t>數學知識。</a:t>
            </a:r>
            <a:endParaRPr lang="en-US" altLang="zh-TW" dirty="0" smtClean="0">
              <a:effectLst>
                <a:outerShdw blurRad="38100" dist="38100" dir="2700000" algn="tl">
                  <a:srgbClr val="000000">
                    <a:alpha val="43137"/>
                  </a:srgbClr>
                </a:outerShdw>
              </a:effectLst>
              <a:latin typeface="標楷體" pitchFamily="65" charset="-120"/>
              <a:ea typeface="標楷體" pitchFamily="65" charset="-120"/>
            </a:endParaRPr>
          </a:p>
          <a:p>
            <a:pPr marL="45720" indent="0">
              <a:buNone/>
            </a:pPr>
            <a:r>
              <a:rPr lang="zh-TW" altLang="en-US" dirty="0">
                <a:effectLst>
                  <a:outerShdw blurRad="38100" dist="38100" dir="2700000" algn="tl">
                    <a:srgbClr val="000000">
                      <a:alpha val="43137"/>
                    </a:srgbClr>
                  </a:outerShdw>
                </a:effectLst>
                <a:latin typeface="標楷體" pitchFamily="65" charset="-120"/>
                <a:ea typeface="標楷體" pitchFamily="65" charset="-120"/>
              </a:rPr>
              <a:t>三</a:t>
            </a:r>
            <a:r>
              <a:rPr lang="zh-TW" altLang="en-US" dirty="0" smtClean="0">
                <a:effectLst>
                  <a:outerShdw blurRad="38100" dist="38100" dir="2700000" algn="tl">
                    <a:srgbClr val="000000">
                      <a:alpha val="43137"/>
                    </a:srgbClr>
                  </a:outerShdw>
                </a:effectLst>
                <a:latin typeface="標楷體" pitchFamily="65" charset="-120"/>
                <a:ea typeface="標楷體" pitchFamily="65" charset="-120"/>
              </a:rPr>
              <a:t>、</a:t>
            </a:r>
            <a:r>
              <a:rPr lang="zh-TW" altLang="zh-TW" dirty="0">
                <a:effectLst>
                  <a:outerShdw blurRad="38100" dist="38100" dir="2700000" algn="tl">
                    <a:srgbClr val="000000">
                      <a:alpha val="43137"/>
                    </a:srgbClr>
                  </a:outerShdw>
                </a:effectLst>
                <a:latin typeface="標楷體" pitchFamily="65" charset="-120"/>
                <a:ea typeface="標楷體" pitchFamily="65" charset="-120"/>
              </a:rPr>
              <a:t>面對陌生情境問題時無法進行</a:t>
            </a:r>
            <a:r>
              <a:rPr lang="zh-TW" altLang="zh-TW" dirty="0">
                <a:solidFill>
                  <a:srgbClr val="FF0000"/>
                </a:solidFill>
                <a:effectLst>
                  <a:outerShdw blurRad="38100" dist="38100" dir="2700000" algn="tl">
                    <a:srgbClr val="000000">
                      <a:alpha val="43137"/>
                    </a:srgbClr>
                  </a:outerShdw>
                </a:effectLst>
                <a:latin typeface="標楷體" pitchFamily="65" charset="-120"/>
                <a:ea typeface="標楷體" pitchFamily="65" charset="-120"/>
              </a:rPr>
              <a:t>推理思考</a:t>
            </a:r>
            <a:r>
              <a:rPr lang="zh-TW" altLang="zh-TW" dirty="0">
                <a:effectLst>
                  <a:outerShdw blurRad="38100" dist="38100" dir="2700000" algn="tl">
                    <a:srgbClr val="000000">
                      <a:alpha val="43137"/>
                    </a:srgbClr>
                  </a:outerShdw>
                </a:effectLst>
                <a:latin typeface="標楷體" pitchFamily="65" charset="-120"/>
                <a:ea typeface="標楷體" pitchFamily="65" charset="-120"/>
              </a:rPr>
              <a:t>。</a:t>
            </a:r>
            <a:endParaRPr lang="en-US" altLang="zh-TW" dirty="0">
              <a:effectLst>
                <a:outerShdw blurRad="38100" dist="38100" dir="2700000" algn="tl">
                  <a:srgbClr val="000000">
                    <a:alpha val="43137"/>
                  </a:srgbClr>
                </a:outerShdw>
              </a:effectLst>
              <a:latin typeface="標楷體" pitchFamily="65" charset="-120"/>
              <a:ea typeface="標楷體" pitchFamily="65" charset="-120"/>
            </a:endParaRPr>
          </a:p>
          <a:p>
            <a:pPr marL="45720" indent="0">
              <a:buNone/>
            </a:pPr>
            <a:endParaRPr lang="zh-TW" altLang="en-US" sz="2800" dirty="0">
              <a:effectLst>
                <a:outerShdw blurRad="38100" dist="38100" dir="2700000" algn="tl">
                  <a:srgbClr val="000000">
                    <a:alpha val="43137"/>
                  </a:srgbClr>
                </a:outerShdw>
              </a:effectLst>
              <a:latin typeface="標楷體" pitchFamily="65" charset="-120"/>
              <a:ea typeface="標楷體" pitchFamily="65" charset="-120"/>
            </a:endParaRPr>
          </a:p>
        </p:txBody>
      </p:sp>
    </p:spTree>
    <p:extLst>
      <p:ext uri="{BB962C8B-B14F-4D97-AF65-F5344CB8AC3E}">
        <p14:creationId xmlns:p14="http://schemas.microsoft.com/office/powerpoint/2010/main" val="1251194424"/>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2" name="標題 1"/>
          <p:cNvSpPr>
            <a:spLocks noGrp="1"/>
          </p:cNvSpPr>
          <p:nvPr>
            <p:ph type="title"/>
          </p:nvPr>
        </p:nvSpPr>
        <p:spPr>
          <a:xfrm>
            <a:off x="539552" y="1052736"/>
            <a:ext cx="7992888" cy="1143000"/>
          </a:xfrm>
        </p:spPr>
        <p:txBody>
          <a:bodyPr/>
          <a:lstStyle/>
          <a:p>
            <a:pPr marL="320040" indent="-320040" algn="l">
              <a:buClr>
                <a:schemeClr val="accent6">
                  <a:lumMod val="75000"/>
                </a:schemeClr>
              </a:buClr>
              <a:buSzPct val="128000"/>
            </a:pPr>
            <a:r>
              <a:rPr lang="zh-TW" altLang="en-US" sz="3600" b="1" dirty="0">
                <a:solidFill>
                  <a:srgbClr val="C00000"/>
                </a:solidFill>
                <a:effectLst>
                  <a:reflection blurRad="6350" stA="55000" endA="300" endPos="45500" dir="5400000" sy="-100000" algn="bl" rotWithShape="0"/>
                </a:effectLst>
                <a:latin typeface="標楷體" pitchFamily="65" charset="-120"/>
                <a:ea typeface="標楷體" pitchFamily="65" charset="-120"/>
              </a:rPr>
              <a:t>著名數學教育家波利亞說：「教學的首要目的是教會人去思考。」</a:t>
            </a:r>
          </a:p>
        </p:txBody>
      </p:sp>
      <p:sp>
        <p:nvSpPr>
          <p:cNvPr id="3" name="內容版面配置區 2"/>
          <p:cNvSpPr>
            <a:spLocks noGrp="1"/>
          </p:cNvSpPr>
          <p:nvPr>
            <p:ph idx="1"/>
          </p:nvPr>
        </p:nvSpPr>
        <p:spPr>
          <a:xfrm>
            <a:off x="683568" y="2564904"/>
            <a:ext cx="6400800" cy="1512168"/>
          </a:xfrm>
          <a:prstGeom prst="rect">
            <a:avLst/>
          </a:prstGeom>
        </p:spPr>
        <p:txBody>
          <a:bodyPr>
            <a:normAutofit/>
          </a:bodyPr>
          <a:lstStyle/>
          <a:p>
            <a:pPr marL="45720" indent="0">
              <a:buNone/>
            </a:pPr>
            <a:r>
              <a:rPr lang="zh-TW" altLang="en-US" sz="2800" dirty="0" smtClean="0">
                <a:effectLst>
                  <a:outerShdw blurRad="38100" dist="38100" dir="2700000" algn="tl">
                    <a:srgbClr val="000000">
                      <a:alpha val="43137"/>
                    </a:srgbClr>
                  </a:outerShdw>
                </a:effectLst>
                <a:latin typeface="標楷體" pitchFamily="65" charset="-120"/>
                <a:ea typeface="標楷體" pitchFamily="65" charset="-120"/>
              </a:rPr>
              <a:t>我們應該培養能活用知識，敢於</a:t>
            </a:r>
            <a:r>
              <a:rPr lang="zh-TW" altLang="en-US" sz="2800" dirty="0">
                <a:effectLst>
                  <a:outerShdw blurRad="38100" dist="38100" dir="2700000" algn="tl">
                    <a:srgbClr val="000000">
                      <a:alpha val="43137"/>
                    </a:srgbClr>
                  </a:outerShdw>
                </a:effectLst>
                <a:latin typeface="標楷體" pitchFamily="65" charset="-120"/>
                <a:ea typeface="標楷體" pitchFamily="65" charset="-120"/>
              </a:rPr>
              <a:t>質疑和求</a:t>
            </a:r>
            <a:r>
              <a:rPr lang="zh-TW" altLang="en-US" sz="2800" dirty="0" smtClean="0">
                <a:effectLst>
                  <a:outerShdw blurRad="38100" dist="38100" dir="2700000" algn="tl">
                    <a:srgbClr val="000000">
                      <a:alpha val="43137"/>
                    </a:srgbClr>
                  </a:outerShdw>
                </a:effectLst>
                <a:latin typeface="標楷體" pitchFamily="65" charset="-120"/>
                <a:ea typeface="標楷體" pitchFamily="65" charset="-120"/>
              </a:rPr>
              <a:t>真</a:t>
            </a:r>
            <a:r>
              <a:rPr lang="zh-TW" altLang="en-US" sz="2800" dirty="0">
                <a:effectLst>
                  <a:outerShdw blurRad="38100" dist="38100" dir="2700000" algn="tl">
                    <a:srgbClr val="000000">
                      <a:alpha val="43137"/>
                    </a:srgbClr>
                  </a:outerShdw>
                </a:effectLst>
                <a:latin typeface="標楷體" pitchFamily="65" charset="-120"/>
                <a:ea typeface="標楷體" pitchFamily="65" charset="-120"/>
              </a:rPr>
              <a:t>，</a:t>
            </a:r>
            <a:r>
              <a:rPr lang="zh-TW" altLang="en-US" sz="2800" dirty="0" smtClean="0">
                <a:effectLst>
                  <a:outerShdw blurRad="38100" dist="38100" dir="2700000" algn="tl">
                    <a:srgbClr val="000000">
                      <a:alpha val="43137"/>
                    </a:srgbClr>
                  </a:outerShdw>
                </a:effectLst>
                <a:latin typeface="標楷體" pitchFamily="65" charset="-120"/>
                <a:ea typeface="標楷體" pitchFamily="65" charset="-120"/>
              </a:rPr>
              <a:t>具有獨立思考，擁有思辨和創新能力的孩子。</a:t>
            </a:r>
            <a:endParaRPr lang="zh-TW" altLang="en-US" sz="2800" dirty="0">
              <a:effectLst>
                <a:outerShdw blurRad="38100" dist="38100" dir="2700000" algn="tl">
                  <a:srgbClr val="000000">
                    <a:alpha val="43137"/>
                  </a:srgbClr>
                </a:outerShdw>
              </a:effectLst>
              <a:latin typeface="標楷體" pitchFamily="65" charset="-120"/>
              <a:ea typeface="標楷體" pitchFamily="65" charset="-120"/>
            </a:endParaRPr>
          </a:p>
        </p:txBody>
      </p:sp>
      <p:sp>
        <p:nvSpPr>
          <p:cNvPr id="4" name="內容版面配置區 2"/>
          <p:cNvSpPr txBox="1">
            <a:spLocks/>
          </p:cNvSpPr>
          <p:nvPr/>
        </p:nvSpPr>
        <p:spPr>
          <a:xfrm>
            <a:off x="713039" y="4221088"/>
            <a:ext cx="6400800" cy="1440160"/>
          </a:xfrm>
          <a:prstGeom prst="rect">
            <a:avLst/>
          </a:prstGeom>
        </p:spPr>
        <p:txBody>
          <a:bodyPr vert="horz" lIns="91440" tIns="45720" rIns="91440" bIns="45720" rtlCol="0">
            <a:normAutofit/>
          </a:bodyPr>
          <a:lstStyle>
            <a:lvl1pPr marL="2286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200" kern="1200">
                <a:solidFill>
                  <a:schemeClr val="tx1">
                    <a:lumMod val="75000"/>
                    <a:lumOff val="25000"/>
                  </a:schemeClr>
                </a:solidFill>
                <a:latin typeface="+mn-lt"/>
                <a:ea typeface="+mn-ea"/>
                <a:cs typeface="+mn-cs"/>
              </a:defRPr>
            </a:lvl1pPr>
            <a:lvl2pPr marL="54864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000" kern="1200">
                <a:solidFill>
                  <a:schemeClr val="tx1">
                    <a:lumMod val="75000"/>
                    <a:lumOff val="25000"/>
                  </a:schemeClr>
                </a:solidFill>
                <a:latin typeface="+mn-lt"/>
                <a:ea typeface="+mn-ea"/>
                <a:cs typeface="+mn-cs"/>
              </a:defRPr>
            </a:lvl2pPr>
            <a:lvl3pPr marL="822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800" kern="1200">
                <a:solidFill>
                  <a:schemeClr val="tx1">
                    <a:lumMod val="75000"/>
                    <a:lumOff val="25000"/>
                  </a:schemeClr>
                </a:solidFill>
                <a:latin typeface="+mn-lt"/>
                <a:ea typeface="+mn-ea"/>
                <a:cs typeface="+mn-cs"/>
              </a:defRPr>
            </a:lvl3pPr>
            <a:lvl4pPr marL="109728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600" kern="1200">
                <a:solidFill>
                  <a:schemeClr val="tx1">
                    <a:lumMod val="75000"/>
                    <a:lumOff val="25000"/>
                  </a:schemeClr>
                </a:solidFill>
                <a:latin typeface="+mn-lt"/>
                <a:ea typeface="+mn-ea"/>
                <a:cs typeface="+mn-cs"/>
              </a:defRPr>
            </a:lvl4pPr>
            <a:lvl5pPr marL="138988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5pPr>
            <a:lvl6pPr marL="166420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6pPr>
            <a:lvl7pPr marL="1965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7pPr>
            <a:lvl8pPr marL="22860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8pPr>
            <a:lvl9pPr marL="2587752"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9pPr>
          </a:lstStyle>
          <a:p>
            <a:pPr marL="45720" indent="0" fontAlgn="auto">
              <a:buFont typeface="Georgia" pitchFamily="18" charset="0"/>
              <a:buNone/>
            </a:pPr>
            <a:r>
              <a:rPr lang="zh-TW" altLang="en-US" sz="2800" dirty="0" smtClean="0">
                <a:effectLst>
                  <a:outerShdw blurRad="38100" dist="38100" dir="2700000" algn="tl">
                    <a:srgbClr val="000000">
                      <a:alpha val="43137"/>
                    </a:srgbClr>
                  </a:outerShdw>
                </a:effectLst>
                <a:latin typeface="標楷體" pitchFamily="65" charset="-120"/>
                <a:ea typeface="標楷體" pitchFamily="65" charset="-120"/>
              </a:rPr>
              <a:t>並以培養</a:t>
            </a:r>
            <a:r>
              <a:rPr lang="zh-TW" altLang="en-US" sz="2800" dirty="0">
                <a:effectLst>
                  <a:outerShdw blurRad="38100" dist="38100" dir="2700000" algn="tl">
                    <a:srgbClr val="000000">
                      <a:alpha val="43137"/>
                    </a:srgbClr>
                  </a:outerShdw>
                </a:effectLst>
                <a:latin typeface="標楷體" pitchFamily="65" charset="-120"/>
                <a:ea typeface="標楷體" pitchFamily="65" charset="-120"/>
              </a:rPr>
              <a:t>未來社會需要的</a:t>
            </a:r>
            <a:r>
              <a:rPr lang="zh-TW" altLang="en-US" sz="2800" dirty="0" smtClean="0">
                <a:effectLst>
                  <a:outerShdw blurRad="38100" dist="38100" dir="2700000" algn="tl">
                    <a:srgbClr val="000000">
                      <a:alpha val="43137"/>
                    </a:srgbClr>
                  </a:outerShdw>
                </a:effectLst>
                <a:latin typeface="標楷體" pitchFamily="65" charset="-120"/>
                <a:ea typeface="標楷體" pitchFamily="65" charset="-120"/>
              </a:rPr>
              <a:t>人才為出發，來</a:t>
            </a:r>
            <a:r>
              <a:rPr lang="zh-TW" altLang="en-US" sz="2800" dirty="0">
                <a:effectLst>
                  <a:outerShdw blurRad="38100" dist="38100" dir="2700000" algn="tl">
                    <a:srgbClr val="000000">
                      <a:alpha val="43137"/>
                    </a:srgbClr>
                  </a:outerShdw>
                </a:effectLst>
                <a:latin typeface="標楷體" pitchFamily="65" charset="-120"/>
                <a:ea typeface="標楷體" pitchFamily="65" charset="-120"/>
              </a:rPr>
              <a:t>考慮問題，而不是單純以考試成敗論英雄。</a:t>
            </a:r>
          </a:p>
        </p:txBody>
      </p:sp>
    </p:spTree>
    <p:extLst>
      <p:ext uri="{BB962C8B-B14F-4D97-AF65-F5344CB8AC3E}">
        <p14:creationId xmlns:p14="http://schemas.microsoft.com/office/powerpoint/2010/main" val="1251194424"/>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showMasterPhAnim="0">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168962" name="Rectangle 2"/>
          <p:cNvSpPr>
            <a:spLocks noGrp="1" noChangeArrowheads="1"/>
          </p:cNvSpPr>
          <p:nvPr>
            <p:ph idx="1"/>
          </p:nvPr>
        </p:nvSpPr>
        <p:spPr>
          <a:xfrm>
            <a:off x="503238" y="1787832"/>
            <a:ext cx="8101210" cy="2937312"/>
          </a:xfrm>
        </p:spPr>
        <p:txBody>
          <a:bodyPr/>
          <a:lstStyle/>
          <a:p>
            <a:pPr marL="1519238" indent="-1519238">
              <a:lnSpc>
                <a:spcPct val="90000"/>
              </a:lnSpc>
              <a:buClr>
                <a:schemeClr val="folHlink"/>
              </a:buClr>
              <a:buFont typeface="Wingdings" pitchFamily="2" charset="2"/>
              <a:buNone/>
            </a:pPr>
            <a:endParaRPr lang="zh-TW" altLang="en-US" sz="2800" dirty="0" smtClean="0">
              <a:solidFill>
                <a:srgbClr val="CC3399"/>
              </a:solidFill>
              <a:latin typeface="標楷體" pitchFamily="65" charset="-120"/>
              <a:ea typeface="標楷體" pitchFamily="65" charset="-120"/>
              <a:sym typeface="Wingdings" pitchFamily="2" charset="2"/>
            </a:endParaRPr>
          </a:p>
          <a:p>
            <a:pPr marL="1519238" indent="-1519238">
              <a:lnSpc>
                <a:spcPct val="90000"/>
              </a:lnSpc>
              <a:buClr>
                <a:schemeClr val="folHlink"/>
              </a:buClr>
              <a:buNone/>
            </a:pPr>
            <a:r>
              <a:rPr lang="zh-TW" altLang="en-US" sz="2800" dirty="0" smtClean="0">
                <a:solidFill>
                  <a:srgbClr val="CC3399"/>
                </a:solidFill>
                <a:latin typeface="標楷體" pitchFamily="65" charset="-120"/>
                <a:ea typeface="標楷體" pitchFamily="65" charset="-120"/>
                <a:sym typeface="Wingdings" pitchFamily="2" charset="2"/>
              </a:rPr>
              <a:t>新趨勢：歷程與結果並重，強調增進學生反思，      教學與評量的界限模糊化。</a:t>
            </a:r>
          </a:p>
          <a:p>
            <a:pPr marL="1519238" indent="-1519238">
              <a:lnSpc>
                <a:spcPct val="90000"/>
              </a:lnSpc>
              <a:buClr>
                <a:schemeClr val="folHlink"/>
              </a:buClr>
              <a:buFont typeface="Wingdings" pitchFamily="2" charset="2"/>
              <a:buNone/>
            </a:pPr>
            <a:endParaRPr lang="en-US" altLang="zh-TW" sz="2800" dirty="0" smtClean="0">
              <a:solidFill>
                <a:srgbClr val="CC3399"/>
              </a:solidFill>
              <a:latin typeface="標楷體" pitchFamily="65" charset="-120"/>
              <a:ea typeface="標楷體" pitchFamily="65" charset="-120"/>
              <a:sym typeface="Wingdings" pitchFamily="2" charset="2"/>
            </a:endParaRPr>
          </a:p>
          <a:p>
            <a:pPr marL="1519238" indent="-1519238">
              <a:lnSpc>
                <a:spcPct val="90000"/>
              </a:lnSpc>
              <a:buClr>
                <a:schemeClr val="folHlink"/>
              </a:buClr>
              <a:buFont typeface="Wingdings" pitchFamily="2" charset="2"/>
              <a:buNone/>
            </a:pPr>
            <a:r>
              <a:rPr lang="zh-TW" altLang="en-US" sz="2800" dirty="0" smtClean="0">
                <a:solidFill>
                  <a:srgbClr val="CC3399"/>
                </a:solidFill>
                <a:latin typeface="標楷體" pitchFamily="65" charset="-120"/>
                <a:ea typeface="標楷體" pitchFamily="65" charset="-120"/>
                <a:sym typeface="Wingdings" pitchFamily="2" charset="2"/>
              </a:rPr>
              <a:t>學理基礎：多元智慧、建構理論。</a:t>
            </a:r>
            <a:endParaRPr lang="en-US" altLang="zh-TW" sz="2800" dirty="0" smtClean="0">
              <a:solidFill>
                <a:srgbClr val="CC3399"/>
              </a:solidFill>
              <a:latin typeface="標楷體" pitchFamily="65" charset="-120"/>
              <a:ea typeface="標楷體" pitchFamily="65" charset="-120"/>
              <a:sym typeface="Wingdings" pitchFamily="2" charset="2"/>
            </a:endParaRPr>
          </a:p>
          <a:p>
            <a:pPr marL="1519238" indent="-1519238" algn="ctr">
              <a:lnSpc>
                <a:spcPct val="90000"/>
              </a:lnSpc>
              <a:buClr>
                <a:schemeClr val="folHlink"/>
              </a:buClr>
              <a:buNone/>
            </a:pPr>
            <a:r>
              <a:rPr lang="zh-TW" altLang="en-US" sz="2000" dirty="0">
                <a:solidFill>
                  <a:srgbClr val="660033"/>
                </a:solidFill>
              </a:rPr>
              <a:t>（</a:t>
            </a:r>
            <a:r>
              <a:rPr lang="en-US" altLang="zh-TW" sz="2000" dirty="0">
                <a:solidFill>
                  <a:srgbClr val="660033"/>
                </a:solidFill>
              </a:rPr>
              <a:t>2001   </a:t>
            </a:r>
            <a:r>
              <a:rPr lang="zh-TW" altLang="en-US" sz="2000" dirty="0" smtClean="0">
                <a:solidFill>
                  <a:srgbClr val="660033"/>
                </a:solidFill>
              </a:rPr>
              <a:t>高毓婷）</a:t>
            </a:r>
            <a:endParaRPr lang="zh-TW" altLang="en-US" sz="2000" dirty="0">
              <a:solidFill>
                <a:srgbClr val="660033"/>
              </a:solidFill>
            </a:endParaRPr>
          </a:p>
          <a:p>
            <a:pPr marL="1519238" indent="-1519238">
              <a:lnSpc>
                <a:spcPct val="90000"/>
              </a:lnSpc>
              <a:buClr>
                <a:schemeClr val="folHlink"/>
              </a:buClr>
              <a:buFont typeface="Wingdings" pitchFamily="2" charset="2"/>
              <a:buNone/>
            </a:pPr>
            <a:endParaRPr lang="en-US" altLang="zh-TW" sz="2800" dirty="0" smtClean="0">
              <a:solidFill>
                <a:srgbClr val="CC3399"/>
              </a:solidFill>
              <a:latin typeface="標楷體" pitchFamily="65" charset="-120"/>
              <a:ea typeface="標楷體" pitchFamily="65" charset="-120"/>
              <a:sym typeface="Wingdings" pitchFamily="2" charset="2"/>
            </a:endParaRPr>
          </a:p>
        </p:txBody>
      </p:sp>
      <p:sp>
        <p:nvSpPr>
          <p:cNvPr id="168963" name="Rectangle 3"/>
          <p:cNvSpPr>
            <a:spLocks noChangeArrowheads="1"/>
          </p:cNvSpPr>
          <p:nvPr/>
        </p:nvSpPr>
        <p:spPr bwMode="auto">
          <a:xfrm>
            <a:off x="1331640" y="980728"/>
            <a:ext cx="7488237" cy="1152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20040" indent="-320040" eaLnBrk="0" hangingPunct="0">
              <a:buClr>
                <a:schemeClr val="accent6">
                  <a:lumMod val="75000"/>
                </a:schemeClr>
              </a:buClr>
              <a:buSzPct val="128000"/>
              <a:buFont typeface="Wingdings" pitchFamily="2" charset="2"/>
              <a:buNone/>
            </a:pPr>
            <a:r>
              <a:rPr lang="zh-TW" altLang="en-US" sz="3600" b="1" dirty="0" smtClean="0">
                <a:solidFill>
                  <a:srgbClr val="C00000"/>
                </a:solidFill>
                <a:effectLst>
                  <a:reflection blurRad="6350" stA="55000" endA="300" endPos="45500" dir="5400000" sy="-100000" algn="bl" rotWithShape="0"/>
                </a:effectLst>
                <a:latin typeface="標楷體" pitchFamily="65" charset="-120"/>
                <a:ea typeface="標楷體" pitchFamily="65" charset="-120"/>
                <a:cs typeface="+mj-cs"/>
              </a:rPr>
              <a:t>實作評量</a:t>
            </a:r>
            <a:r>
              <a:rPr lang="zh-TW" altLang="en-US" sz="3600" b="1" dirty="0">
                <a:solidFill>
                  <a:srgbClr val="C00000"/>
                </a:solidFill>
                <a:effectLst>
                  <a:reflection blurRad="6350" stA="55000" endA="300" endPos="45500" dir="5400000" sy="-100000" algn="bl" rotWithShape="0"/>
                </a:effectLst>
                <a:latin typeface="標楷體" pitchFamily="65" charset="-120"/>
                <a:ea typeface="標楷體" pitchFamily="65" charset="-120"/>
                <a:cs typeface="+mj-cs"/>
              </a:rPr>
              <a:t>的理論與實務</a:t>
            </a:r>
          </a:p>
        </p:txBody>
      </p:sp>
      <p:sp>
        <p:nvSpPr>
          <p:cNvPr id="168964" name="Rectangle 4"/>
          <p:cNvSpPr>
            <a:spLocks noChangeArrowheads="1"/>
          </p:cNvSpPr>
          <p:nvPr/>
        </p:nvSpPr>
        <p:spPr bwMode="auto">
          <a:xfrm>
            <a:off x="755650" y="5157788"/>
            <a:ext cx="7488238" cy="1152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spcBef>
                <a:spcPct val="20000"/>
              </a:spcBef>
              <a:buClr>
                <a:schemeClr val="folHlink"/>
              </a:buClr>
              <a:buSzPct val="80000"/>
              <a:buFont typeface="Wingdings" pitchFamily="2" charset="2"/>
              <a:buNone/>
            </a:pPr>
            <a:endParaRPr lang="zh-TW" altLang="en-US" sz="4400" b="1">
              <a:solidFill>
                <a:srgbClr val="FF6699"/>
              </a:solidFill>
              <a:latin typeface="Times New Roman" pitchFamily="18" charset="0"/>
              <a:ea typeface="標楷體" pitchFamily="65" charset="-120"/>
            </a:endParaRPr>
          </a:p>
        </p:txBody>
      </p:sp>
    </p:spTree>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2" presetClass="entr" presetSubtype="6" fill="hold" grpId="0" nodeType="afterEffect">
                                  <p:stCondLst>
                                    <p:cond delay="0"/>
                                  </p:stCondLst>
                                  <p:childTnLst>
                                    <p:set>
                                      <p:cBhvr>
                                        <p:cTn id="6" dur="1" fill="hold">
                                          <p:stCondLst>
                                            <p:cond delay="0"/>
                                          </p:stCondLst>
                                        </p:cTn>
                                        <p:tgtEl>
                                          <p:spTgt spid="168962">
                                            <p:txEl>
                                              <p:pRg st="1" end="1"/>
                                            </p:txEl>
                                          </p:spTgt>
                                        </p:tgtEl>
                                        <p:attrNameLst>
                                          <p:attrName>style.visibility</p:attrName>
                                        </p:attrNameLst>
                                      </p:cBhvr>
                                      <p:to>
                                        <p:strVal val="visible"/>
                                      </p:to>
                                    </p:set>
                                    <p:anim calcmode="lin" valueType="num">
                                      <p:cBhvr additive="base">
                                        <p:cTn id="7" dur="500" fill="hold"/>
                                        <p:tgtEl>
                                          <p:spTgt spid="168962">
                                            <p:txEl>
                                              <p:pRg st="1" end="1"/>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168962">
                                            <p:txEl>
                                              <p:pRg st="1" end="1"/>
                                            </p:txEl>
                                          </p:spTgt>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6" fill="hold" grpId="0" nodeType="afterEffect">
                                  <p:stCondLst>
                                    <p:cond delay="0"/>
                                  </p:stCondLst>
                                  <p:childTnLst>
                                    <p:set>
                                      <p:cBhvr>
                                        <p:cTn id="11" dur="1" fill="hold">
                                          <p:stCondLst>
                                            <p:cond delay="0"/>
                                          </p:stCondLst>
                                        </p:cTn>
                                        <p:tgtEl>
                                          <p:spTgt spid="168962">
                                            <p:txEl>
                                              <p:pRg st="3" end="3"/>
                                            </p:txEl>
                                          </p:spTgt>
                                        </p:tgtEl>
                                        <p:attrNameLst>
                                          <p:attrName>style.visibility</p:attrName>
                                        </p:attrNameLst>
                                      </p:cBhvr>
                                      <p:to>
                                        <p:strVal val="visible"/>
                                      </p:to>
                                    </p:set>
                                    <p:anim calcmode="lin" valueType="num">
                                      <p:cBhvr additive="base">
                                        <p:cTn id="12" dur="500" fill="hold"/>
                                        <p:tgtEl>
                                          <p:spTgt spid="168962">
                                            <p:txEl>
                                              <p:pRg st="3" end="3"/>
                                            </p:txEl>
                                          </p:spTgt>
                                        </p:tgtEl>
                                        <p:attrNameLst>
                                          <p:attrName>ppt_x</p:attrName>
                                        </p:attrNameLst>
                                      </p:cBhvr>
                                      <p:tavLst>
                                        <p:tav tm="0">
                                          <p:val>
                                            <p:strVal val="1+#ppt_w/2"/>
                                          </p:val>
                                        </p:tav>
                                        <p:tav tm="100000">
                                          <p:val>
                                            <p:strVal val="#ppt_x"/>
                                          </p:val>
                                        </p:tav>
                                      </p:tavLst>
                                    </p:anim>
                                    <p:anim calcmode="lin" valueType="num">
                                      <p:cBhvr additive="base">
                                        <p:cTn id="13" dur="500" fill="hold"/>
                                        <p:tgtEl>
                                          <p:spTgt spid="168962">
                                            <p:txEl>
                                              <p:pRg st="3" end="3"/>
                                            </p:txEl>
                                          </p:spTgt>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6" fill="hold" grpId="0" nodeType="afterEffect">
                                  <p:stCondLst>
                                    <p:cond delay="0"/>
                                  </p:stCondLst>
                                  <p:childTnLst>
                                    <p:set>
                                      <p:cBhvr>
                                        <p:cTn id="16" dur="1" fill="hold">
                                          <p:stCondLst>
                                            <p:cond delay="0"/>
                                          </p:stCondLst>
                                        </p:cTn>
                                        <p:tgtEl>
                                          <p:spTgt spid="168962">
                                            <p:txEl>
                                              <p:pRg st="4" end="4"/>
                                            </p:txEl>
                                          </p:spTgt>
                                        </p:tgtEl>
                                        <p:attrNameLst>
                                          <p:attrName>style.visibility</p:attrName>
                                        </p:attrNameLst>
                                      </p:cBhvr>
                                      <p:to>
                                        <p:strVal val="visible"/>
                                      </p:to>
                                    </p:set>
                                    <p:anim calcmode="lin" valueType="num">
                                      <p:cBhvr additive="base">
                                        <p:cTn id="17" dur="500" fill="hold"/>
                                        <p:tgtEl>
                                          <p:spTgt spid="168962">
                                            <p:txEl>
                                              <p:pRg st="4" end="4"/>
                                            </p:txEl>
                                          </p:spTgt>
                                        </p:tgtEl>
                                        <p:attrNameLst>
                                          <p:attrName>ppt_x</p:attrName>
                                        </p:attrNameLst>
                                      </p:cBhvr>
                                      <p:tavLst>
                                        <p:tav tm="0">
                                          <p:val>
                                            <p:strVal val="1+#ppt_w/2"/>
                                          </p:val>
                                        </p:tav>
                                        <p:tav tm="100000">
                                          <p:val>
                                            <p:strVal val="#ppt_x"/>
                                          </p:val>
                                        </p:tav>
                                      </p:tavLst>
                                    </p:anim>
                                    <p:anim calcmode="lin" valueType="num">
                                      <p:cBhvr additive="base">
                                        <p:cTn id="18" dur="500" fill="hold"/>
                                        <p:tgtEl>
                                          <p:spTgt spid="168962">
                                            <p:txEl>
                                              <p:pRg st="4" end="4"/>
                                            </p:txEl>
                                          </p:spTgt>
                                        </p:tgtEl>
                                        <p:attrNameLst>
                                          <p:attrName>ppt_y</p:attrName>
                                        </p:attrNameLst>
                                      </p:cBhvr>
                                      <p:tavLst>
                                        <p:tav tm="0">
                                          <p:val>
                                            <p:strVal val="1+#ppt_h/2"/>
                                          </p:val>
                                        </p:tav>
                                        <p:tav tm="100000">
                                          <p:val>
                                            <p:strVal val="#ppt_y"/>
                                          </p:val>
                                        </p:tav>
                                      </p:tavLst>
                                    </p:anim>
                                  </p:childTnLst>
                                </p:cTn>
                              </p:par>
                            </p:childTnLst>
                          </p:cTn>
                        </p:par>
                        <p:par>
                          <p:cTn id="19" fill="hold" nodeType="afterGroup">
                            <p:stCondLst>
                              <p:cond delay="1500"/>
                            </p:stCondLst>
                            <p:childTnLst>
                              <p:par>
                                <p:cTn id="20" presetID="2" presetClass="entr" presetSubtype="2" fill="hold" grpId="0" nodeType="afterEffect">
                                  <p:stCondLst>
                                    <p:cond delay="1000"/>
                                  </p:stCondLst>
                                  <p:childTnLst>
                                    <p:set>
                                      <p:cBhvr>
                                        <p:cTn id="21" dur="1" fill="hold">
                                          <p:stCondLst>
                                            <p:cond delay="0"/>
                                          </p:stCondLst>
                                        </p:cTn>
                                        <p:tgtEl>
                                          <p:spTgt spid="168963">
                                            <p:txEl>
                                              <p:pRg st="0" end="0"/>
                                            </p:txEl>
                                          </p:spTgt>
                                        </p:tgtEl>
                                        <p:attrNameLst>
                                          <p:attrName>style.visibility</p:attrName>
                                        </p:attrNameLst>
                                      </p:cBhvr>
                                      <p:to>
                                        <p:strVal val="visible"/>
                                      </p:to>
                                    </p:set>
                                    <p:anim calcmode="lin" valueType="num">
                                      <p:cBhvr additive="base">
                                        <p:cTn id="22" dur="500" fill="hold"/>
                                        <p:tgtEl>
                                          <p:spTgt spid="168963">
                                            <p:txEl>
                                              <p:pRg st="0" end="0"/>
                                            </p:txEl>
                                          </p:spTgt>
                                        </p:tgtEl>
                                        <p:attrNameLst>
                                          <p:attrName>ppt_x</p:attrName>
                                        </p:attrNameLst>
                                      </p:cBhvr>
                                      <p:tavLst>
                                        <p:tav tm="0">
                                          <p:val>
                                            <p:strVal val="1+#ppt_w/2"/>
                                          </p:val>
                                        </p:tav>
                                        <p:tav tm="100000">
                                          <p:val>
                                            <p:strVal val="#ppt_x"/>
                                          </p:val>
                                        </p:tav>
                                      </p:tavLst>
                                    </p:anim>
                                    <p:anim calcmode="lin" valueType="num">
                                      <p:cBhvr additive="base">
                                        <p:cTn id="23" dur="500" fill="hold"/>
                                        <p:tgtEl>
                                          <p:spTgt spid="168963">
                                            <p:txEl>
                                              <p:pRg st="0" end="0"/>
                                            </p:txEl>
                                          </p:spTgt>
                                        </p:tgtEl>
                                        <p:attrNameLst>
                                          <p:attrName>ppt_y</p:attrName>
                                        </p:attrNameLst>
                                      </p:cBhvr>
                                      <p:tavLst>
                                        <p:tav tm="0">
                                          <p:val>
                                            <p:strVal val="#ppt_y"/>
                                          </p:val>
                                        </p:tav>
                                        <p:tav tm="100000">
                                          <p:val>
                                            <p:strVal val="#ppt_y"/>
                                          </p:val>
                                        </p:tav>
                                      </p:tavLst>
                                    </p:anim>
                                  </p:childTnLst>
                                </p:cTn>
                              </p:par>
                            </p:childTnLst>
                          </p:cTn>
                        </p:par>
                        <p:par>
                          <p:cTn id="24" fill="hold" nodeType="afterGroup">
                            <p:stCondLst>
                              <p:cond delay="3000"/>
                            </p:stCondLst>
                            <p:childTnLst>
                              <p:par>
                                <p:cTn id="25" presetID="2" presetClass="entr" presetSubtype="2" fill="hold" grpId="0" nodeType="afterEffect" nodePh="1">
                                  <p:stCondLst>
                                    <p:cond delay="1000"/>
                                  </p:stCondLst>
                                  <p:endCondLst>
                                    <p:cond evt="begin" delay="0">
                                      <p:tn val="25"/>
                                    </p:cond>
                                  </p:endCondLst>
                                  <p:childTnLst>
                                    <p:set>
                                      <p:cBhvr>
                                        <p:cTn id="26" dur="1" fill="hold">
                                          <p:stCondLst>
                                            <p:cond delay="0"/>
                                          </p:stCondLst>
                                        </p:cTn>
                                        <p:tgtEl>
                                          <p:spTgt spid="168964">
                                            <p:txEl>
                                              <p:pRg st="0" end="0"/>
                                            </p:txEl>
                                          </p:spTgt>
                                        </p:tgtEl>
                                        <p:attrNameLst>
                                          <p:attrName>style.visibility</p:attrName>
                                        </p:attrNameLst>
                                      </p:cBhvr>
                                      <p:to>
                                        <p:strVal val="visible"/>
                                      </p:to>
                                    </p:set>
                                    <p:anim calcmode="lin" valueType="num">
                                      <p:cBhvr additive="base">
                                        <p:cTn id="27" dur="500" fill="hold"/>
                                        <p:tgtEl>
                                          <p:spTgt spid="168964">
                                            <p:txEl>
                                              <p:pRg st="0" end="0"/>
                                            </p:txEl>
                                          </p:spTgt>
                                        </p:tgtEl>
                                        <p:attrNameLst>
                                          <p:attrName>ppt_x</p:attrName>
                                        </p:attrNameLst>
                                      </p:cBhvr>
                                      <p:tavLst>
                                        <p:tav tm="0">
                                          <p:val>
                                            <p:strVal val="1+#ppt_w/2"/>
                                          </p:val>
                                        </p:tav>
                                        <p:tav tm="100000">
                                          <p:val>
                                            <p:strVal val="#ppt_x"/>
                                          </p:val>
                                        </p:tav>
                                      </p:tavLst>
                                    </p:anim>
                                    <p:anim calcmode="lin" valueType="num">
                                      <p:cBhvr additive="base">
                                        <p:cTn id="28" dur="500" fill="hold"/>
                                        <p:tgtEl>
                                          <p:spTgt spid="168964">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8962" grpId="0" build="p" autoUpdateAnimBg="0" advAuto="0"/>
      <p:bldP spid="168963" grpId="0" build="p" autoUpdateAnimBg="0" advAuto="1000"/>
      <p:bldP spid="168964" grpId="0" build="p" autoUpdateAnimBg="0" advAuto="1000"/>
    </p:bldLst>
  </p:timing>
</p:sld>
</file>

<file path=ppt/slides/slide27.xml><?xml version="1.0" encoding="utf-8"?>
<p:sld xmlns:a="http://schemas.openxmlformats.org/drawingml/2006/main" xmlns:r="http://schemas.openxmlformats.org/officeDocument/2006/relationships" xmlns:p="http://schemas.openxmlformats.org/presentationml/2006/main" showMasterPhAnim="0">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172034" name="Rectangle 2"/>
          <p:cNvSpPr>
            <a:spLocks noGrp="1" noRot="1" noChangeArrowheads="1"/>
          </p:cNvSpPr>
          <p:nvPr>
            <p:ph idx="1"/>
          </p:nvPr>
        </p:nvSpPr>
        <p:spPr>
          <a:xfrm>
            <a:off x="951387" y="901514"/>
            <a:ext cx="7850187" cy="5545138"/>
          </a:xfrm>
        </p:spPr>
        <p:txBody>
          <a:bodyPr/>
          <a:lstStyle/>
          <a:p>
            <a:pPr marL="320040" indent="-320040">
              <a:lnSpc>
                <a:spcPct val="80000"/>
              </a:lnSpc>
              <a:spcBef>
                <a:spcPct val="0"/>
              </a:spcBef>
              <a:buClr>
                <a:schemeClr val="accent6">
                  <a:lumMod val="75000"/>
                </a:schemeClr>
              </a:buClr>
              <a:buSzPct val="128000"/>
              <a:buFont typeface="Wingdings" pitchFamily="2" charset="2"/>
              <a:buNone/>
            </a:pPr>
            <a:r>
              <a:rPr lang="zh-TW" altLang="en-US" sz="3600" b="1" dirty="0" smtClean="0">
                <a:solidFill>
                  <a:srgbClr val="C00000"/>
                </a:solidFill>
                <a:effectLst>
                  <a:reflection blurRad="6350" stA="55000" endA="300" endPos="45500" dir="5400000" sy="-100000" algn="bl" rotWithShape="0"/>
                </a:effectLst>
                <a:latin typeface="標楷體" pitchFamily="65" charset="-120"/>
                <a:ea typeface="標楷體" pitchFamily="65" charset="-120"/>
                <a:cs typeface="+mj-cs"/>
              </a:rPr>
              <a:t>實</a:t>
            </a:r>
            <a:r>
              <a:rPr lang="zh-TW" altLang="en-US" sz="3600" b="1" dirty="0">
                <a:solidFill>
                  <a:srgbClr val="C00000"/>
                </a:solidFill>
                <a:effectLst>
                  <a:reflection blurRad="6350" stA="55000" endA="300" endPos="45500" dir="5400000" sy="-100000" algn="bl" rotWithShape="0"/>
                </a:effectLst>
                <a:latin typeface="標楷體" pitchFamily="65" charset="-120"/>
                <a:ea typeface="標楷體" pitchFamily="65" charset="-120"/>
                <a:cs typeface="+mj-cs"/>
              </a:rPr>
              <a:t>作評量 </a:t>
            </a:r>
            <a:r>
              <a:rPr lang="en-US" altLang="zh-TW" sz="3600" b="1" dirty="0">
                <a:solidFill>
                  <a:srgbClr val="C00000"/>
                </a:solidFill>
                <a:effectLst>
                  <a:reflection blurRad="6350" stA="55000" endA="300" endPos="45500" dir="5400000" sy="-100000" algn="bl" rotWithShape="0"/>
                </a:effectLst>
                <a:latin typeface="標楷體" pitchFamily="65" charset="-120"/>
                <a:ea typeface="標楷體" pitchFamily="65" charset="-120"/>
                <a:cs typeface="+mj-cs"/>
              </a:rPr>
              <a:t>(performance assessment)</a:t>
            </a:r>
          </a:p>
          <a:p>
            <a:pPr marL="609600" indent="-609600">
              <a:lnSpc>
                <a:spcPct val="80000"/>
              </a:lnSpc>
              <a:buClr>
                <a:schemeClr val="folHlink"/>
              </a:buClr>
              <a:buNone/>
            </a:pPr>
            <a:endParaRPr lang="en-US" altLang="zh-TW" sz="2400" dirty="0" smtClean="0">
              <a:solidFill>
                <a:srgbClr val="000000"/>
              </a:solidFill>
              <a:ea typeface="華康正顏楷體W5" pitchFamily="65" charset="-120"/>
              <a:sym typeface="Wingdings" pitchFamily="2" charset="2"/>
            </a:endParaRPr>
          </a:p>
          <a:p>
            <a:pPr marL="609600" indent="-609600">
              <a:lnSpc>
                <a:spcPct val="80000"/>
              </a:lnSpc>
              <a:buClr>
                <a:schemeClr val="folHlink"/>
              </a:buClr>
              <a:buNone/>
            </a:pPr>
            <a:r>
              <a:rPr lang="en-US" altLang="zh-TW" sz="2400" dirty="0" smtClean="0">
                <a:solidFill>
                  <a:srgbClr val="000000"/>
                </a:solidFill>
                <a:ea typeface="華康正顏楷體W5" pitchFamily="65" charset="-120"/>
                <a:sym typeface="Wingdings" pitchFamily="2" charset="2"/>
              </a:rPr>
              <a:t></a:t>
            </a:r>
            <a:r>
              <a:rPr lang="zh-TW" altLang="en-US" sz="2400" dirty="0">
                <a:solidFill>
                  <a:srgbClr val="000000"/>
                </a:solidFill>
                <a:ea typeface="華康正顏楷體W5" pitchFamily="65" charset="-120"/>
                <a:sym typeface="Wingdings" pitchFamily="2" charset="2"/>
              </a:rPr>
              <a:t>定義</a:t>
            </a:r>
            <a:r>
              <a:rPr lang="zh-TW" altLang="en-US" sz="2400" dirty="0" smtClean="0">
                <a:solidFill>
                  <a:srgbClr val="000000"/>
                </a:solidFill>
                <a:ea typeface="華康正顏楷體W5" pitchFamily="65" charset="-120"/>
                <a:sym typeface="Wingdings" pitchFamily="2" charset="2"/>
              </a:rPr>
              <a:t>：在情境中，為解決問題所展現的各項能力及這些能力的精熟程度，通常以紙筆測驗形式呈現。總之，以</a:t>
            </a:r>
            <a:r>
              <a:rPr lang="zh-TW" altLang="en-US" sz="2400" dirty="0">
                <a:solidFill>
                  <a:srgbClr val="000000"/>
                </a:solidFill>
                <a:ea typeface="華康正顏楷體W5" pitchFamily="65" charset="-120"/>
                <a:sym typeface="Wingdings" pitchFamily="2" charset="2"/>
              </a:rPr>
              <a:t>觀察和專業判斷來評量學生學習成就的評量方式，都可以稱之。</a:t>
            </a:r>
            <a:r>
              <a:rPr lang="en-US" altLang="zh-TW" sz="2400" dirty="0">
                <a:solidFill>
                  <a:srgbClr val="000000"/>
                </a:solidFill>
                <a:ea typeface="華康正顏楷體W5" pitchFamily="65" charset="-120"/>
              </a:rPr>
              <a:t>(Stiggins1987)</a:t>
            </a:r>
          </a:p>
          <a:p>
            <a:pPr marL="609600" indent="-609600">
              <a:lnSpc>
                <a:spcPct val="80000"/>
              </a:lnSpc>
              <a:buClr>
                <a:schemeClr val="folHlink"/>
              </a:buClr>
              <a:buFont typeface="Wingdings" pitchFamily="2" charset="2"/>
              <a:buNone/>
            </a:pPr>
            <a:endParaRPr lang="en-US" altLang="zh-TW" sz="2400" dirty="0">
              <a:solidFill>
                <a:srgbClr val="000000"/>
              </a:solidFill>
              <a:ea typeface="華康正顏楷體W5" pitchFamily="65" charset="-120"/>
            </a:endParaRPr>
          </a:p>
          <a:p>
            <a:pPr marL="609600" indent="-609600">
              <a:lnSpc>
                <a:spcPct val="80000"/>
              </a:lnSpc>
              <a:buClr>
                <a:schemeClr val="folHlink"/>
              </a:buClr>
              <a:buFont typeface="Wingdings" pitchFamily="2" charset="2"/>
              <a:buNone/>
            </a:pPr>
            <a:r>
              <a:rPr lang="en-US" altLang="zh-TW" sz="2400" dirty="0">
                <a:solidFill>
                  <a:srgbClr val="000000"/>
                </a:solidFill>
                <a:ea typeface="華康正顏楷體W5" pitchFamily="65" charset="-120"/>
                <a:sym typeface="Wingdings" pitchFamily="2" charset="2"/>
              </a:rPr>
              <a:t></a:t>
            </a:r>
            <a:r>
              <a:rPr lang="zh-TW" altLang="en-US" sz="2400" dirty="0">
                <a:solidFill>
                  <a:srgbClr val="000000"/>
                </a:solidFill>
                <a:ea typeface="華康正顏楷體W5" pitchFamily="65" charset="-120"/>
                <a:sym typeface="Wingdings" pitchFamily="2" charset="2"/>
              </a:rPr>
              <a:t>特性</a:t>
            </a:r>
            <a:r>
              <a:rPr lang="en-US" altLang="zh-TW" sz="2400" dirty="0">
                <a:solidFill>
                  <a:srgbClr val="000000"/>
                </a:solidFill>
                <a:ea typeface="華康正顏楷體W5" pitchFamily="65" charset="-120"/>
                <a:sym typeface="Wingdings" pitchFamily="2" charset="2"/>
              </a:rPr>
              <a:t>(</a:t>
            </a:r>
            <a:r>
              <a:rPr lang="en-US" altLang="zh-TW" sz="2400" dirty="0" err="1">
                <a:solidFill>
                  <a:srgbClr val="000000"/>
                </a:solidFill>
                <a:ea typeface="華康正顏楷體W5" pitchFamily="65" charset="-120"/>
                <a:sym typeface="Wingdings" pitchFamily="2" charset="2"/>
              </a:rPr>
              <a:t>Herman,Aschbacher</a:t>
            </a:r>
            <a:r>
              <a:rPr lang="en-US" altLang="zh-TW" sz="2400" dirty="0">
                <a:solidFill>
                  <a:srgbClr val="000000"/>
                </a:solidFill>
                <a:ea typeface="華康正顏楷體W5" pitchFamily="65" charset="-120"/>
                <a:sym typeface="Wingdings" pitchFamily="2" charset="2"/>
              </a:rPr>
              <a:t>,</a:t>
            </a:r>
            <a:r>
              <a:rPr lang="zh-TW" altLang="en-US" sz="2400" dirty="0">
                <a:solidFill>
                  <a:srgbClr val="000000"/>
                </a:solidFill>
                <a:ea typeface="華康正顏楷體W5" pitchFamily="65" charset="-120"/>
                <a:sym typeface="Wingdings" pitchFamily="2" charset="2"/>
              </a:rPr>
              <a:t>＆ </a:t>
            </a:r>
            <a:r>
              <a:rPr lang="en-US" altLang="zh-TW" sz="2400" dirty="0">
                <a:solidFill>
                  <a:srgbClr val="000000"/>
                </a:solidFill>
                <a:ea typeface="華康正顏楷體W5" pitchFamily="65" charset="-120"/>
                <a:sym typeface="Wingdings" pitchFamily="2" charset="2"/>
              </a:rPr>
              <a:t>Winters,1990)</a:t>
            </a:r>
          </a:p>
          <a:p>
            <a:pPr marL="609600" indent="-609600">
              <a:lnSpc>
                <a:spcPct val="80000"/>
              </a:lnSpc>
              <a:buClr>
                <a:schemeClr val="folHlink"/>
              </a:buClr>
              <a:buFont typeface="Wingdings" pitchFamily="2" charset="2"/>
              <a:buNone/>
            </a:pPr>
            <a:r>
              <a:rPr lang="en-US" altLang="zh-TW" sz="2400" dirty="0">
                <a:solidFill>
                  <a:srgbClr val="000000"/>
                </a:solidFill>
                <a:ea typeface="華康正顏楷體W5" pitchFamily="65" charset="-120"/>
              </a:rPr>
              <a:t>1.</a:t>
            </a:r>
            <a:r>
              <a:rPr lang="zh-TW" altLang="en-US" sz="2400" dirty="0">
                <a:solidFill>
                  <a:srgbClr val="000000"/>
                </a:solidFill>
                <a:ea typeface="華康正顏楷體W5" pitchFamily="65" charset="-120"/>
              </a:rPr>
              <a:t>執行或製作一些需要高層次思考或問題解決的事或物</a:t>
            </a:r>
          </a:p>
          <a:p>
            <a:pPr marL="609600" indent="-609600">
              <a:lnSpc>
                <a:spcPct val="80000"/>
              </a:lnSpc>
              <a:buClr>
                <a:schemeClr val="folHlink"/>
              </a:buClr>
              <a:buFont typeface="Wingdings" pitchFamily="2" charset="2"/>
              <a:buNone/>
            </a:pPr>
            <a:r>
              <a:rPr lang="en-US" altLang="zh-TW" sz="2400" dirty="0">
                <a:solidFill>
                  <a:srgbClr val="000000"/>
                </a:solidFill>
                <a:ea typeface="華康正顏楷體W5" pitchFamily="65" charset="-120"/>
              </a:rPr>
              <a:t>2.</a:t>
            </a:r>
            <a:r>
              <a:rPr lang="zh-TW" altLang="en-US" sz="2400" dirty="0">
                <a:solidFill>
                  <a:srgbClr val="000000"/>
                </a:solidFill>
                <a:ea typeface="華康正顏楷體W5" pitchFamily="65" charset="-120"/>
              </a:rPr>
              <a:t>評量的作業</a:t>
            </a:r>
            <a:r>
              <a:rPr lang="en-US" altLang="zh-TW" sz="2400" dirty="0">
                <a:solidFill>
                  <a:srgbClr val="000000"/>
                </a:solidFill>
                <a:ea typeface="華康正顏楷體W5" pitchFamily="65" charset="-120"/>
              </a:rPr>
              <a:t>(tasks)</a:t>
            </a:r>
            <a:r>
              <a:rPr lang="zh-TW" altLang="en-US" sz="2400" dirty="0">
                <a:solidFill>
                  <a:srgbClr val="000000"/>
                </a:solidFill>
                <a:ea typeface="華康正顏楷體W5" pitchFamily="65" charset="-120"/>
              </a:rPr>
              <a:t>是具有意義性、挑戰性且與教學活動相結合</a:t>
            </a:r>
          </a:p>
          <a:p>
            <a:pPr marL="609600" indent="-609600">
              <a:lnSpc>
                <a:spcPct val="80000"/>
              </a:lnSpc>
              <a:buClr>
                <a:schemeClr val="folHlink"/>
              </a:buClr>
              <a:buFont typeface="Wingdings" pitchFamily="2" charset="2"/>
              <a:buNone/>
            </a:pPr>
            <a:r>
              <a:rPr lang="en-US" altLang="zh-TW" sz="2400" dirty="0">
                <a:solidFill>
                  <a:srgbClr val="000000"/>
                </a:solidFill>
                <a:ea typeface="華康正顏楷體W5" pitchFamily="65" charset="-120"/>
              </a:rPr>
              <a:t>3.</a:t>
            </a:r>
            <a:r>
              <a:rPr lang="zh-TW" altLang="en-US" sz="2400" dirty="0">
                <a:solidFill>
                  <a:srgbClr val="000000"/>
                </a:solidFill>
                <a:ea typeface="華康正顏楷體W5" pitchFamily="65" charset="-120"/>
              </a:rPr>
              <a:t>評量的作業能與真實生活產生關聯</a:t>
            </a:r>
          </a:p>
          <a:p>
            <a:pPr marL="609600" indent="-609600">
              <a:lnSpc>
                <a:spcPct val="80000"/>
              </a:lnSpc>
              <a:buClr>
                <a:schemeClr val="folHlink"/>
              </a:buClr>
              <a:buFont typeface="Wingdings" pitchFamily="2" charset="2"/>
              <a:buNone/>
            </a:pPr>
            <a:r>
              <a:rPr lang="en-US" altLang="zh-TW" sz="2400" dirty="0">
                <a:solidFill>
                  <a:srgbClr val="000000"/>
                </a:solidFill>
                <a:ea typeface="華康正顏楷體W5" pitchFamily="65" charset="-120"/>
              </a:rPr>
              <a:t>4.</a:t>
            </a:r>
            <a:r>
              <a:rPr lang="zh-TW" altLang="en-US" sz="2400" dirty="0">
                <a:solidFill>
                  <a:srgbClr val="000000"/>
                </a:solidFill>
                <a:ea typeface="華康正顏楷體W5" pitchFamily="65" charset="-120"/>
              </a:rPr>
              <a:t>歷程</a:t>
            </a:r>
            <a:r>
              <a:rPr lang="en-US" altLang="zh-TW" sz="2400" dirty="0">
                <a:solidFill>
                  <a:srgbClr val="000000"/>
                </a:solidFill>
                <a:ea typeface="華康正顏楷體W5" pitchFamily="65" charset="-120"/>
              </a:rPr>
              <a:t>(process)</a:t>
            </a:r>
            <a:r>
              <a:rPr lang="zh-TW" altLang="en-US" sz="2400" dirty="0">
                <a:solidFill>
                  <a:srgbClr val="000000"/>
                </a:solidFill>
                <a:ea typeface="華康正顏楷體W5" pitchFamily="65" charset="-120"/>
              </a:rPr>
              <a:t>和作品</a:t>
            </a:r>
            <a:r>
              <a:rPr lang="en-US" altLang="zh-TW" sz="2400" dirty="0">
                <a:solidFill>
                  <a:srgbClr val="000000"/>
                </a:solidFill>
                <a:ea typeface="華康正顏楷體W5" pitchFamily="65" charset="-120"/>
              </a:rPr>
              <a:t>(product)</a:t>
            </a:r>
            <a:r>
              <a:rPr lang="zh-TW" altLang="en-US" sz="2400" dirty="0">
                <a:solidFill>
                  <a:srgbClr val="000000"/>
                </a:solidFill>
                <a:ea typeface="華康正顏楷體W5" pitchFamily="65" charset="-120"/>
              </a:rPr>
              <a:t>都是評量重點</a:t>
            </a:r>
          </a:p>
          <a:p>
            <a:pPr marL="609600" indent="-609600">
              <a:lnSpc>
                <a:spcPct val="80000"/>
              </a:lnSpc>
              <a:buClr>
                <a:schemeClr val="folHlink"/>
              </a:buClr>
              <a:buFont typeface="Wingdings" pitchFamily="2" charset="2"/>
              <a:buNone/>
            </a:pPr>
            <a:r>
              <a:rPr lang="en-US" altLang="zh-TW" sz="2400" dirty="0">
                <a:solidFill>
                  <a:srgbClr val="000000"/>
                </a:solidFill>
                <a:ea typeface="華康正顏楷體W5" pitchFamily="65" charset="-120"/>
              </a:rPr>
              <a:t>5.</a:t>
            </a:r>
            <a:r>
              <a:rPr lang="zh-TW" altLang="en-US" sz="2400" dirty="0">
                <a:solidFill>
                  <a:srgbClr val="000000"/>
                </a:solidFill>
                <a:ea typeface="華康正顏楷體W5" pitchFamily="65" charset="-120"/>
              </a:rPr>
              <a:t>表現的規準</a:t>
            </a:r>
            <a:r>
              <a:rPr lang="en-US" altLang="zh-TW" sz="2400" dirty="0">
                <a:solidFill>
                  <a:srgbClr val="000000"/>
                </a:solidFill>
                <a:ea typeface="華康正顏楷體W5" pitchFamily="65" charset="-120"/>
              </a:rPr>
              <a:t>(criteria)</a:t>
            </a:r>
            <a:r>
              <a:rPr lang="zh-TW" altLang="en-US" sz="2400" dirty="0">
                <a:solidFill>
                  <a:srgbClr val="000000"/>
                </a:solidFill>
                <a:ea typeface="華康正顏楷體W5" pitchFamily="65" charset="-120"/>
              </a:rPr>
              <a:t>和標準</a:t>
            </a:r>
            <a:r>
              <a:rPr lang="en-US" altLang="zh-TW" sz="2400" dirty="0">
                <a:solidFill>
                  <a:srgbClr val="000000"/>
                </a:solidFill>
                <a:ea typeface="華康正顏楷體W5" pitchFamily="65" charset="-120"/>
              </a:rPr>
              <a:t>(standards)</a:t>
            </a:r>
            <a:r>
              <a:rPr lang="zh-TW" altLang="en-US" sz="2400" dirty="0">
                <a:solidFill>
                  <a:srgbClr val="000000"/>
                </a:solidFill>
                <a:ea typeface="華康正顏楷體W5" pitchFamily="65" charset="-120"/>
              </a:rPr>
              <a:t>要事先確定</a:t>
            </a:r>
          </a:p>
          <a:p>
            <a:pPr marL="0" indent="0" algn="ctr">
              <a:lnSpc>
                <a:spcPct val="80000"/>
              </a:lnSpc>
              <a:buClr>
                <a:schemeClr val="folHlink"/>
              </a:buClr>
              <a:buNone/>
            </a:pPr>
            <a:r>
              <a:rPr lang="zh-TW" altLang="en-US" sz="1800" dirty="0">
                <a:solidFill>
                  <a:srgbClr val="660033"/>
                </a:solidFill>
              </a:rPr>
              <a:t>（</a:t>
            </a:r>
            <a:r>
              <a:rPr lang="en-US" altLang="zh-TW" sz="1800" dirty="0">
                <a:solidFill>
                  <a:srgbClr val="660033"/>
                </a:solidFill>
              </a:rPr>
              <a:t>2001   </a:t>
            </a:r>
            <a:r>
              <a:rPr lang="zh-TW" altLang="en-US" sz="1800" dirty="0" smtClean="0">
                <a:solidFill>
                  <a:srgbClr val="660033"/>
                </a:solidFill>
              </a:rPr>
              <a:t>高毓婷）</a:t>
            </a:r>
            <a:endParaRPr lang="zh-TW" altLang="en-US" sz="1800" dirty="0">
              <a:solidFill>
                <a:srgbClr val="660033"/>
              </a:solidFill>
            </a:endParaRPr>
          </a:p>
          <a:p>
            <a:pPr marL="609600" indent="-609600">
              <a:lnSpc>
                <a:spcPct val="80000"/>
              </a:lnSpc>
              <a:buClr>
                <a:schemeClr val="folHlink"/>
              </a:buClr>
            </a:pPr>
            <a:endParaRPr lang="zh-TW" altLang="en-US" sz="2400" dirty="0">
              <a:solidFill>
                <a:srgbClr val="CC3300"/>
              </a:solidFill>
              <a:ea typeface="華康正顏楷體W5" pitchFamily="65" charset="-120"/>
            </a:endParaRPr>
          </a:p>
          <a:p>
            <a:pPr marL="609600" indent="-609600">
              <a:lnSpc>
                <a:spcPct val="80000"/>
              </a:lnSpc>
              <a:buClr>
                <a:schemeClr val="folHlink"/>
              </a:buClr>
              <a:buFont typeface="Wingdings" pitchFamily="2" charset="2"/>
              <a:buNone/>
            </a:pPr>
            <a:r>
              <a:rPr lang="zh-TW" altLang="en-US" sz="1400" dirty="0">
                <a:ea typeface="華康正顏楷體W5" pitchFamily="65" charset="-120"/>
              </a:rPr>
              <a:t> </a:t>
            </a:r>
            <a:br>
              <a:rPr lang="zh-TW" altLang="en-US" sz="1400" dirty="0">
                <a:ea typeface="華康正顏楷體W5" pitchFamily="65" charset="-120"/>
              </a:rPr>
            </a:br>
            <a:endParaRPr lang="zh-TW" altLang="en-US" sz="1400" dirty="0">
              <a:ea typeface="華康正顏楷體W5" pitchFamily="65" charset="-120"/>
            </a:endParaRPr>
          </a:p>
        </p:txBody>
      </p:sp>
      <p:pic>
        <p:nvPicPr>
          <p:cNvPr id="172035" name="Picture 3" descr="900801-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2750" y="414338"/>
            <a:ext cx="528638" cy="469900"/>
          </a:xfrm>
          <a:prstGeom prst="rect">
            <a:avLst/>
          </a:prstGeom>
          <a:noFill/>
          <a:extLst>
            <a:ext uri="{909E8E84-426E-40DD-AFC4-6F175D3DCCD1}">
              <a14:hiddenFill xmlns:a14="http://schemas.microsoft.com/office/drawing/2010/main">
                <a:solidFill>
                  <a:srgbClr val="FFFFFF"/>
                </a:solidFill>
              </a14:hiddenFill>
            </a:ext>
          </a:extLst>
        </p:spPr>
      </p:pic>
    </p:spTree>
  </p:cSld>
  <p:clrMapOvr>
    <a:overrideClrMapping bg1="lt1" tx1="dk1" bg2="lt2" tx2="dk2" accent1="accent1" accent2="accent2" accent3="accent3" accent4="accent4" accent5="accent5" accent6="accent6" hlink="hlink" folHlink="folHlink"/>
  </p:clrMapOvr>
  <p:transition>
    <p:random/>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4" fill="hold" grpId="0" nodeType="afterEffect">
                                  <p:stCondLst>
                                    <p:cond delay="0"/>
                                  </p:stCondLst>
                                  <p:childTnLst>
                                    <p:set>
                                      <p:cBhvr>
                                        <p:cTn id="6" dur="1" fill="hold">
                                          <p:stCondLst>
                                            <p:cond delay="0"/>
                                          </p:stCondLst>
                                        </p:cTn>
                                        <p:tgtEl>
                                          <p:spTgt spid="172034">
                                            <p:txEl>
                                              <p:pRg st="0" end="0"/>
                                            </p:txEl>
                                          </p:spTgt>
                                        </p:tgtEl>
                                        <p:attrNameLst>
                                          <p:attrName>style.visibility</p:attrName>
                                        </p:attrNameLst>
                                      </p:cBhvr>
                                      <p:to>
                                        <p:strVal val="visible"/>
                                      </p:to>
                                    </p:set>
                                    <p:anim calcmode="lin" valueType="num">
                                      <p:cBhvr additive="base">
                                        <p:cTn id="7" dur="500" fill="hold"/>
                                        <p:tgtEl>
                                          <p:spTgt spid="17203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72034">
                                            <p:txEl>
                                              <p:pRg st="0" end="0"/>
                                            </p:txEl>
                                          </p:spTgt>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72034">
                                            <p:txEl>
                                              <p:pRg st="2" end="2"/>
                                            </p:txEl>
                                          </p:spTgt>
                                        </p:tgtEl>
                                        <p:attrNameLst>
                                          <p:attrName>style.visibility</p:attrName>
                                        </p:attrNameLst>
                                      </p:cBhvr>
                                      <p:to>
                                        <p:strVal val="visible"/>
                                      </p:to>
                                    </p:set>
                                    <p:anim calcmode="lin" valueType="num">
                                      <p:cBhvr additive="base">
                                        <p:cTn id="12" dur="500" fill="hold"/>
                                        <p:tgtEl>
                                          <p:spTgt spid="172034">
                                            <p:txEl>
                                              <p:pRg st="2" end="2"/>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172034">
                                            <p:txEl>
                                              <p:pRg st="2" end="2"/>
                                            </p:txEl>
                                          </p:spTgt>
                                        </p:tgtEl>
                                        <p:attrNameLst>
                                          <p:attrName>ppt_y</p:attrName>
                                        </p:attrNameLst>
                                      </p:cBhvr>
                                      <p:tavLst>
                                        <p:tav tm="0">
                                          <p:val>
                                            <p:strVal val="1+#ppt_h/2"/>
                                          </p:val>
                                        </p:tav>
                                        <p:tav tm="100000">
                                          <p:val>
                                            <p:strVal val="#ppt_y"/>
                                          </p:val>
                                        </p:tav>
                                      </p:tavLst>
                                    </p:anim>
                                  </p:childTnLst>
                                </p:cTn>
                              </p:par>
                            </p:childTnLst>
                          </p:cTn>
                        </p:par>
                        <p:par>
                          <p:cTn id="14" fill="hold" nodeType="afterGroup">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172034">
                                            <p:txEl>
                                              <p:pRg st="4" end="4"/>
                                            </p:txEl>
                                          </p:spTgt>
                                        </p:tgtEl>
                                        <p:attrNameLst>
                                          <p:attrName>style.visibility</p:attrName>
                                        </p:attrNameLst>
                                      </p:cBhvr>
                                      <p:to>
                                        <p:strVal val="visible"/>
                                      </p:to>
                                    </p:set>
                                    <p:anim calcmode="lin" valueType="num">
                                      <p:cBhvr additive="base">
                                        <p:cTn id="17" dur="500" fill="hold"/>
                                        <p:tgtEl>
                                          <p:spTgt spid="172034">
                                            <p:txEl>
                                              <p:pRg st="4" end="4"/>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172034">
                                            <p:txEl>
                                              <p:pRg st="4" end="4"/>
                                            </p:txEl>
                                          </p:spTgt>
                                        </p:tgtEl>
                                        <p:attrNameLst>
                                          <p:attrName>ppt_y</p:attrName>
                                        </p:attrNameLst>
                                      </p:cBhvr>
                                      <p:tavLst>
                                        <p:tav tm="0">
                                          <p:val>
                                            <p:strVal val="1+#ppt_h/2"/>
                                          </p:val>
                                        </p:tav>
                                        <p:tav tm="100000">
                                          <p:val>
                                            <p:strVal val="#ppt_y"/>
                                          </p:val>
                                        </p:tav>
                                      </p:tavLst>
                                    </p:anim>
                                  </p:childTnLst>
                                </p:cTn>
                              </p:par>
                            </p:childTnLst>
                          </p:cTn>
                        </p:par>
                        <p:par>
                          <p:cTn id="19" fill="hold" nodeType="afterGroup">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172034">
                                            <p:txEl>
                                              <p:pRg st="5" end="5"/>
                                            </p:txEl>
                                          </p:spTgt>
                                        </p:tgtEl>
                                        <p:attrNameLst>
                                          <p:attrName>style.visibility</p:attrName>
                                        </p:attrNameLst>
                                      </p:cBhvr>
                                      <p:to>
                                        <p:strVal val="visible"/>
                                      </p:to>
                                    </p:set>
                                    <p:anim calcmode="lin" valueType="num">
                                      <p:cBhvr additive="base">
                                        <p:cTn id="22" dur="500" fill="hold"/>
                                        <p:tgtEl>
                                          <p:spTgt spid="172034">
                                            <p:txEl>
                                              <p:pRg st="5" end="5"/>
                                            </p:txEl>
                                          </p:spTgt>
                                        </p:tgtEl>
                                        <p:attrNameLst>
                                          <p:attrName>ppt_x</p:attrName>
                                        </p:attrNameLst>
                                      </p:cBhvr>
                                      <p:tavLst>
                                        <p:tav tm="0">
                                          <p:val>
                                            <p:strVal val="#ppt_x"/>
                                          </p:val>
                                        </p:tav>
                                        <p:tav tm="100000">
                                          <p:val>
                                            <p:strVal val="#ppt_x"/>
                                          </p:val>
                                        </p:tav>
                                      </p:tavLst>
                                    </p:anim>
                                    <p:anim calcmode="lin" valueType="num">
                                      <p:cBhvr additive="base">
                                        <p:cTn id="23" dur="500" fill="hold"/>
                                        <p:tgtEl>
                                          <p:spTgt spid="172034">
                                            <p:txEl>
                                              <p:pRg st="5" end="5"/>
                                            </p:txEl>
                                          </p:spTgt>
                                        </p:tgtEl>
                                        <p:attrNameLst>
                                          <p:attrName>ppt_y</p:attrName>
                                        </p:attrNameLst>
                                      </p:cBhvr>
                                      <p:tavLst>
                                        <p:tav tm="0">
                                          <p:val>
                                            <p:strVal val="1+#ppt_h/2"/>
                                          </p:val>
                                        </p:tav>
                                        <p:tav tm="100000">
                                          <p:val>
                                            <p:strVal val="#ppt_y"/>
                                          </p:val>
                                        </p:tav>
                                      </p:tavLst>
                                    </p:anim>
                                  </p:childTnLst>
                                </p:cTn>
                              </p:par>
                            </p:childTnLst>
                          </p:cTn>
                        </p:par>
                        <p:par>
                          <p:cTn id="24" fill="hold" nodeType="afterGroup">
                            <p:stCondLst>
                              <p:cond delay="2000"/>
                            </p:stCondLst>
                            <p:childTnLst>
                              <p:par>
                                <p:cTn id="25" presetID="2" presetClass="entr" presetSubtype="4" fill="hold" grpId="0" nodeType="afterEffect">
                                  <p:stCondLst>
                                    <p:cond delay="0"/>
                                  </p:stCondLst>
                                  <p:childTnLst>
                                    <p:set>
                                      <p:cBhvr>
                                        <p:cTn id="26" dur="1" fill="hold">
                                          <p:stCondLst>
                                            <p:cond delay="0"/>
                                          </p:stCondLst>
                                        </p:cTn>
                                        <p:tgtEl>
                                          <p:spTgt spid="172034">
                                            <p:txEl>
                                              <p:pRg st="6" end="6"/>
                                            </p:txEl>
                                          </p:spTgt>
                                        </p:tgtEl>
                                        <p:attrNameLst>
                                          <p:attrName>style.visibility</p:attrName>
                                        </p:attrNameLst>
                                      </p:cBhvr>
                                      <p:to>
                                        <p:strVal val="visible"/>
                                      </p:to>
                                    </p:set>
                                    <p:anim calcmode="lin" valueType="num">
                                      <p:cBhvr additive="base">
                                        <p:cTn id="27" dur="500" fill="hold"/>
                                        <p:tgtEl>
                                          <p:spTgt spid="172034">
                                            <p:txEl>
                                              <p:pRg st="6" end="6"/>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172034">
                                            <p:txEl>
                                              <p:pRg st="6" end="6"/>
                                            </p:txEl>
                                          </p:spTgt>
                                        </p:tgtEl>
                                        <p:attrNameLst>
                                          <p:attrName>ppt_y</p:attrName>
                                        </p:attrNameLst>
                                      </p:cBhvr>
                                      <p:tavLst>
                                        <p:tav tm="0">
                                          <p:val>
                                            <p:strVal val="1+#ppt_h/2"/>
                                          </p:val>
                                        </p:tav>
                                        <p:tav tm="100000">
                                          <p:val>
                                            <p:strVal val="#ppt_y"/>
                                          </p:val>
                                        </p:tav>
                                      </p:tavLst>
                                    </p:anim>
                                  </p:childTnLst>
                                </p:cTn>
                              </p:par>
                            </p:childTnLst>
                          </p:cTn>
                        </p:par>
                        <p:par>
                          <p:cTn id="29" fill="hold" nodeType="afterGroup">
                            <p:stCondLst>
                              <p:cond delay="2500"/>
                            </p:stCondLst>
                            <p:childTnLst>
                              <p:par>
                                <p:cTn id="30" presetID="2" presetClass="entr" presetSubtype="4" fill="hold" grpId="0" nodeType="afterEffect">
                                  <p:stCondLst>
                                    <p:cond delay="0"/>
                                  </p:stCondLst>
                                  <p:childTnLst>
                                    <p:set>
                                      <p:cBhvr>
                                        <p:cTn id="31" dur="1" fill="hold">
                                          <p:stCondLst>
                                            <p:cond delay="0"/>
                                          </p:stCondLst>
                                        </p:cTn>
                                        <p:tgtEl>
                                          <p:spTgt spid="172034">
                                            <p:txEl>
                                              <p:pRg st="7" end="7"/>
                                            </p:txEl>
                                          </p:spTgt>
                                        </p:tgtEl>
                                        <p:attrNameLst>
                                          <p:attrName>style.visibility</p:attrName>
                                        </p:attrNameLst>
                                      </p:cBhvr>
                                      <p:to>
                                        <p:strVal val="visible"/>
                                      </p:to>
                                    </p:set>
                                    <p:anim calcmode="lin" valueType="num">
                                      <p:cBhvr additive="base">
                                        <p:cTn id="32" dur="500" fill="hold"/>
                                        <p:tgtEl>
                                          <p:spTgt spid="172034">
                                            <p:txEl>
                                              <p:pRg st="7" end="7"/>
                                            </p:txEl>
                                          </p:spTgt>
                                        </p:tgtEl>
                                        <p:attrNameLst>
                                          <p:attrName>ppt_x</p:attrName>
                                        </p:attrNameLst>
                                      </p:cBhvr>
                                      <p:tavLst>
                                        <p:tav tm="0">
                                          <p:val>
                                            <p:strVal val="#ppt_x"/>
                                          </p:val>
                                        </p:tav>
                                        <p:tav tm="100000">
                                          <p:val>
                                            <p:strVal val="#ppt_x"/>
                                          </p:val>
                                        </p:tav>
                                      </p:tavLst>
                                    </p:anim>
                                    <p:anim calcmode="lin" valueType="num">
                                      <p:cBhvr additive="base">
                                        <p:cTn id="33" dur="500" fill="hold"/>
                                        <p:tgtEl>
                                          <p:spTgt spid="172034">
                                            <p:txEl>
                                              <p:pRg st="7" end="7"/>
                                            </p:txEl>
                                          </p:spTgt>
                                        </p:tgtEl>
                                        <p:attrNameLst>
                                          <p:attrName>ppt_y</p:attrName>
                                        </p:attrNameLst>
                                      </p:cBhvr>
                                      <p:tavLst>
                                        <p:tav tm="0">
                                          <p:val>
                                            <p:strVal val="1+#ppt_h/2"/>
                                          </p:val>
                                        </p:tav>
                                        <p:tav tm="100000">
                                          <p:val>
                                            <p:strVal val="#ppt_y"/>
                                          </p:val>
                                        </p:tav>
                                      </p:tavLst>
                                    </p:anim>
                                  </p:childTnLst>
                                </p:cTn>
                              </p:par>
                            </p:childTnLst>
                          </p:cTn>
                        </p:par>
                        <p:par>
                          <p:cTn id="34" fill="hold" nodeType="afterGroup">
                            <p:stCondLst>
                              <p:cond delay="3000"/>
                            </p:stCondLst>
                            <p:childTnLst>
                              <p:par>
                                <p:cTn id="35" presetID="2" presetClass="entr" presetSubtype="4" fill="hold" grpId="0" nodeType="afterEffect">
                                  <p:stCondLst>
                                    <p:cond delay="0"/>
                                  </p:stCondLst>
                                  <p:childTnLst>
                                    <p:set>
                                      <p:cBhvr>
                                        <p:cTn id="36" dur="1" fill="hold">
                                          <p:stCondLst>
                                            <p:cond delay="0"/>
                                          </p:stCondLst>
                                        </p:cTn>
                                        <p:tgtEl>
                                          <p:spTgt spid="172034">
                                            <p:txEl>
                                              <p:pRg st="8" end="8"/>
                                            </p:txEl>
                                          </p:spTgt>
                                        </p:tgtEl>
                                        <p:attrNameLst>
                                          <p:attrName>style.visibility</p:attrName>
                                        </p:attrNameLst>
                                      </p:cBhvr>
                                      <p:to>
                                        <p:strVal val="visible"/>
                                      </p:to>
                                    </p:set>
                                    <p:anim calcmode="lin" valueType="num">
                                      <p:cBhvr additive="base">
                                        <p:cTn id="37" dur="500" fill="hold"/>
                                        <p:tgtEl>
                                          <p:spTgt spid="172034">
                                            <p:txEl>
                                              <p:pRg st="8" end="8"/>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172034">
                                            <p:txEl>
                                              <p:pRg st="8" end="8"/>
                                            </p:txEl>
                                          </p:spTgt>
                                        </p:tgtEl>
                                        <p:attrNameLst>
                                          <p:attrName>ppt_y</p:attrName>
                                        </p:attrNameLst>
                                      </p:cBhvr>
                                      <p:tavLst>
                                        <p:tav tm="0">
                                          <p:val>
                                            <p:strVal val="1+#ppt_h/2"/>
                                          </p:val>
                                        </p:tav>
                                        <p:tav tm="100000">
                                          <p:val>
                                            <p:strVal val="#ppt_y"/>
                                          </p:val>
                                        </p:tav>
                                      </p:tavLst>
                                    </p:anim>
                                  </p:childTnLst>
                                </p:cTn>
                              </p:par>
                            </p:childTnLst>
                          </p:cTn>
                        </p:par>
                        <p:par>
                          <p:cTn id="39" fill="hold" nodeType="afterGroup">
                            <p:stCondLst>
                              <p:cond delay="3500"/>
                            </p:stCondLst>
                            <p:childTnLst>
                              <p:par>
                                <p:cTn id="40" presetID="2" presetClass="entr" presetSubtype="4" fill="hold" grpId="0" nodeType="afterEffect">
                                  <p:stCondLst>
                                    <p:cond delay="0"/>
                                  </p:stCondLst>
                                  <p:childTnLst>
                                    <p:set>
                                      <p:cBhvr>
                                        <p:cTn id="41" dur="1" fill="hold">
                                          <p:stCondLst>
                                            <p:cond delay="0"/>
                                          </p:stCondLst>
                                        </p:cTn>
                                        <p:tgtEl>
                                          <p:spTgt spid="172034">
                                            <p:txEl>
                                              <p:pRg st="9" end="9"/>
                                            </p:txEl>
                                          </p:spTgt>
                                        </p:tgtEl>
                                        <p:attrNameLst>
                                          <p:attrName>style.visibility</p:attrName>
                                        </p:attrNameLst>
                                      </p:cBhvr>
                                      <p:to>
                                        <p:strVal val="visible"/>
                                      </p:to>
                                    </p:set>
                                    <p:anim calcmode="lin" valueType="num">
                                      <p:cBhvr additive="base">
                                        <p:cTn id="42" dur="500" fill="hold"/>
                                        <p:tgtEl>
                                          <p:spTgt spid="172034">
                                            <p:txEl>
                                              <p:pRg st="9" end="9"/>
                                            </p:txEl>
                                          </p:spTgt>
                                        </p:tgtEl>
                                        <p:attrNameLst>
                                          <p:attrName>ppt_x</p:attrName>
                                        </p:attrNameLst>
                                      </p:cBhvr>
                                      <p:tavLst>
                                        <p:tav tm="0">
                                          <p:val>
                                            <p:strVal val="#ppt_x"/>
                                          </p:val>
                                        </p:tav>
                                        <p:tav tm="100000">
                                          <p:val>
                                            <p:strVal val="#ppt_x"/>
                                          </p:val>
                                        </p:tav>
                                      </p:tavLst>
                                    </p:anim>
                                    <p:anim calcmode="lin" valueType="num">
                                      <p:cBhvr additive="base">
                                        <p:cTn id="43" dur="500" fill="hold"/>
                                        <p:tgtEl>
                                          <p:spTgt spid="172034">
                                            <p:txEl>
                                              <p:pRg st="9" end="9"/>
                                            </p:txEl>
                                          </p:spTgt>
                                        </p:tgtEl>
                                        <p:attrNameLst>
                                          <p:attrName>ppt_y</p:attrName>
                                        </p:attrNameLst>
                                      </p:cBhvr>
                                      <p:tavLst>
                                        <p:tav tm="0">
                                          <p:val>
                                            <p:strVal val="1+#ppt_h/2"/>
                                          </p:val>
                                        </p:tav>
                                        <p:tav tm="100000">
                                          <p:val>
                                            <p:strVal val="#ppt_y"/>
                                          </p:val>
                                        </p:tav>
                                      </p:tavLst>
                                    </p:anim>
                                  </p:childTnLst>
                                </p:cTn>
                              </p:par>
                            </p:childTnLst>
                          </p:cTn>
                        </p:par>
                        <p:par>
                          <p:cTn id="44" fill="hold">
                            <p:stCondLst>
                              <p:cond delay="4000"/>
                            </p:stCondLst>
                            <p:childTnLst>
                              <p:par>
                                <p:cTn id="45" presetID="2" presetClass="entr" presetSubtype="4" fill="hold" grpId="0" nodeType="afterEffect">
                                  <p:stCondLst>
                                    <p:cond delay="0"/>
                                  </p:stCondLst>
                                  <p:childTnLst>
                                    <p:set>
                                      <p:cBhvr>
                                        <p:cTn id="46" dur="1" fill="hold">
                                          <p:stCondLst>
                                            <p:cond delay="0"/>
                                          </p:stCondLst>
                                        </p:cTn>
                                        <p:tgtEl>
                                          <p:spTgt spid="172034">
                                            <p:txEl>
                                              <p:pRg st="10" end="10"/>
                                            </p:txEl>
                                          </p:spTgt>
                                        </p:tgtEl>
                                        <p:attrNameLst>
                                          <p:attrName>style.visibility</p:attrName>
                                        </p:attrNameLst>
                                      </p:cBhvr>
                                      <p:to>
                                        <p:strVal val="visible"/>
                                      </p:to>
                                    </p:set>
                                    <p:anim calcmode="lin" valueType="num">
                                      <p:cBhvr additive="base">
                                        <p:cTn id="47" dur="500" fill="hold"/>
                                        <p:tgtEl>
                                          <p:spTgt spid="172034">
                                            <p:txEl>
                                              <p:pRg st="10" end="10"/>
                                            </p:txEl>
                                          </p:spTgt>
                                        </p:tgtEl>
                                        <p:attrNameLst>
                                          <p:attrName>ppt_x</p:attrName>
                                        </p:attrNameLst>
                                      </p:cBhvr>
                                      <p:tavLst>
                                        <p:tav tm="0">
                                          <p:val>
                                            <p:strVal val="#ppt_x"/>
                                          </p:val>
                                        </p:tav>
                                        <p:tav tm="100000">
                                          <p:val>
                                            <p:strVal val="#ppt_x"/>
                                          </p:val>
                                        </p:tav>
                                      </p:tavLst>
                                    </p:anim>
                                    <p:anim calcmode="lin" valueType="num">
                                      <p:cBhvr additive="base">
                                        <p:cTn id="48" dur="500" fill="hold"/>
                                        <p:tgtEl>
                                          <p:spTgt spid="172034">
                                            <p:txEl>
                                              <p:pRg st="10" end="10"/>
                                            </p:txEl>
                                          </p:spTgt>
                                        </p:tgtEl>
                                        <p:attrNameLst>
                                          <p:attrName>ppt_y</p:attrName>
                                        </p:attrNameLst>
                                      </p:cBhvr>
                                      <p:tavLst>
                                        <p:tav tm="0">
                                          <p:val>
                                            <p:strVal val="1+#ppt_h/2"/>
                                          </p:val>
                                        </p:tav>
                                        <p:tav tm="100000">
                                          <p:val>
                                            <p:strVal val="#ppt_y"/>
                                          </p:val>
                                        </p:tav>
                                      </p:tavLst>
                                    </p:anim>
                                  </p:childTnLst>
                                </p:cTn>
                              </p:par>
                            </p:childTnLst>
                          </p:cTn>
                        </p:par>
                        <p:par>
                          <p:cTn id="49" fill="hold" nodeType="afterGroup">
                            <p:stCondLst>
                              <p:cond delay="4500"/>
                            </p:stCondLst>
                            <p:childTnLst>
                              <p:par>
                                <p:cTn id="50" presetID="2" presetClass="entr" presetSubtype="4" fill="hold" grpId="0" nodeType="afterEffect">
                                  <p:stCondLst>
                                    <p:cond delay="0"/>
                                  </p:stCondLst>
                                  <p:childTnLst>
                                    <p:set>
                                      <p:cBhvr>
                                        <p:cTn id="51" dur="1" fill="hold">
                                          <p:stCondLst>
                                            <p:cond delay="0"/>
                                          </p:stCondLst>
                                        </p:cTn>
                                        <p:tgtEl>
                                          <p:spTgt spid="172034">
                                            <p:txEl>
                                              <p:pRg st="12" end="12"/>
                                            </p:txEl>
                                          </p:spTgt>
                                        </p:tgtEl>
                                        <p:attrNameLst>
                                          <p:attrName>style.visibility</p:attrName>
                                        </p:attrNameLst>
                                      </p:cBhvr>
                                      <p:to>
                                        <p:strVal val="visible"/>
                                      </p:to>
                                    </p:set>
                                    <p:anim calcmode="lin" valueType="num">
                                      <p:cBhvr additive="base">
                                        <p:cTn id="52" dur="500" fill="hold"/>
                                        <p:tgtEl>
                                          <p:spTgt spid="172034">
                                            <p:txEl>
                                              <p:pRg st="12" end="12"/>
                                            </p:txEl>
                                          </p:spTgt>
                                        </p:tgtEl>
                                        <p:attrNameLst>
                                          <p:attrName>ppt_x</p:attrName>
                                        </p:attrNameLst>
                                      </p:cBhvr>
                                      <p:tavLst>
                                        <p:tav tm="0">
                                          <p:val>
                                            <p:strVal val="#ppt_x"/>
                                          </p:val>
                                        </p:tav>
                                        <p:tav tm="100000">
                                          <p:val>
                                            <p:strVal val="#ppt_x"/>
                                          </p:val>
                                        </p:tav>
                                      </p:tavLst>
                                    </p:anim>
                                    <p:anim calcmode="lin" valueType="num">
                                      <p:cBhvr additive="base">
                                        <p:cTn id="53" dur="500" fill="hold"/>
                                        <p:tgtEl>
                                          <p:spTgt spid="172034">
                                            <p:txEl>
                                              <p:pRg st="12" end="1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2034" grpId="0" build="p" autoUpdateAnimBg="0" advAuto="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r>
              <a:rPr lang="en-US" altLang="zh-TW" sz="2400" dirty="0"/>
              <a:t>NCTM </a:t>
            </a:r>
            <a:r>
              <a:rPr lang="zh-TW" altLang="zh-TW" sz="2400" dirty="0"/>
              <a:t>評量標準的精神</a:t>
            </a:r>
            <a:r>
              <a:rPr lang="zh-TW" altLang="zh-TW" sz="2400" dirty="0" smtClean="0"/>
              <a:t>，更</a:t>
            </a:r>
            <a:r>
              <a:rPr lang="zh-TW" altLang="zh-TW" sz="2400" dirty="0"/>
              <a:t>強調歷程</a:t>
            </a:r>
            <a:r>
              <a:rPr lang="en-US" altLang="zh-TW" sz="2400" dirty="0"/>
              <a:t> (</a:t>
            </a:r>
            <a:r>
              <a:rPr lang="zh-TW" altLang="zh-TW" sz="2400" dirty="0"/>
              <a:t>學生如何處理這個問題</a:t>
            </a:r>
            <a:r>
              <a:rPr lang="en-US" altLang="zh-TW" sz="2400" dirty="0"/>
              <a:t>)</a:t>
            </a:r>
            <a:r>
              <a:rPr lang="zh-TW" altLang="zh-TW" sz="2400" dirty="0"/>
              <a:t>而較不強調成果</a:t>
            </a:r>
            <a:r>
              <a:rPr lang="en-US" altLang="zh-TW" sz="2400" dirty="0"/>
              <a:t> (</a:t>
            </a:r>
            <a:r>
              <a:rPr lang="zh-TW" altLang="zh-TW" sz="2400" dirty="0"/>
              <a:t>得到什麼答案</a:t>
            </a:r>
            <a:r>
              <a:rPr lang="en-US" altLang="zh-TW" sz="2400" dirty="0"/>
              <a:t>)</a:t>
            </a:r>
            <a:endParaRPr lang="zh-TW" altLang="en-US" sz="2400" dirty="0"/>
          </a:p>
        </p:txBody>
      </p:sp>
      <p:sp>
        <p:nvSpPr>
          <p:cNvPr id="5" name="內容版面配置區 4"/>
          <p:cNvSpPr>
            <a:spLocks noGrp="1"/>
          </p:cNvSpPr>
          <p:nvPr>
            <p:ph sz="quarter" idx="1"/>
          </p:nvPr>
        </p:nvSpPr>
        <p:spPr/>
        <p:txBody>
          <a:bodyPr>
            <a:normAutofit/>
          </a:bodyPr>
          <a:lstStyle/>
          <a:p>
            <a:r>
              <a:rPr lang="zh-TW" altLang="zh-TW" sz="2400" dirty="0"/>
              <a:t>評量學生的運作最困難的</a:t>
            </a:r>
            <a:r>
              <a:rPr lang="zh-TW" altLang="zh-TW" sz="2400" dirty="0" smtClean="0"/>
              <a:t>部份</a:t>
            </a:r>
            <a:r>
              <a:rPr lang="zh-TW" altLang="en-US" sz="2400" dirty="0" smtClean="0"/>
              <a:t>，</a:t>
            </a:r>
            <a:r>
              <a:rPr lang="zh-TW" altLang="zh-TW" sz="2400" dirty="0" smtClean="0"/>
              <a:t>即</a:t>
            </a:r>
            <a:r>
              <a:rPr lang="zh-TW" altLang="zh-TW" sz="2400" dirty="0"/>
              <a:t>在於決定如何評量</a:t>
            </a:r>
            <a:r>
              <a:rPr lang="zh-TW" altLang="zh-TW" sz="2400" dirty="0">
                <a:solidFill>
                  <a:srgbClr val="FF0000"/>
                </a:solidFill>
              </a:rPr>
              <a:t>不同形式的思考歷</a:t>
            </a:r>
            <a:r>
              <a:rPr lang="zh-TW" altLang="zh-TW" sz="2400" dirty="0" smtClean="0">
                <a:solidFill>
                  <a:srgbClr val="FF0000"/>
                </a:solidFill>
              </a:rPr>
              <a:t>程</a:t>
            </a:r>
            <a:r>
              <a:rPr lang="zh-TW" altLang="en-US" sz="2400" dirty="0" smtClean="0"/>
              <a:t>，</a:t>
            </a:r>
            <a:r>
              <a:rPr lang="zh-TW" altLang="zh-TW" sz="2400" dirty="0" smtClean="0"/>
              <a:t>以及</a:t>
            </a:r>
            <a:r>
              <a:rPr lang="zh-TW" altLang="zh-TW" sz="2400" dirty="0">
                <a:solidFill>
                  <a:srgbClr val="FF0000"/>
                </a:solidFill>
              </a:rPr>
              <a:t>不同類型的錯誤</a:t>
            </a:r>
            <a:r>
              <a:rPr lang="zh-TW" altLang="zh-TW" sz="2400" dirty="0" smtClean="0"/>
              <a:t>。</a:t>
            </a:r>
            <a:endParaRPr lang="en-US" altLang="zh-TW" sz="2400" dirty="0" smtClean="0"/>
          </a:p>
          <a:p>
            <a:r>
              <a:rPr lang="en-US" altLang="zh-TW" sz="2400" dirty="0"/>
              <a:t>1</a:t>
            </a:r>
            <a:r>
              <a:rPr lang="zh-TW" altLang="zh-TW" sz="2400" dirty="0"/>
              <a:t>．</a:t>
            </a:r>
            <a:r>
              <a:rPr lang="zh-TW" altLang="zh-TW" sz="2400" dirty="0">
                <a:solidFill>
                  <a:srgbClr val="C00000"/>
                </a:solidFill>
              </a:rPr>
              <a:t>分析</a:t>
            </a:r>
            <a:r>
              <a:rPr lang="zh-TW" altLang="zh-TW" sz="2400" dirty="0" smtClean="0">
                <a:solidFill>
                  <a:srgbClr val="C00000"/>
                </a:solidFill>
              </a:rPr>
              <a:t>性</a:t>
            </a:r>
            <a:r>
              <a:rPr lang="en-US" altLang="zh-TW" sz="2400" dirty="0">
                <a:solidFill>
                  <a:srgbClr val="C00000"/>
                </a:solidFill>
              </a:rPr>
              <a:t>(Analytic)</a:t>
            </a:r>
            <a:r>
              <a:rPr lang="zh-TW" altLang="zh-TW" sz="2400" dirty="0" smtClean="0">
                <a:solidFill>
                  <a:srgbClr val="C00000"/>
                </a:solidFill>
              </a:rPr>
              <a:t>計分</a:t>
            </a:r>
            <a:endParaRPr lang="zh-TW" altLang="zh-TW" sz="2400" dirty="0">
              <a:solidFill>
                <a:srgbClr val="C00000"/>
              </a:solidFill>
            </a:endParaRPr>
          </a:p>
          <a:p>
            <a:r>
              <a:rPr lang="zh-TW" altLang="zh-TW" sz="2400" dirty="0" smtClean="0"/>
              <a:t>老</a:t>
            </a:r>
            <a:r>
              <a:rPr lang="zh-TW" altLang="zh-TW" sz="2400" dirty="0"/>
              <a:t>師首先確定要評量的問題解決的各個面向為何，然後針對每一面向的表現水準設定一個計分</a:t>
            </a:r>
            <a:r>
              <a:rPr lang="zh-TW" altLang="zh-TW" sz="2400" dirty="0" smtClean="0"/>
              <a:t>規範</a:t>
            </a:r>
            <a:r>
              <a:rPr lang="zh-TW" altLang="en-US" sz="2400" dirty="0" smtClean="0"/>
              <a:t>。</a:t>
            </a:r>
            <a:r>
              <a:rPr lang="zh-TW" altLang="zh-TW" sz="2400" dirty="0" smtClean="0"/>
              <a:t>例如在</a:t>
            </a:r>
            <a:r>
              <a:rPr lang="zh-TW" altLang="zh-TW" sz="2400" dirty="0"/>
              <a:t>評量學生解文字題的紙筆表現時，</a:t>
            </a:r>
            <a:r>
              <a:rPr lang="zh-TW" altLang="zh-TW" sz="2400" dirty="0" smtClean="0"/>
              <a:t>假設</a:t>
            </a:r>
            <a:r>
              <a:rPr lang="en-US" altLang="zh-TW" sz="2400" dirty="0" smtClean="0"/>
              <a:t>1</a:t>
            </a:r>
            <a:r>
              <a:rPr lang="zh-TW" altLang="zh-TW" sz="2400" dirty="0" smtClean="0"/>
              <a:t>題有</a:t>
            </a:r>
            <a:r>
              <a:rPr lang="en-US" altLang="zh-TW" sz="2400" dirty="0" smtClean="0"/>
              <a:t>10</a:t>
            </a:r>
            <a:r>
              <a:rPr lang="zh-TW" altLang="en-US" sz="2400" dirty="0" smtClean="0"/>
              <a:t>分</a:t>
            </a:r>
            <a:r>
              <a:rPr lang="zh-TW" altLang="zh-TW" sz="2400" dirty="0" smtClean="0"/>
              <a:t>，</a:t>
            </a:r>
            <a:r>
              <a:rPr lang="zh-TW" altLang="zh-TW" sz="2400" dirty="0"/>
              <a:t>某</a:t>
            </a:r>
            <a:r>
              <a:rPr lang="zh-TW" altLang="zh-TW" sz="2400" dirty="0" smtClean="0"/>
              <a:t>一個</a:t>
            </a:r>
            <a:r>
              <a:rPr lang="zh-TW" altLang="en-US" sz="2400" dirty="0" smtClean="0"/>
              <a:t>分</a:t>
            </a:r>
            <a:r>
              <a:rPr lang="zh-TW" altLang="zh-TW" sz="2400" dirty="0" smtClean="0"/>
              <a:t>析</a:t>
            </a:r>
            <a:r>
              <a:rPr lang="zh-TW" altLang="zh-TW" sz="2400" dirty="0"/>
              <a:t>性計分的向度可能</a:t>
            </a:r>
            <a:r>
              <a:rPr lang="zh-TW" altLang="zh-TW" sz="2400" dirty="0" smtClean="0"/>
              <a:t>是</a:t>
            </a:r>
            <a:r>
              <a:rPr lang="zh-TW" altLang="en-US" sz="2400" dirty="0" smtClean="0"/>
              <a:t>：</a:t>
            </a:r>
            <a:r>
              <a:rPr lang="zh-TW" altLang="zh-TW" sz="2400" dirty="0" smtClean="0"/>
              <a:t>問題</a:t>
            </a:r>
            <a:r>
              <a:rPr lang="zh-TW" altLang="zh-TW" sz="2400" dirty="0"/>
              <a:t>理解</a:t>
            </a:r>
            <a:r>
              <a:rPr lang="zh-TW" altLang="zh-TW" sz="2400" dirty="0" smtClean="0"/>
              <a:t>佔</a:t>
            </a:r>
            <a:r>
              <a:rPr lang="en-US" altLang="zh-TW" sz="2400" dirty="0" smtClean="0"/>
              <a:t>4</a:t>
            </a:r>
            <a:r>
              <a:rPr lang="zh-TW" altLang="zh-TW" sz="2400" dirty="0" smtClean="0"/>
              <a:t>分</a:t>
            </a:r>
            <a:r>
              <a:rPr lang="zh-TW" altLang="zh-TW" sz="2400" dirty="0"/>
              <a:t>，解決的計畫</a:t>
            </a:r>
            <a:r>
              <a:rPr lang="zh-TW" altLang="zh-TW" sz="2400" dirty="0" smtClean="0"/>
              <a:t>佔</a:t>
            </a:r>
            <a:r>
              <a:rPr lang="en-US" altLang="zh-TW" sz="2400" dirty="0" smtClean="0"/>
              <a:t>4</a:t>
            </a:r>
            <a:r>
              <a:rPr lang="zh-TW" altLang="zh-TW" sz="2400" dirty="0" smtClean="0"/>
              <a:t>分</a:t>
            </a:r>
            <a:r>
              <a:rPr lang="zh-TW" altLang="zh-TW" sz="2400" dirty="0"/>
              <a:t>，答案正確</a:t>
            </a:r>
            <a:r>
              <a:rPr lang="zh-TW" altLang="zh-TW" sz="2400" dirty="0" smtClean="0"/>
              <a:t>佔</a:t>
            </a:r>
            <a:r>
              <a:rPr lang="en-US" altLang="zh-TW" sz="2400" dirty="0" smtClean="0"/>
              <a:t>2</a:t>
            </a:r>
            <a:r>
              <a:rPr lang="zh-TW" altLang="zh-TW" sz="2400" dirty="0" smtClean="0"/>
              <a:t>分。</a:t>
            </a:r>
            <a:endParaRPr lang="zh-TW" altLang="zh-TW" sz="2400" dirty="0"/>
          </a:p>
          <a:p>
            <a:r>
              <a:rPr lang="en-US" altLang="zh-TW" sz="2400" dirty="0"/>
              <a:t>2</a:t>
            </a:r>
            <a:r>
              <a:rPr lang="zh-TW" altLang="zh-TW" sz="2400" dirty="0"/>
              <a:t>．</a:t>
            </a:r>
            <a:r>
              <a:rPr lang="zh-TW" altLang="zh-TW" sz="2400" dirty="0">
                <a:solidFill>
                  <a:srgbClr val="C00000"/>
                </a:solidFill>
              </a:rPr>
              <a:t>整</a:t>
            </a:r>
            <a:r>
              <a:rPr lang="zh-TW" altLang="zh-TW" sz="2400" dirty="0" smtClean="0">
                <a:solidFill>
                  <a:srgbClr val="C00000"/>
                </a:solidFill>
              </a:rPr>
              <a:t>體性</a:t>
            </a:r>
            <a:r>
              <a:rPr lang="en-US" altLang="zh-TW" sz="2400" dirty="0">
                <a:solidFill>
                  <a:srgbClr val="C00000"/>
                </a:solidFill>
              </a:rPr>
              <a:t>(Holistic)</a:t>
            </a:r>
            <a:r>
              <a:rPr lang="zh-TW" altLang="zh-TW" sz="2400" dirty="0" smtClean="0">
                <a:solidFill>
                  <a:srgbClr val="C00000"/>
                </a:solidFill>
              </a:rPr>
              <a:t>計分</a:t>
            </a:r>
            <a:endParaRPr lang="zh-TW" altLang="zh-TW" sz="2400" dirty="0">
              <a:solidFill>
                <a:srgbClr val="C00000"/>
              </a:solidFill>
            </a:endParaRPr>
          </a:p>
          <a:p>
            <a:r>
              <a:rPr lang="zh-TW" altLang="zh-TW" sz="2400" dirty="0" smtClean="0"/>
              <a:t>整</a:t>
            </a:r>
            <a:r>
              <a:rPr lang="zh-TW" altLang="zh-TW" sz="2400" dirty="0"/>
              <a:t>體性計分，顧名思義，僅僅根據解決特定問題思考歷程來產生單一</a:t>
            </a:r>
            <a:r>
              <a:rPr lang="zh-TW" altLang="zh-TW" sz="2400" dirty="0" smtClean="0"/>
              <a:t>個</a:t>
            </a:r>
            <a:r>
              <a:rPr lang="zh-TW" altLang="en-US" sz="2400" dirty="0" smtClean="0"/>
              <a:t>分</a:t>
            </a:r>
            <a:r>
              <a:rPr lang="zh-TW" altLang="zh-TW" sz="2400" dirty="0" smtClean="0"/>
              <a:t>數。整</a:t>
            </a:r>
            <a:r>
              <a:rPr lang="zh-TW" altLang="zh-TW" sz="2400" dirty="0"/>
              <a:t>體性</a:t>
            </a:r>
            <a:r>
              <a:rPr lang="zh-TW" altLang="zh-TW" sz="2400" dirty="0" smtClean="0"/>
              <a:t>計分強調</a:t>
            </a:r>
            <a:r>
              <a:rPr lang="zh-TW" altLang="zh-TW" sz="2400" dirty="0"/>
              <a:t>整個解法即是一個</a:t>
            </a:r>
            <a:r>
              <a:rPr lang="zh-TW" altLang="zh-TW" sz="2400" dirty="0" smtClean="0"/>
              <a:t>整體</a:t>
            </a:r>
            <a:r>
              <a:rPr lang="zh-TW" altLang="en-US" sz="2400" dirty="0"/>
              <a:t>。</a:t>
            </a:r>
          </a:p>
        </p:txBody>
      </p:sp>
    </p:spTree>
    <p:extLst>
      <p:ext uri="{BB962C8B-B14F-4D97-AF65-F5344CB8AC3E}">
        <p14:creationId xmlns:p14="http://schemas.microsoft.com/office/powerpoint/2010/main" val="248642248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標題 1"/>
          <p:cNvSpPr>
            <a:spLocks noGrp="1"/>
          </p:cNvSpPr>
          <p:nvPr>
            <p:ph type="title"/>
          </p:nvPr>
        </p:nvSpPr>
        <p:spPr>
          <a:xfrm>
            <a:off x="3059832" y="116632"/>
            <a:ext cx="5256584" cy="758825"/>
          </a:xfrm>
        </p:spPr>
        <p:txBody>
          <a:bodyPr/>
          <a:lstStyle/>
          <a:p>
            <a:pPr>
              <a:defRPr/>
            </a:pPr>
            <a:r>
              <a:rPr lang="zh-TW" altLang="en-US" b="1" dirty="0" smtClean="0">
                <a:latin typeface="標楷體" pitchFamily="65" charset="-120"/>
                <a:ea typeface="標楷體" pitchFamily="65" charset="-120"/>
              </a:rPr>
              <a:t>評量標準的建立</a:t>
            </a:r>
            <a:endParaRPr lang="zh-TW" altLang="en-US" b="1" dirty="0">
              <a:latin typeface="標楷體" pitchFamily="65" charset="-120"/>
              <a:ea typeface="標楷體" pitchFamily="65" charset="-120"/>
            </a:endParaRPr>
          </a:p>
        </p:txBody>
      </p:sp>
      <p:sp>
        <p:nvSpPr>
          <p:cNvPr id="4" name="內容版面配置區 2"/>
          <p:cNvSpPr>
            <a:spLocks noGrp="1"/>
          </p:cNvSpPr>
          <p:nvPr>
            <p:ph idx="1"/>
          </p:nvPr>
        </p:nvSpPr>
        <p:spPr>
          <a:xfrm>
            <a:off x="179388" y="1124744"/>
            <a:ext cx="8964612" cy="4464496"/>
          </a:xfrm>
        </p:spPr>
        <p:txBody>
          <a:bodyPr>
            <a:normAutofit fontScale="85000" lnSpcReduction="10000"/>
          </a:bodyPr>
          <a:lstStyle/>
          <a:p>
            <a:pPr>
              <a:lnSpc>
                <a:spcPct val="150000"/>
              </a:lnSpc>
              <a:buFont typeface="Wingdings 2" pitchFamily="18" charset="2"/>
              <a:buNone/>
              <a:defRPr/>
            </a:pPr>
            <a:r>
              <a:rPr lang="zh-TW" altLang="en-US" sz="2400" dirty="0" smtClean="0">
                <a:latin typeface="標楷體" pitchFamily="65" charset="-120"/>
                <a:ea typeface="標楷體" pitchFamily="65" charset="-120"/>
              </a:rPr>
              <a:t>先瞭解自己課程的需求，建立清楚的評量標準</a:t>
            </a:r>
          </a:p>
          <a:p>
            <a:pPr>
              <a:lnSpc>
                <a:spcPct val="150000"/>
              </a:lnSpc>
              <a:buNone/>
              <a:defRPr/>
            </a:pPr>
            <a:r>
              <a:rPr lang="en-US" altLang="zh-TW" sz="2400" dirty="0" smtClean="0">
                <a:latin typeface="標楷體" pitchFamily="65" charset="-120"/>
                <a:ea typeface="標楷體" pitchFamily="65" charset="-120"/>
              </a:rPr>
              <a:t>Step 1:</a:t>
            </a:r>
            <a:r>
              <a:rPr lang="zh-TW" altLang="zh-TW" sz="2400" dirty="0">
                <a:latin typeface="標楷體" pitchFamily="65" charset="-120"/>
                <a:ea typeface="標楷體" pitchFamily="65" charset="-120"/>
              </a:rPr>
              <a:t>參考</a:t>
            </a:r>
            <a:r>
              <a:rPr lang="en-US" altLang="zh-TW" sz="2400" dirty="0">
                <a:latin typeface="標楷體" pitchFamily="65" charset="-120"/>
                <a:ea typeface="標楷體" pitchFamily="65" charset="-120"/>
              </a:rPr>
              <a:t>Rubric</a:t>
            </a:r>
            <a:r>
              <a:rPr lang="zh-TW" altLang="zh-TW" sz="2400" dirty="0">
                <a:latin typeface="標楷體" pitchFamily="65" charset="-120"/>
                <a:ea typeface="標楷體" pitchFamily="65" charset="-120"/>
              </a:rPr>
              <a:t>範例，從整體型或分析型中，選擇適合</a:t>
            </a:r>
            <a:r>
              <a:rPr lang="zh-TW" altLang="en-US" sz="2400" dirty="0">
                <a:latin typeface="標楷體" pitchFamily="65" charset="-120"/>
                <a:ea typeface="標楷體" pitchFamily="65" charset="-120"/>
              </a:rPr>
              <a:t>自己</a:t>
            </a:r>
            <a:r>
              <a:rPr lang="zh-TW" altLang="zh-TW" sz="2400" dirty="0">
                <a:latin typeface="標楷體" pitchFamily="65" charset="-120"/>
                <a:ea typeface="標楷體" pitchFamily="65" charset="-120"/>
              </a:rPr>
              <a:t>課程的類型。</a:t>
            </a:r>
            <a:endParaRPr lang="zh-TW" altLang="en-US" sz="2400" dirty="0">
              <a:latin typeface="標楷體" pitchFamily="65" charset="-120"/>
              <a:ea typeface="標楷體" pitchFamily="65" charset="-120"/>
            </a:endParaRPr>
          </a:p>
          <a:p>
            <a:pPr>
              <a:lnSpc>
                <a:spcPct val="150000"/>
              </a:lnSpc>
              <a:buFont typeface="Wingdings 2" pitchFamily="18" charset="2"/>
              <a:buNone/>
              <a:defRPr/>
            </a:pPr>
            <a:r>
              <a:rPr lang="en-US" altLang="zh-TW" sz="2400" dirty="0" smtClean="0">
                <a:latin typeface="標楷體" pitchFamily="65" charset="-120"/>
                <a:ea typeface="標楷體" pitchFamily="65" charset="-120"/>
              </a:rPr>
              <a:t>Step 2:</a:t>
            </a:r>
            <a:r>
              <a:rPr lang="zh-TW" altLang="en-US" sz="2400" dirty="0" smtClean="0">
                <a:latin typeface="標楷體" pitchFamily="65" charset="-120"/>
                <a:ea typeface="標楷體" pitchFamily="65" charset="-120"/>
              </a:rPr>
              <a:t>反思教學目標與學生最後應該要表現出來的能力</a:t>
            </a:r>
            <a:r>
              <a:rPr lang="en-US" altLang="zh-TW" sz="2400" dirty="0" smtClean="0">
                <a:latin typeface="標楷體" pitchFamily="65" charset="-120"/>
                <a:ea typeface="標楷體" pitchFamily="65" charset="-120"/>
              </a:rPr>
              <a:t>(</a:t>
            </a:r>
            <a:r>
              <a:rPr lang="zh-TW" altLang="en-US" sz="2400" dirty="0" smtClean="0">
                <a:latin typeface="標楷體" pitchFamily="65" charset="-120"/>
                <a:ea typeface="標楷體" pitchFamily="65" charset="-120"/>
              </a:rPr>
              <a:t>定基準</a:t>
            </a:r>
            <a:r>
              <a:rPr lang="en-US" altLang="zh-TW" sz="2400" dirty="0" smtClean="0">
                <a:latin typeface="標楷體" pitchFamily="65" charset="-120"/>
                <a:ea typeface="標楷體" pitchFamily="65" charset="-120"/>
              </a:rPr>
              <a:t>)</a:t>
            </a:r>
          </a:p>
          <a:p>
            <a:pPr>
              <a:lnSpc>
                <a:spcPct val="150000"/>
              </a:lnSpc>
              <a:buFont typeface="Wingdings 2" pitchFamily="18" charset="2"/>
              <a:buNone/>
              <a:defRPr/>
            </a:pPr>
            <a:r>
              <a:rPr lang="en-US" altLang="zh-TW" sz="2400" dirty="0" smtClean="0">
                <a:latin typeface="標楷體" pitchFamily="65" charset="-120"/>
                <a:ea typeface="標楷體" pitchFamily="65" charset="-120"/>
              </a:rPr>
              <a:t>Step 3:</a:t>
            </a:r>
            <a:r>
              <a:rPr lang="zh-TW" altLang="en-US" sz="2400" dirty="0" smtClean="0">
                <a:latin typeface="標楷體" pitchFamily="65" charset="-120"/>
                <a:ea typeface="標楷體" pitchFamily="65" charset="-120"/>
              </a:rPr>
              <a:t>依表現能力</a:t>
            </a:r>
            <a:r>
              <a:rPr lang="en-US" altLang="zh-TW" sz="2400" dirty="0" smtClean="0">
                <a:latin typeface="標楷體" pitchFamily="65" charset="-120"/>
                <a:ea typeface="標楷體" pitchFamily="65" charset="-120"/>
              </a:rPr>
              <a:t>(</a:t>
            </a:r>
            <a:r>
              <a:rPr lang="zh-TW" altLang="en-US" sz="2400" dirty="0" smtClean="0">
                <a:latin typeface="標楷體" pitchFamily="65" charset="-120"/>
                <a:ea typeface="標楷體" pitchFamily="65" charset="-120"/>
              </a:rPr>
              <a:t>基準</a:t>
            </a:r>
            <a:r>
              <a:rPr lang="en-US" altLang="zh-TW" sz="2400" dirty="0" smtClean="0">
                <a:latin typeface="標楷體" pitchFamily="65" charset="-120"/>
                <a:ea typeface="標楷體" pitchFamily="65" charset="-120"/>
              </a:rPr>
              <a:t>)</a:t>
            </a:r>
            <a:r>
              <a:rPr lang="zh-TW" altLang="en-US" sz="2400" dirty="0" smtClean="0">
                <a:latin typeface="標楷體" pitchFamily="65" charset="-120"/>
                <a:ea typeface="標楷體" pitchFamily="65" charset="-120"/>
              </a:rPr>
              <a:t>，建立清楚的評分規準。</a:t>
            </a:r>
          </a:p>
          <a:p>
            <a:pPr>
              <a:lnSpc>
                <a:spcPct val="150000"/>
              </a:lnSpc>
              <a:buFont typeface="Wingdings 2" pitchFamily="18" charset="2"/>
              <a:buNone/>
              <a:defRPr/>
            </a:pPr>
            <a:r>
              <a:rPr lang="en-US" altLang="zh-TW" sz="2400" dirty="0" smtClean="0">
                <a:latin typeface="標楷體" pitchFamily="65" charset="-120"/>
                <a:ea typeface="標楷體" pitchFamily="65" charset="-120"/>
              </a:rPr>
              <a:t>Step 4:</a:t>
            </a:r>
            <a:r>
              <a:rPr lang="zh-TW" altLang="en-US" sz="2400" dirty="0" smtClean="0">
                <a:latin typeface="標楷體" pitchFamily="65" charset="-120"/>
                <a:ea typeface="標楷體" pitchFamily="65" charset="-120"/>
              </a:rPr>
              <a:t>決定</a:t>
            </a:r>
            <a:r>
              <a:rPr lang="en-US" altLang="zh-TW" sz="2400" dirty="0" smtClean="0">
                <a:latin typeface="標楷體" pitchFamily="65" charset="-120"/>
                <a:ea typeface="標楷體" pitchFamily="65" charset="-120"/>
              </a:rPr>
              <a:t>3</a:t>
            </a:r>
            <a:r>
              <a:rPr lang="zh-TW" altLang="en-US" sz="2400" dirty="0" smtClean="0">
                <a:latin typeface="標楷體" pitchFamily="65" charset="-120"/>
                <a:ea typeface="標楷體" pitchFamily="65" charset="-120"/>
              </a:rPr>
              <a:t>～</a:t>
            </a:r>
            <a:r>
              <a:rPr lang="en-US" altLang="zh-TW" sz="2400" dirty="0" smtClean="0">
                <a:latin typeface="標楷體" pitchFamily="65" charset="-120"/>
                <a:ea typeface="標楷體" pitchFamily="65" charset="-120"/>
              </a:rPr>
              <a:t>6</a:t>
            </a:r>
            <a:r>
              <a:rPr lang="zh-TW" altLang="en-US" sz="2400" dirty="0" smtClean="0">
                <a:latin typeface="標楷體" pitchFamily="65" charset="-120"/>
                <a:ea typeface="標楷體" pitchFamily="65" charset="-120"/>
              </a:rPr>
              <a:t>個不同等級的標準，如</a:t>
            </a:r>
            <a:r>
              <a:rPr lang="en-US" altLang="zh-TW" sz="2400" dirty="0" smtClean="0">
                <a:latin typeface="標楷體" pitchFamily="65" charset="-120"/>
                <a:ea typeface="標楷體" pitchFamily="65" charset="-120"/>
              </a:rPr>
              <a:t>: </a:t>
            </a:r>
            <a:r>
              <a:rPr lang="zh-TW" altLang="en-US" sz="2400" dirty="0" smtClean="0">
                <a:latin typeface="標楷體" pitchFamily="65" charset="-120"/>
                <a:ea typeface="標楷體" pitchFamily="65" charset="-120"/>
              </a:rPr>
              <a:t>精熟、優良、達到、尚可、尚待加強</a:t>
            </a:r>
            <a:endParaRPr lang="en-US" altLang="zh-TW" sz="2400" dirty="0" smtClean="0">
              <a:latin typeface="標楷體" pitchFamily="65" charset="-120"/>
              <a:ea typeface="標楷體" pitchFamily="65" charset="-120"/>
            </a:endParaRPr>
          </a:p>
          <a:p>
            <a:pPr>
              <a:lnSpc>
                <a:spcPct val="150000"/>
              </a:lnSpc>
              <a:buFont typeface="Wingdings 2" pitchFamily="18" charset="2"/>
              <a:buNone/>
              <a:defRPr/>
            </a:pPr>
            <a:r>
              <a:rPr lang="en-US" altLang="zh-TW" sz="2400" dirty="0" smtClean="0">
                <a:latin typeface="標楷體" pitchFamily="65" charset="-120"/>
                <a:ea typeface="標楷體" pitchFamily="65" charset="-120"/>
              </a:rPr>
              <a:t>Step 5:</a:t>
            </a:r>
            <a:r>
              <a:rPr lang="zh-TW" altLang="en-US" sz="2400" dirty="0" smtClean="0">
                <a:latin typeface="標楷體" pitchFamily="65" charset="-120"/>
                <a:ea typeface="標楷體" pitchFamily="65" charset="-120"/>
              </a:rPr>
              <a:t>訂出每個等級的分數範圍</a:t>
            </a:r>
            <a:endParaRPr lang="en-US" altLang="zh-TW" sz="2400" dirty="0" smtClean="0">
              <a:latin typeface="標楷體" pitchFamily="65" charset="-120"/>
              <a:ea typeface="標楷體" pitchFamily="65" charset="-120"/>
            </a:endParaRPr>
          </a:p>
          <a:p>
            <a:pPr>
              <a:lnSpc>
                <a:spcPct val="150000"/>
              </a:lnSpc>
              <a:buNone/>
              <a:defRPr/>
            </a:pPr>
            <a:r>
              <a:rPr lang="en-US" altLang="zh-TW" sz="2400" dirty="0">
                <a:latin typeface="標楷體" pitchFamily="65" charset="-120"/>
                <a:ea typeface="標楷體" pitchFamily="65" charset="-120"/>
              </a:rPr>
              <a:t>Step 6</a:t>
            </a:r>
            <a:r>
              <a:rPr lang="en-US" altLang="zh-TW" sz="2400" dirty="0" smtClean="0">
                <a:latin typeface="標楷體" pitchFamily="65" charset="-120"/>
                <a:ea typeface="標楷體" pitchFamily="65" charset="-120"/>
              </a:rPr>
              <a:t>:</a:t>
            </a:r>
            <a:r>
              <a:rPr lang="zh-TW" altLang="zh-TW" sz="2400" dirty="0">
                <a:latin typeface="標楷體" pitchFamily="65" charset="-120"/>
                <a:ea typeface="標楷體" pitchFamily="65" charset="-120"/>
              </a:rPr>
              <a:t>敘述的文字要淺顯易懂</a:t>
            </a:r>
            <a:endParaRPr lang="zh-TW" altLang="en-US" sz="2400" dirty="0">
              <a:latin typeface="標楷體" pitchFamily="65" charset="-120"/>
              <a:ea typeface="標楷體" pitchFamily="65" charset="-120"/>
            </a:endParaRPr>
          </a:p>
          <a:p>
            <a:pPr>
              <a:lnSpc>
                <a:spcPct val="150000"/>
              </a:lnSpc>
              <a:buNone/>
              <a:defRPr/>
            </a:pPr>
            <a:r>
              <a:rPr lang="en-US" altLang="zh-TW" sz="2400" dirty="0" smtClean="0">
                <a:latin typeface="標楷體" pitchFamily="65" charset="-120"/>
                <a:ea typeface="標楷體" pitchFamily="65" charset="-120"/>
              </a:rPr>
              <a:t>Step 7:</a:t>
            </a:r>
            <a:r>
              <a:rPr lang="zh-TW" altLang="zh-TW" sz="2400" dirty="0">
                <a:latin typeface="標楷體" pitchFamily="65" charset="-120"/>
                <a:ea typeface="標楷體" pitchFamily="65" charset="-120"/>
              </a:rPr>
              <a:t>聽取同儕的回饋，不斷修正。 </a:t>
            </a:r>
            <a:endParaRPr lang="en-US" altLang="zh-TW" sz="2400" dirty="0">
              <a:latin typeface="標楷體" pitchFamily="65" charset="-120"/>
              <a:ea typeface="標楷體" pitchFamily="65" charset="-120"/>
            </a:endParaRPr>
          </a:p>
          <a:p>
            <a:pPr>
              <a:lnSpc>
                <a:spcPct val="150000"/>
              </a:lnSpc>
              <a:buNone/>
              <a:defRPr/>
            </a:pPr>
            <a:r>
              <a:rPr lang="en-US" altLang="zh-TW" sz="2400" dirty="0" smtClean="0">
                <a:latin typeface="標楷體" pitchFamily="65" charset="-120"/>
                <a:ea typeface="標楷體" pitchFamily="65" charset="-120"/>
              </a:rPr>
              <a:t>Step 8:</a:t>
            </a:r>
            <a:r>
              <a:rPr lang="zh-TW" altLang="zh-TW" sz="2400" dirty="0">
                <a:latin typeface="標楷體" pitchFamily="65" charset="-120"/>
                <a:ea typeface="標楷體" pitchFamily="65" charset="-120"/>
              </a:rPr>
              <a:t>與學生溝通、討論</a:t>
            </a:r>
            <a:r>
              <a:rPr lang="zh-TW" altLang="zh-TW" sz="2400" dirty="0" smtClean="0">
                <a:latin typeface="標楷體" pitchFamily="65" charset="-120"/>
                <a:ea typeface="標楷體" pitchFamily="65" charset="-120"/>
              </a:rPr>
              <a:t>，</a:t>
            </a:r>
            <a:r>
              <a:rPr lang="zh-TW" altLang="en-US" sz="2400" dirty="0" smtClean="0">
                <a:latin typeface="標楷體" pitchFamily="65" charset="-120"/>
                <a:ea typeface="標楷體" pitchFamily="65" charset="-120"/>
              </a:rPr>
              <a:t>確認</a:t>
            </a:r>
            <a:r>
              <a:rPr lang="zh-TW" altLang="zh-TW" sz="2400" dirty="0" smtClean="0">
                <a:latin typeface="標楷體" pitchFamily="65" charset="-120"/>
                <a:ea typeface="標楷體" pitchFamily="65" charset="-120"/>
              </a:rPr>
              <a:t>同學</a:t>
            </a:r>
            <a:r>
              <a:rPr lang="zh-TW" altLang="zh-TW" sz="2400" dirty="0">
                <a:latin typeface="標楷體" pitchFamily="65" charset="-120"/>
                <a:ea typeface="標楷體" pitchFamily="65" charset="-120"/>
              </a:rPr>
              <a:t>了解評估標準。</a:t>
            </a:r>
            <a:endParaRPr lang="zh-TW" altLang="en-US" sz="2400" dirty="0">
              <a:latin typeface="標楷體" pitchFamily="65" charset="-120"/>
              <a:ea typeface="標楷體" pitchFamily="65" charset="-120"/>
            </a:endParaRPr>
          </a:p>
          <a:p>
            <a:pPr>
              <a:buFont typeface="Wingdings 2" pitchFamily="18" charset="2"/>
              <a:buNone/>
              <a:defRPr/>
            </a:pPr>
            <a:endParaRPr lang="zh-TW" altLang="en-US" sz="2400" dirty="0"/>
          </a:p>
        </p:txBody>
      </p:sp>
      <p:sp>
        <p:nvSpPr>
          <p:cNvPr id="6" name="文字方塊 5"/>
          <p:cNvSpPr txBox="1"/>
          <p:nvPr/>
        </p:nvSpPr>
        <p:spPr>
          <a:xfrm>
            <a:off x="3995936" y="5551813"/>
            <a:ext cx="2195736" cy="369332"/>
          </a:xfrm>
          <a:prstGeom prst="rect">
            <a:avLst/>
          </a:prstGeom>
          <a:noFill/>
        </p:spPr>
        <p:txBody>
          <a:bodyPr wrap="square">
            <a:spAutoFit/>
          </a:bodyPr>
          <a:lstStyle/>
          <a:p>
            <a:pPr>
              <a:defRPr/>
            </a:pPr>
            <a:r>
              <a:rPr lang="en-US" altLang="zh-TW" dirty="0" smtClean="0">
                <a:latin typeface="標楷體" pitchFamily="65" charset="-120"/>
                <a:ea typeface="標楷體" pitchFamily="65" charset="-120"/>
              </a:rPr>
              <a:t>(2009  </a:t>
            </a:r>
            <a:r>
              <a:rPr lang="zh-TW" altLang="zh-TW" dirty="0" smtClean="0">
                <a:latin typeface="標楷體" pitchFamily="65" charset="-120"/>
                <a:ea typeface="標楷體" pitchFamily="65" charset="-120"/>
              </a:rPr>
              <a:t>劉家瑜</a:t>
            </a:r>
            <a:r>
              <a:rPr lang="en-US" altLang="zh-TW" dirty="0" smtClean="0">
                <a:latin typeface="標楷體" pitchFamily="65" charset="-120"/>
                <a:ea typeface="標楷體" pitchFamily="65" charset="-120"/>
              </a:rPr>
              <a:t>)</a:t>
            </a:r>
            <a:endParaRPr lang="zh-TW" altLang="en-US" dirty="0">
              <a:solidFill>
                <a:prstClr val="black"/>
              </a:solidFill>
              <a:latin typeface="Arial" pitchFamily="34" charset="0"/>
              <a:ea typeface="新細明體" pitchFamily="18" charset="-120"/>
            </a:endParaRPr>
          </a:p>
        </p:txBody>
      </p:sp>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圓角矩形 14"/>
          <p:cNvSpPr>
            <a:spLocks noChangeArrowheads="1"/>
          </p:cNvSpPr>
          <p:nvPr/>
        </p:nvSpPr>
        <p:spPr bwMode="auto">
          <a:xfrm>
            <a:off x="655638" y="1500188"/>
            <a:ext cx="7981950" cy="4953000"/>
          </a:xfrm>
          <a:prstGeom prst="roundRect">
            <a:avLst>
              <a:gd name="adj" fmla="val 5130"/>
            </a:avLst>
          </a:prstGeom>
          <a:solidFill>
            <a:schemeClr val="bg1">
              <a:alpha val="70195"/>
            </a:schemeClr>
          </a:solidFill>
          <a:ln w="28575" algn="ctr">
            <a:solidFill>
              <a:srgbClr val="2D2D8A"/>
            </a:solidFill>
            <a:prstDash val="dash"/>
            <a:round/>
            <a:headEnd/>
            <a:tailEnd/>
          </a:ln>
        </p:spPr>
        <p:txBody>
          <a:bodyPr>
            <a:spAutoFit/>
          </a:bodyPr>
          <a:lstStyle/>
          <a:p>
            <a:pPr>
              <a:spcBef>
                <a:spcPct val="25000"/>
              </a:spcBef>
              <a:buClr>
                <a:srgbClr val="FF3300"/>
              </a:buClr>
            </a:pPr>
            <a:r>
              <a:rPr kumimoji="0" lang="zh-TW" altLang="en-US" sz="2800" b="1" smtClean="0">
                <a:solidFill>
                  <a:srgbClr val="000000"/>
                </a:solidFill>
                <a:latin typeface="標楷體" pitchFamily="65" charset="-120"/>
                <a:ea typeface="標楷體" pitchFamily="65" charset="-120"/>
              </a:rPr>
              <a:t>培訓種子講師：</a:t>
            </a:r>
          </a:p>
          <a:p>
            <a:pPr>
              <a:spcBef>
                <a:spcPct val="25000"/>
              </a:spcBef>
              <a:buClr>
                <a:srgbClr val="FF3300"/>
              </a:buClr>
            </a:pPr>
            <a:r>
              <a:rPr kumimoji="0" lang="zh-TW" altLang="en-US" sz="2600" b="1" smtClean="0">
                <a:solidFill>
                  <a:srgbClr val="000000"/>
                </a:solidFill>
                <a:latin typeface="標楷體" pitchFamily="65" charset="-120"/>
                <a:ea typeface="標楷體" pitchFamily="65" charset="-120"/>
              </a:rPr>
              <a:t>結合</a:t>
            </a:r>
            <a:r>
              <a:rPr kumimoji="0" lang="zh-TW" altLang="en-US" sz="2600" smtClean="0">
                <a:solidFill>
                  <a:srgbClr val="000000"/>
                </a:solidFill>
                <a:latin typeface="標楷體" pitchFamily="65" charset="-120"/>
                <a:ea typeface="標楷體" pitchFamily="65" charset="-120"/>
              </a:rPr>
              <a:t>中央課程與教學輔導諮詢教師團隊</a:t>
            </a:r>
          </a:p>
          <a:p>
            <a:pPr>
              <a:spcBef>
                <a:spcPct val="25000"/>
              </a:spcBef>
              <a:buClr>
                <a:srgbClr val="FF3300"/>
              </a:buClr>
            </a:pPr>
            <a:r>
              <a:rPr kumimoji="0" lang="zh-TW" altLang="en-US" sz="2600" b="1" smtClean="0">
                <a:solidFill>
                  <a:srgbClr val="000000"/>
                </a:solidFill>
                <a:latin typeface="標楷體" pitchFamily="65" charset="-120"/>
                <a:ea typeface="標楷體" pitchFamily="65" charset="-120"/>
              </a:rPr>
              <a:t>調訓</a:t>
            </a:r>
            <a:r>
              <a:rPr kumimoji="0" lang="zh-TW" altLang="en-US" sz="2600" smtClean="0">
                <a:solidFill>
                  <a:srgbClr val="000000"/>
                </a:solidFill>
                <a:latin typeface="標楷體" pitchFamily="65" charset="-120"/>
                <a:ea typeface="標楷體" pitchFamily="65" charset="-120"/>
              </a:rPr>
              <a:t>各地方政府所屬輔導團輔導員進行培訓，</a:t>
            </a:r>
          </a:p>
          <a:p>
            <a:pPr>
              <a:spcBef>
                <a:spcPct val="25000"/>
              </a:spcBef>
              <a:buClr>
                <a:srgbClr val="FF3300"/>
              </a:buClr>
            </a:pPr>
            <a:r>
              <a:rPr kumimoji="0" lang="zh-TW" altLang="en-US" sz="2600" b="1" smtClean="0">
                <a:solidFill>
                  <a:srgbClr val="000000"/>
                </a:solidFill>
                <a:latin typeface="標楷體" pitchFamily="65" charset="-120"/>
                <a:ea typeface="標楷體" pitchFamily="65" charset="-120"/>
              </a:rPr>
              <a:t>包含</a:t>
            </a:r>
            <a:r>
              <a:rPr kumimoji="0" lang="zh-TW" altLang="en-US" sz="2600" smtClean="0">
                <a:solidFill>
                  <a:srgbClr val="000000"/>
                </a:solidFill>
                <a:latin typeface="標楷體" pitchFamily="65" charset="-120"/>
                <a:ea typeface="標楷體" pitchFamily="65" charset="-120"/>
              </a:rPr>
              <a:t>各學習領域之種子教師</a:t>
            </a:r>
          </a:p>
          <a:p>
            <a:pPr algn="ctr">
              <a:spcBef>
                <a:spcPct val="25000"/>
              </a:spcBef>
              <a:buClr>
                <a:srgbClr val="FF3300"/>
              </a:buClr>
            </a:pPr>
            <a:r>
              <a:rPr kumimoji="0" lang="zh-TW" altLang="en-US" sz="2600" smtClean="0">
                <a:solidFill>
                  <a:srgbClr val="000000"/>
                </a:solidFill>
                <a:latin typeface="標楷體" pitchFamily="65" charset="-120"/>
                <a:ea typeface="標楷體" pitchFamily="65" charset="-120"/>
              </a:rPr>
              <a:t>國語文、英語、本土語言、數學、</a:t>
            </a:r>
          </a:p>
          <a:p>
            <a:pPr algn="ctr">
              <a:spcBef>
                <a:spcPct val="25000"/>
              </a:spcBef>
              <a:buClr>
                <a:srgbClr val="FF3300"/>
              </a:buClr>
            </a:pPr>
            <a:r>
              <a:rPr kumimoji="0" lang="zh-TW" altLang="en-US" sz="2600" smtClean="0">
                <a:solidFill>
                  <a:srgbClr val="000000"/>
                </a:solidFill>
                <a:latin typeface="標楷體" pitchFamily="65" charset="-120"/>
                <a:ea typeface="標楷體" pitchFamily="65" charset="-120"/>
              </a:rPr>
              <a:t>社會、自然與生活科技、藝術與人文、</a:t>
            </a:r>
          </a:p>
          <a:p>
            <a:pPr algn="ctr">
              <a:spcBef>
                <a:spcPct val="25000"/>
              </a:spcBef>
              <a:buClr>
                <a:srgbClr val="FF3300"/>
              </a:buClr>
            </a:pPr>
            <a:r>
              <a:rPr kumimoji="0" lang="zh-TW" altLang="en-US" sz="2600" smtClean="0">
                <a:solidFill>
                  <a:srgbClr val="000000"/>
                </a:solidFill>
                <a:latin typeface="標楷體" pitchFamily="65" charset="-120"/>
                <a:ea typeface="標楷體" pitchFamily="65" charset="-120"/>
              </a:rPr>
              <a:t>健康與體育、生活課程、綜合活動</a:t>
            </a:r>
          </a:p>
          <a:p>
            <a:pPr>
              <a:spcBef>
                <a:spcPct val="50000"/>
              </a:spcBef>
              <a:buClr>
                <a:srgbClr val="FF3300"/>
              </a:buClr>
            </a:pPr>
            <a:r>
              <a:rPr kumimoji="0" lang="zh-TW" altLang="en-US" sz="2400" b="1" smtClean="0">
                <a:solidFill>
                  <a:prstClr val="black"/>
                </a:solidFill>
                <a:latin typeface="標楷體" pitchFamily="65" charset="-120"/>
                <a:ea typeface="標楷體" pitchFamily="65" charset="-120"/>
              </a:rPr>
              <a:t>研發</a:t>
            </a:r>
            <a:r>
              <a:rPr kumimoji="0" lang="zh-TW" altLang="en-US" sz="2400" b="1" smtClean="0">
                <a:solidFill>
                  <a:srgbClr val="000000"/>
                </a:solidFill>
                <a:latin typeface="標楷體" pitchFamily="65" charset="-120"/>
                <a:ea typeface="標楷體" pitchFamily="65" charset="-120"/>
              </a:rPr>
              <a:t>多元評量之典範教學示例</a:t>
            </a:r>
            <a:r>
              <a:rPr kumimoji="0" lang="zh-TW" altLang="en-US" sz="2400" smtClean="0">
                <a:solidFill>
                  <a:prstClr val="black"/>
                </a:solidFill>
                <a:latin typeface="標楷體" pitchFamily="65" charset="-120"/>
                <a:ea typeface="標楷體" pitchFamily="65" charset="-120"/>
              </a:rPr>
              <a:t> </a:t>
            </a:r>
            <a:r>
              <a:rPr kumimoji="0" lang="zh-TW" altLang="en-US" sz="2400" b="1" smtClean="0">
                <a:solidFill>
                  <a:srgbClr val="000000"/>
                </a:solidFill>
                <a:latin typeface="標楷體" pitchFamily="65" charset="-120"/>
                <a:ea typeface="標楷體" pitchFamily="65" charset="-120"/>
              </a:rPr>
              <a:t>：</a:t>
            </a:r>
            <a:r>
              <a:rPr kumimoji="0" lang="zh-TW" altLang="en-US" sz="2400" smtClean="0">
                <a:solidFill>
                  <a:srgbClr val="000000"/>
                </a:solidFill>
                <a:latin typeface="標楷體" pitchFamily="65" charset="-120"/>
                <a:ea typeface="標楷體" pitchFamily="65" charset="-120"/>
              </a:rPr>
              <a:t>編擬國小及國中多元評量研習課程案例，自</a:t>
            </a:r>
            <a:r>
              <a:rPr kumimoji="0" lang="en-US" altLang="zh-TW" sz="2400" smtClean="0">
                <a:solidFill>
                  <a:srgbClr val="000000"/>
                </a:solidFill>
                <a:latin typeface="標楷體" pitchFamily="65" charset="-120"/>
                <a:ea typeface="標楷體" pitchFamily="65" charset="-120"/>
              </a:rPr>
              <a:t>102</a:t>
            </a:r>
            <a:r>
              <a:rPr kumimoji="0" lang="zh-TW" altLang="en-US" sz="2400" smtClean="0">
                <a:solidFill>
                  <a:srgbClr val="000000"/>
                </a:solidFill>
                <a:latin typeface="標楷體" pitchFamily="65" charset="-120"/>
                <a:ea typeface="標楷體" pitchFamily="65" charset="-120"/>
              </a:rPr>
              <a:t>年起透過地方種子講師及各地方政府輔導團推廣多元評量之典範教學示例。</a:t>
            </a:r>
            <a:endParaRPr kumimoji="0" lang="en-US" altLang="zh-TW" sz="2400" smtClean="0">
              <a:solidFill>
                <a:srgbClr val="000000"/>
              </a:solidFill>
              <a:latin typeface="標楷體" pitchFamily="65" charset="-120"/>
              <a:ea typeface="標楷體" pitchFamily="65" charset="-120"/>
            </a:endParaRPr>
          </a:p>
        </p:txBody>
      </p:sp>
      <p:sp>
        <p:nvSpPr>
          <p:cNvPr id="75" name="圓角矩形 74"/>
          <p:cNvSpPr/>
          <p:nvPr/>
        </p:nvSpPr>
        <p:spPr>
          <a:xfrm>
            <a:off x="649288" y="568325"/>
            <a:ext cx="7921625" cy="792163"/>
          </a:xfrm>
          <a:prstGeom prst="roundRect">
            <a:avLst/>
          </a:prstGeom>
          <a:ln/>
        </p:spPr>
        <p:style>
          <a:lnRef idx="1">
            <a:schemeClr val="accent5"/>
          </a:lnRef>
          <a:fillRef idx="2">
            <a:schemeClr val="accent5"/>
          </a:fillRef>
          <a:effectRef idx="1">
            <a:schemeClr val="accent5"/>
          </a:effectRef>
          <a:fontRef idx="minor">
            <a:schemeClr val="dk1"/>
          </a:fontRef>
        </p:style>
        <p:txBody>
          <a:bodyPr anchor="ctr"/>
          <a:lstStyle/>
          <a:p>
            <a:pPr algn="ctr">
              <a:defRPr/>
            </a:pPr>
            <a:r>
              <a:rPr kumimoji="0" lang="zh-TW" altLang="zh-TW" sz="3600" b="1">
                <a:solidFill>
                  <a:prstClr val="black"/>
                </a:solidFill>
                <a:latin typeface="Arial" charset="0"/>
                <a:ea typeface="標楷體" pitchFamily="65" charset="-120"/>
              </a:rPr>
              <a:t>多元評量理念與應用</a:t>
            </a:r>
            <a:r>
              <a:rPr kumimoji="0" lang="zh-TW" altLang="zh-TW" sz="3600" b="1">
                <a:solidFill>
                  <a:srgbClr val="000000"/>
                </a:solidFill>
                <a:latin typeface="Arial" charset="0"/>
                <a:ea typeface="標楷體" pitchFamily="65" charset="-120"/>
              </a:rPr>
              <a:t>推動措施</a:t>
            </a:r>
            <a:endParaRPr kumimoji="0" lang="en-US" altLang="zh-TW" sz="3600" b="1">
              <a:solidFill>
                <a:srgbClr val="000000"/>
              </a:solidFill>
              <a:latin typeface="Arial" charset="0"/>
              <a:ea typeface="標楷體" pitchFamily="65" charset="-120"/>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showMasterSp="0">
  <p:cSld>
    <p:bg>
      <p:bgPr>
        <a:solidFill>
          <a:schemeClr val="accent2">
            <a:lumMod val="20000"/>
            <a:lumOff val="80000"/>
          </a:schemeClr>
        </a:solidFill>
        <a:effectLst/>
      </p:bgPr>
    </p:bg>
    <p:spTree>
      <p:nvGrpSpPr>
        <p:cNvPr id="1" name=""/>
        <p:cNvGrpSpPr/>
        <p:nvPr/>
      </p:nvGrpSpPr>
      <p:grpSpPr>
        <a:xfrm>
          <a:off x="0" y="0"/>
          <a:ext cx="0" cy="0"/>
          <a:chOff x="0" y="0"/>
          <a:chExt cx="0" cy="0"/>
        </a:xfrm>
      </p:grpSpPr>
      <p:sp>
        <p:nvSpPr>
          <p:cNvPr id="7" name="圓角矩形 6"/>
          <p:cNvSpPr/>
          <p:nvPr/>
        </p:nvSpPr>
        <p:spPr>
          <a:xfrm>
            <a:off x="323850" y="1773238"/>
            <a:ext cx="1223963" cy="3311525"/>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solidFill>
                <a:prstClr val="white"/>
              </a:solidFill>
            </a:endParaRPr>
          </a:p>
        </p:txBody>
      </p:sp>
      <p:sp>
        <p:nvSpPr>
          <p:cNvPr id="8" name="圓角矩形 7"/>
          <p:cNvSpPr/>
          <p:nvPr/>
        </p:nvSpPr>
        <p:spPr>
          <a:xfrm>
            <a:off x="1331913" y="1412875"/>
            <a:ext cx="7561262" cy="4968875"/>
          </a:xfrm>
          <a:prstGeom prst="roundRect">
            <a:avLst/>
          </a:prstGeom>
          <a:no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solidFill>
                <a:prstClr val="white"/>
              </a:solidFill>
            </a:endParaRPr>
          </a:p>
        </p:txBody>
      </p:sp>
      <p:sp>
        <p:nvSpPr>
          <p:cNvPr id="9" name="矩形 8"/>
          <p:cNvSpPr/>
          <p:nvPr/>
        </p:nvSpPr>
        <p:spPr>
          <a:xfrm>
            <a:off x="2627313" y="1773238"/>
            <a:ext cx="6192837" cy="431800"/>
          </a:xfrm>
          <a:prstGeom prst="rect">
            <a:avLst/>
          </a:prstGeom>
          <a:no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solidFill>
                <a:prstClr val="white"/>
              </a:solidFill>
            </a:endParaRPr>
          </a:p>
        </p:txBody>
      </p:sp>
      <p:sp>
        <p:nvSpPr>
          <p:cNvPr id="10" name="矩形 9"/>
          <p:cNvSpPr/>
          <p:nvPr/>
        </p:nvSpPr>
        <p:spPr>
          <a:xfrm>
            <a:off x="2627313" y="1700213"/>
            <a:ext cx="6121400" cy="2808287"/>
          </a:xfrm>
          <a:prstGeom prst="rect">
            <a:avLst/>
          </a:prstGeom>
          <a:noFill/>
          <a:ln w="38100">
            <a:solidFill>
              <a:srgbClr val="FF9999"/>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solidFill>
                <a:prstClr val="white"/>
              </a:solidFill>
            </a:endParaRPr>
          </a:p>
        </p:txBody>
      </p:sp>
      <p:sp>
        <p:nvSpPr>
          <p:cNvPr id="11" name="文字方塊 10"/>
          <p:cNvSpPr txBox="1">
            <a:spLocks noChangeArrowheads="1"/>
          </p:cNvSpPr>
          <p:nvPr/>
        </p:nvSpPr>
        <p:spPr bwMode="auto">
          <a:xfrm>
            <a:off x="250825" y="620713"/>
            <a:ext cx="1657350" cy="954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73050" indent="-273050">
              <a:defRPr kumimoji="1">
                <a:solidFill>
                  <a:schemeClr val="tx1"/>
                </a:solidFill>
                <a:latin typeface="Arial" pitchFamily="34" charset="0"/>
                <a:ea typeface="新細明體" pitchFamily="18" charset="-120"/>
              </a:defRPr>
            </a:lvl1pPr>
            <a:lvl2pPr marL="742950" indent="-285750">
              <a:defRPr kumimoji="1">
                <a:solidFill>
                  <a:schemeClr val="tx1"/>
                </a:solidFill>
                <a:latin typeface="Arial" pitchFamily="34" charset="0"/>
                <a:ea typeface="新細明體" pitchFamily="18" charset="-120"/>
              </a:defRPr>
            </a:lvl2pPr>
            <a:lvl3pPr marL="1143000" indent="-228600">
              <a:defRPr kumimoji="1">
                <a:solidFill>
                  <a:schemeClr val="tx1"/>
                </a:solidFill>
                <a:latin typeface="Arial" pitchFamily="34" charset="0"/>
                <a:ea typeface="新細明體" pitchFamily="18" charset="-120"/>
              </a:defRPr>
            </a:lvl3pPr>
            <a:lvl4pPr marL="1600200" indent="-228600">
              <a:defRPr kumimoji="1">
                <a:solidFill>
                  <a:schemeClr val="tx1"/>
                </a:solidFill>
                <a:latin typeface="Arial" pitchFamily="34" charset="0"/>
                <a:ea typeface="新細明體" pitchFamily="18" charset="-120"/>
              </a:defRPr>
            </a:lvl4pPr>
            <a:lvl5pPr marL="2057400" indent="-228600">
              <a:defRPr kumimoji="1">
                <a:solidFill>
                  <a:schemeClr val="tx1"/>
                </a:solidFill>
                <a:latin typeface="Arial"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pitchFamily="34" charset="0"/>
                <a:ea typeface="新細明體" pitchFamily="18" charset="-120"/>
              </a:defRPr>
            </a:lvl9pPr>
          </a:lstStyle>
          <a:p>
            <a:r>
              <a:rPr lang="zh-TW" altLang="en-US" sz="2800" b="1" smtClean="0">
                <a:solidFill>
                  <a:srgbClr val="FF0000"/>
                </a:solidFill>
                <a:latin typeface="微軟正黑體" pitchFamily="34" charset="-120"/>
                <a:ea typeface="微軟正黑體" pitchFamily="34" charset="-120"/>
              </a:rPr>
              <a:t>內容標準</a:t>
            </a:r>
            <a:endParaRPr lang="en-US" altLang="zh-TW" sz="2800" b="1" smtClean="0">
              <a:solidFill>
                <a:srgbClr val="FF0000"/>
              </a:solidFill>
              <a:latin typeface="微軟正黑體" pitchFamily="34" charset="-120"/>
              <a:ea typeface="微軟正黑體" pitchFamily="34" charset="-120"/>
            </a:endParaRPr>
          </a:p>
          <a:p>
            <a:r>
              <a:rPr lang="zh-TW" altLang="en-US" sz="2800" b="1" smtClean="0">
                <a:solidFill>
                  <a:srgbClr val="FF0000"/>
                </a:solidFill>
                <a:latin typeface="微軟正黑體" pitchFamily="34" charset="-120"/>
                <a:ea typeface="微軟正黑體" pitchFamily="34" charset="-120"/>
              </a:rPr>
              <a:t>  </a:t>
            </a:r>
            <a:r>
              <a:rPr lang="en-US" altLang="zh-TW" sz="2800" b="1" smtClean="0">
                <a:solidFill>
                  <a:srgbClr val="FF0000"/>
                </a:solidFill>
                <a:latin typeface="微軟正黑體" pitchFamily="34" charset="-120"/>
                <a:ea typeface="微軟正黑體" pitchFamily="34" charset="-120"/>
              </a:rPr>
              <a:t>(</a:t>
            </a:r>
            <a:r>
              <a:rPr lang="zh-TW" altLang="en-US" sz="2800" b="1" smtClean="0">
                <a:solidFill>
                  <a:srgbClr val="FF0000"/>
                </a:solidFill>
                <a:latin typeface="微軟正黑體" pitchFamily="34" charset="-120"/>
                <a:ea typeface="微軟正黑體" pitchFamily="34" charset="-120"/>
              </a:rPr>
              <a:t>基準</a:t>
            </a:r>
            <a:r>
              <a:rPr lang="en-US" altLang="zh-TW" sz="2800" b="1" smtClean="0">
                <a:solidFill>
                  <a:srgbClr val="FF0000"/>
                </a:solidFill>
                <a:latin typeface="微軟正黑體" pitchFamily="34" charset="-120"/>
                <a:ea typeface="微軟正黑體" pitchFamily="34" charset="-120"/>
              </a:rPr>
              <a:t>)</a:t>
            </a:r>
            <a:endParaRPr lang="zh-TW" altLang="en-US" sz="2800" b="1" smtClean="0">
              <a:solidFill>
                <a:srgbClr val="FF0000"/>
              </a:solidFill>
              <a:latin typeface="微軟正黑體" pitchFamily="34" charset="-120"/>
              <a:ea typeface="微軟正黑體" pitchFamily="34" charset="-120"/>
            </a:endParaRPr>
          </a:p>
        </p:txBody>
      </p:sp>
      <p:sp>
        <p:nvSpPr>
          <p:cNvPr id="12" name="文字方塊 11"/>
          <p:cNvSpPr txBox="1">
            <a:spLocks noChangeArrowheads="1"/>
          </p:cNvSpPr>
          <p:nvPr/>
        </p:nvSpPr>
        <p:spPr bwMode="auto">
          <a:xfrm>
            <a:off x="1908175" y="620713"/>
            <a:ext cx="169227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73050" indent="-273050">
              <a:defRPr kumimoji="1">
                <a:solidFill>
                  <a:schemeClr val="tx1"/>
                </a:solidFill>
                <a:latin typeface="Arial" pitchFamily="34" charset="0"/>
                <a:ea typeface="新細明體" pitchFamily="18" charset="-120"/>
              </a:defRPr>
            </a:lvl1pPr>
            <a:lvl2pPr marL="742950" indent="-285750">
              <a:defRPr kumimoji="1">
                <a:solidFill>
                  <a:schemeClr val="tx1"/>
                </a:solidFill>
                <a:latin typeface="Arial" pitchFamily="34" charset="0"/>
                <a:ea typeface="新細明體" pitchFamily="18" charset="-120"/>
              </a:defRPr>
            </a:lvl2pPr>
            <a:lvl3pPr marL="1143000" indent="-228600">
              <a:defRPr kumimoji="1">
                <a:solidFill>
                  <a:schemeClr val="tx1"/>
                </a:solidFill>
                <a:latin typeface="Arial" pitchFamily="34" charset="0"/>
                <a:ea typeface="新細明體" pitchFamily="18" charset="-120"/>
              </a:defRPr>
            </a:lvl3pPr>
            <a:lvl4pPr marL="1600200" indent="-228600">
              <a:defRPr kumimoji="1">
                <a:solidFill>
                  <a:schemeClr val="tx1"/>
                </a:solidFill>
                <a:latin typeface="Arial" pitchFamily="34" charset="0"/>
                <a:ea typeface="新細明體" pitchFamily="18" charset="-120"/>
              </a:defRPr>
            </a:lvl4pPr>
            <a:lvl5pPr marL="2057400" indent="-228600">
              <a:defRPr kumimoji="1">
                <a:solidFill>
                  <a:schemeClr val="tx1"/>
                </a:solidFill>
                <a:latin typeface="Arial"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pitchFamily="34" charset="0"/>
                <a:ea typeface="新細明體" pitchFamily="18" charset="-120"/>
              </a:defRPr>
            </a:lvl9pPr>
          </a:lstStyle>
          <a:p>
            <a:r>
              <a:rPr lang="zh-TW" altLang="en-US" sz="2800" b="1" smtClean="0">
                <a:solidFill>
                  <a:srgbClr val="00B050"/>
                </a:solidFill>
                <a:latin typeface="微軟正黑體" pitchFamily="34" charset="-120"/>
                <a:ea typeface="微軟正黑體" pitchFamily="34" charset="-120"/>
              </a:rPr>
              <a:t>評量標準</a:t>
            </a:r>
          </a:p>
        </p:txBody>
      </p:sp>
      <p:sp>
        <p:nvSpPr>
          <p:cNvPr id="13" name="文字方塊 12"/>
          <p:cNvSpPr txBox="1">
            <a:spLocks noChangeArrowheads="1"/>
          </p:cNvSpPr>
          <p:nvPr/>
        </p:nvSpPr>
        <p:spPr bwMode="auto">
          <a:xfrm>
            <a:off x="3924300" y="620713"/>
            <a:ext cx="180022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73050" indent="-273050">
              <a:defRPr kumimoji="1">
                <a:solidFill>
                  <a:schemeClr val="tx1"/>
                </a:solidFill>
                <a:latin typeface="Arial" pitchFamily="34" charset="0"/>
                <a:ea typeface="新細明體" pitchFamily="18" charset="-120"/>
              </a:defRPr>
            </a:lvl1pPr>
            <a:lvl2pPr marL="742950" indent="-285750">
              <a:defRPr kumimoji="1">
                <a:solidFill>
                  <a:schemeClr val="tx1"/>
                </a:solidFill>
                <a:latin typeface="Arial" pitchFamily="34" charset="0"/>
                <a:ea typeface="新細明體" pitchFamily="18" charset="-120"/>
              </a:defRPr>
            </a:lvl2pPr>
            <a:lvl3pPr marL="1143000" indent="-228600">
              <a:defRPr kumimoji="1">
                <a:solidFill>
                  <a:schemeClr val="tx1"/>
                </a:solidFill>
                <a:latin typeface="Arial" pitchFamily="34" charset="0"/>
                <a:ea typeface="新細明體" pitchFamily="18" charset="-120"/>
              </a:defRPr>
            </a:lvl3pPr>
            <a:lvl4pPr marL="1600200" indent="-228600">
              <a:defRPr kumimoji="1">
                <a:solidFill>
                  <a:schemeClr val="tx1"/>
                </a:solidFill>
                <a:latin typeface="Arial" pitchFamily="34" charset="0"/>
                <a:ea typeface="新細明體" pitchFamily="18" charset="-120"/>
              </a:defRPr>
            </a:lvl4pPr>
            <a:lvl5pPr marL="2057400" indent="-228600">
              <a:defRPr kumimoji="1">
                <a:solidFill>
                  <a:schemeClr val="tx1"/>
                </a:solidFill>
                <a:latin typeface="Arial"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pitchFamily="34" charset="0"/>
                <a:ea typeface="新細明體" pitchFamily="18" charset="-120"/>
              </a:defRPr>
            </a:lvl9pPr>
          </a:lstStyle>
          <a:p>
            <a:r>
              <a:rPr lang="zh-TW" altLang="en-US" sz="2800" b="1" smtClean="0">
                <a:solidFill>
                  <a:srgbClr val="FFC000"/>
                </a:solidFill>
                <a:latin typeface="微軟正黑體" pitchFamily="34" charset="-120"/>
                <a:ea typeface="微軟正黑體" pitchFamily="34" charset="-120"/>
              </a:rPr>
              <a:t>表現等級</a:t>
            </a:r>
          </a:p>
        </p:txBody>
      </p:sp>
      <p:sp>
        <p:nvSpPr>
          <p:cNvPr id="14" name="文字方塊 13"/>
          <p:cNvSpPr txBox="1">
            <a:spLocks noChangeArrowheads="1"/>
          </p:cNvSpPr>
          <p:nvPr/>
        </p:nvSpPr>
        <p:spPr bwMode="auto">
          <a:xfrm>
            <a:off x="5867400" y="620713"/>
            <a:ext cx="2017713"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73050" indent="-273050">
              <a:defRPr kumimoji="1">
                <a:solidFill>
                  <a:schemeClr val="tx1"/>
                </a:solidFill>
                <a:latin typeface="Arial" pitchFamily="34" charset="0"/>
                <a:ea typeface="新細明體" pitchFamily="18" charset="-120"/>
              </a:defRPr>
            </a:lvl1pPr>
            <a:lvl2pPr marL="742950" indent="-285750">
              <a:defRPr kumimoji="1">
                <a:solidFill>
                  <a:schemeClr val="tx1"/>
                </a:solidFill>
                <a:latin typeface="Arial" pitchFamily="34" charset="0"/>
                <a:ea typeface="新細明體" pitchFamily="18" charset="-120"/>
              </a:defRPr>
            </a:lvl2pPr>
            <a:lvl3pPr marL="1143000" indent="-228600">
              <a:defRPr kumimoji="1">
                <a:solidFill>
                  <a:schemeClr val="tx1"/>
                </a:solidFill>
                <a:latin typeface="Arial" pitchFamily="34" charset="0"/>
                <a:ea typeface="新細明體" pitchFamily="18" charset="-120"/>
              </a:defRPr>
            </a:lvl3pPr>
            <a:lvl4pPr marL="1600200" indent="-228600">
              <a:defRPr kumimoji="1">
                <a:solidFill>
                  <a:schemeClr val="tx1"/>
                </a:solidFill>
                <a:latin typeface="Arial" pitchFamily="34" charset="0"/>
                <a:ea typeface="新細明體" pitchFamily="18" charset="-120"/>
              </a:defRPr>
            </a:lvl4pPr>
            <a:lvl5pPr marL="2057400" indent="-228600">
              <a:defRPr kumimoji="1">
                <a:solidFill>
                  <a:schemeClr val="tx1"/>
                </a:solidFill>
                <a:latin typeface="Arial"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pitchFamily="34" charset="0"/>
                <a:ea typeface="新細明體" pitchFamily="18" charset="-120"/>
              </a:defRPr>
            </a:lvl9pPr>
          </a:lstStyle>
          <a:p>
            <a:r>
              <a:rPr lang="zh-TW" altLang="en-US" sz="2800" b="1" smtClean="0">
                <a:solidFill>
                  <a:srgbClr val="FF9999"/>
                </a:solidFill>
                <a:latin typeface="微軟正黑體" pitchFamily="34" charset="-120"/>
                <a:ea typeface="微軟正黑體" pitchFamily="34" charset="-120"/>
              </a:rPr>
              <a:t>表現描述</a:t>
            </a:r>
          </a:p>
        </p:txBody>
      </p:sp>
      <p:cxnSp>
        <p:nvCxnSpPr>
          <p:cNvPr id="18" name="直線單箭頭接點 17"/>
          <p:cNvCxnSpPr/>
          <p:nvPr/>
        </p:nvCxnSpPr>
        <p:spPr>
          <a:xfrm>
            <a:off x="827088" y="1412875"/>
            <a:ext cx="0" cy="395288"/>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1" name="直線單箭頭接點 20"/>
          <p:cNvCxnSpPr/>
          <p:nvPr/>
        </p:nvCxnSpPr>
        <p:spPr>
          <a:xfrm>
            <a:off x="2339975" y="1052513"/>
            <a:ext cx="0" cy="396875"/>
          </a:xfrm>
          <a:prstGeom prst="straightConnector1">
            <a:avLst/>
          </a:prstGeom>
          <a:ln w="38100">
            <a:solidFill>
              <a:srgbClr val="00B050"/>
            </a:solidFill>
            <a:tailEnd type="arrow"/>
          </a:ln>
        </p:spPr>
        <p:style>
          <a:lnRef idx="1">
            <a:schemeClr val="accent1"/>
          </a:lnRef>
          <a:fillRef idx="0">
            <a:schemeClr val="accent1"/>
          </a:fillRef>
          <a:effectRef idx="0">
            <a:schemeClr val="accent1"/>
          </a:effectRef>
          <a:fontRef idx="minor">
            <a:schemeClr val="tx1"/>
          </a:fontRef>
        </p:style>
      </p:cxnSp>
      <p:cxnSp>
        <p:nvCxnSpPr>
          <p:cNvPr id="22" name="直線單箭頭接點 21"/>
          <p:cNvCxnSpPr/>
          <p:nvPr/>
        </p:nvCxnSpPr>
        <p:spPr>
          <a:xfrm>
            <a:off x="4284663" y="1196975"/>
            <a:ext cx="0" cy="649288"/>
          </a:xfrm>
          <a:prstGeom prst="straightConnector1">
            <a:avLst/>
          </a:prstGeom>
          <a:ln w="38100">
            <a:solidFill>
              <a:srgbClr val="FFC000"/>
            </a:solidFill>
            <a:tailEnd type="arrow"/>
          </a:ln>
        </p:spPr>
        <p:style>
          <a:lnRef idx="1">
            <a:schemeClr val="accent1"/>
          </a:lnRef>
          <a:fillRef idx="0">
            <a:schemeClr val="accent1"/>
          </a:fillRef>
          <a:effectRef idx="0">
            <a:schemeClr val="accent1"/>
          </a:effectRef>
          <a:fontRef idx="minor">
            <a:schemeClr val="tx1"/>
          </a:fontRef>
        </p:style>
      </p:cxnSp>
      <p:cxnSp>
        <p:nvCxnSpPr>
          <p:cNvPr id="26" name="直線單箭頭接點 25"/>
          <p:cNvCxnSpPr/>
          <p:nvPr/>
        </p:nvCxnSpPr>
        <p:spPr>
          <a:xfrm flipH="1">
            <a:off x="6443663" y="1052513"/>
            <a:ext cx="0" cy="720725"/>
          </a:xfrm>
          <a:prstGeom prst="straightConnector1">
            <a:avLst/>
          </a:prstGeom>
          <a:ln w="38100">
            <a:solidFill>
              <a:srgbClr val="FF9999"/>
            </a:solidFill>
            <a:tailEnd type="arrow"/>
          </a:ln>
        </p:spPr>
        <p:style>
          <a:lnRef idx="1">
            <a:schemeClr val="accent1"/>
          </a:lnRef>
          <a:fillRef idx="0">
            <a:schemeClr val="accent1"/>
          </a:fillRef>
          <a:effectRef idx="0">
            <a:schemeClr val="accent1"/>
          </a:effectRef>
          <a:fontRef idx="minor">
            <a:schemeClr val="tx1"/>
          </a:fontRef>
        </p:style>
      </p:cxnSp>
      <p:graphicFrame>
        <p:nvGraphicFramePr>
          <p:cNvPr id="20" name="表格 19"/>
          <p:cNvGraphicFramePr>
            <a:graphicFrameLocks noGrp="1"/>
          </p:cNvGraphicFramePr>
          <p:nvPr>
            <p:extLst>
              <p:ext uri="{D42A27DB-BD31-4B8C-83A1-F6EECF244321}">
                <p14:modId xmlns:p14="http://schemas.microsoft.com/office/powerpoint/2010/main" val="586934265"/>
              </p:ext>
            </p:extLst>
          </p:nvPr>
        </p:nvGraphicFramePr>
        <p:xfrm>
          <a:off x="468313" y="1844675"/>
          <a:ext cx="8280399" cy="4203699"/>
        </p:xfrm>
        <a:graphic>
          <a:graphicData uri="http://schemas.openxmlformats.org/drawingml/2006/table">
            <a:tbl>
              <a:tblPr/>
              <a:tblGrid>
                <a:gridCol w="913731"/>
                <a:gridCol w="1317748"/>
                <a:gridCol w="1209784"/>
                <a:gridCol w="1209784"/>
                <a:gridCol w="1209784"/>
                <a:gridCol w="1209784"/>
                <a:gridCol w="1209784"/>
              </a:tblGrid>
              <a:tr h="494947">
                <a:tc rowSpan="5">
                  <a:txBody>
                    <a:bodyPr/>
                    <a:lstStyle/>
                    <a:p>
                      <a:pPr algn="just">
                        <a:spcAft>
                          <a:spcPts val="0"/>
                        </a:spcAft>
                      </a:pPr>
                      <a:r>
                        <a:rPr lang="zh-TW" sz="2000" b="1" kern="100" dirty="0">
                          <a:latin typeface="Times New Roman"/>
                          <a:ea typeface="標楷體"/>
                        </a:rPr>
                        <a:t>基準</a:t>
                      </a:r>
                      <a:r>
                        <a:rPr lang="zh-TW" sz="2000" b="1" kern="100" dirty="0" smtClean="0">
                          <a:latin typeface="Times New Roman"/>
                          <a:ea typeface="標楷體"/>
                        </a:rPr>
                        <a:t>一</a:t>
                      </a:r>
                      <a:endParaRPr lang="en-US" altLang="zh-TW" sz="2000" b="1" kern="100" dirty="0" smtClean="0">
                        <a:latin typeface="Times New Roman"/>
                        <a:ea typeface="標楷體"/>
                      </a:endParaRPr>
                    </a:p>
                    <a:p>
                      <a:pPr algn="just">
                        <a:spcAft>
                          <a:spcPts val="0"/>
                        </a:spcAft>
                      </a:pPr>
                      <a:endParaRPr lang="en-US" altLang="zh-TW" sz="2000" b="1" kern="100" dirty="0" smtClean="0">
                        <a:latin typeface="Times New Roman"/>
                        <a:ea typeface="標楷體"/>
                      </a:endParaRPr>
                    </a:p>
                    <a:p>
                      <a:pPr algn="just">
                        <a:spcAft>
                          <a:spcPts val="0"/>
                        </a:spcAft>
                      </a:pPr>
                      <a:r>
                        <a:rPr lang="zh-TW" altLang="en-US" sz="2000" b="1" kern="100" dirty="0" smtClean="0">
                          <a:latin typeface="Times New Roman"/>
                          <a:ea typeface="標楷體"/>
                        </a:rPr>
                        <a:t>根據每個子問題之提問，能活用數學知識以解決問題</a:t>
                      </a:r>
                      <a:endParaRPr lang="en-US" altLang="zh-TW" sz="2000" b="1" kern="100" dirty="0" smtClean="0">
                        <a:latin typeface="Times New Roman"/>
                        <a:ea typeface="標楷體"/>
                      </a:endParaRPr>
                    </a:p>
                  </a:txBody>
                  <a:tcPr marL="55866" marR="5586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just">
                        <a:spcAft>
                          <a:spcPts val="0"/>
                        </a:spcAft>
                      </a:pPr>
                      <a:r>
                        <a:rPr lang="zh-TW" altLang="en-US" sz="1800" kern="100" dirty="0" smtClean="0">
                          <a:latin typeface="Times New Roman"/>
                          <a:ea typeface="標楷體"/>
                        </a:rPr>
                        <a:t>         </a:t>
                      </a:r>
                      <a:r>
                        <a:rPr lang="zh-TW" sz="2000" b="1" kern="100" dirty="0" smtClean="0">
                          <a:latin typeface="Times New Roman"/>
                          <a:ea typeface="標楷體"/>
                        </a:rPr>
                        <a:t>規</a:t>
                      </a:r>
                      <a:endParaRPr lang="en-US" altLang="zh-TW" sz="2000" b="1" kern="100" dirty="0" smtClean="0">
                        <a:latin typeface="Times New Roman"/>
                        <a:ea typeface="標楷體"/>
                      </a:endParaRPr>
                    </a:p>
                    <a:p>
                      <a:pPr algn="just">
                        <a:spcAft>
                          <a:spcPts val="0"/>
                        </a:spcAft>
                      </a:pPr>
                      <a:r>
                        <a:rPr lang="zh-TW" altLang="en-US" sz="2000" b="1" kern="100" dirty="0" smtClean="0">
                          <a:latin typeface="Times New Roman"/>
                          <a:ea typeface="標楷體"/>
                        </a:rPr>
                        <a:t>        </a:t>
                      </a:r>
                      <a:r>
                        <a:rPr lang="zh-TW" sz="2000" b="1" kern="100" dirty="0" smtClean="0">
                          <a:latin typeface="Times New Roman"/>
                          <a:ea typeface="標楷體"/>
                        </a:rPr>
                        <a:t>準</a:t>
                      </a:r>
                      <a:endParaRPr lang="zh-TW" sz="2000" b="1" kern="100" dirty="0">
                        <a:latin typeface="Times New Roman"/>
                        <a:ea typeface="新細明體"/>
                      </a:endParaRPr>
                    </a:p>
                    <a:p>
                      <a:pPr algn="just">
                        <a:spcAft>
                          <a:spcPts val="0"/>
                        </a:spcAft>
                      </a:pPr>
                      <a:r>
                        <a:rPr lang="en-US" sz="1800" kern="100" dirty="0">
                          <a:latin typeface="Times New Roman"/>
                          <a:ea typeface="標楷體"/>
                        </a:rPr>
                        <a:t> </a:t>
                      </a:r>
                      <a:r>
                        <a:rPr lang="zh-TW" altLang="en-US" sz="1800" kern="100" dirty="0" smtClean="0">
                          <a:latin typeface="Times New Roman"/>
                          <a:ea typeface="標楷體"/>
                        </a:rPr>
                        <a:t>  </a:t>
                      </a:r>
                      <a:r>
                        <a:rPr lang="en-US" sz="1800" kern="100" dirty="0" smtClean="0">
                          <a:latin typeface="Times New Roman"/>
                          <a:ea typeface="標楷體"/>
                        </a:rPr>
                        <a:t>    </a:t>
                      </a:r>
                      <a:r>
                        <a:rPr lang="zh-TW" altLang="en-US" sz="2000" kern="100" dirty="0" smtClean="0">
                          <a:latin typeface="Times New Roman"/>
                          <a:ea typeface="標楷體"/>
                        </a:rPr>
                        <a:t>   </a:t>
                      </a:r>
                      <a:endParaRPr lang="en-US" altLang="zh-TW" sz="2000" kern="100" dirty="0" smtClean="0">
                        <a:latin typeface="Times New Roman"/>
                        <a:ea typeface="標楷體"/>
                      </a:endParaRPr>
                    </a:p>
                    <a:p>
                      <a:pPr algn="just">
                        <a:spcAft>
                          <a:spcPts val="0"/>
                        </a:spcAft>
                      </a:pPr>
                      <a:r>
                        <a:rPr lang="zh-TW" altLang="en-US" sz="2000" kern="100" dirty="0" smtClean="0">
                          <a:latin typeface="Times New Roman"/>
                          <a:ea typeface="標楷體"/>
                        </a:rPr>
                        <a:t>   </a:t>
                      </a:r>
                      <a:r>
                        <a:rPr lang="zh-TW" altLang="en-US" sz="2000" b="1" kern="100" dirty="0" smtClean="0">
                          <a:latin typeface="Times New Roman"/>
                          <a:ea typeface="標楷體"/>
                        </a:rPr>
                        <a:t>評</a:t>
                      </a:r>
                      <a:endParaRPr lang="en-US" altLang="zh-TW" sz="2000" b="1" kern="100" dirty="0" smtClean="0">
                        <a:latin typeface="Times New Roman"/>
                        <a:ea typeface="標楷體"/>
                      </a:endParaRPr>
                    </a:p>
                    <a:p>
                      <a:pPr algn="just">
                        <a:spcAft>
                          <a:spcPts val="0"/>
                        </a:spcAft>
                      </a:pPr>
                      <a:r>
                        <a:rPr lang="zh-TW" altLang="en-US" sz="2000" b="1" kern="100" dirty="0" smtClean="0">
                          <a:latin typeface="Times New Roman"/>
                          <a:ea typeface="標楷體"/>
                        </a:rPr>
                        <a:t>   量</a:t>
                      </a:r>
                      <a:endParaRPr lang="en-US" altLang="zh-TW" sz="2000" b="1" kern="100" dirty="0" smtClean="0">
                        <a:latin typeface="Times New Roman"/>
                        <a:ea typeface="標楷體"/>
                      </a:endParaRPr>
                    </a:p>
                    <a:p>
                      <a:pPr algn="just">
                        <a:spcAft>
                          <a:spcPts val="0"/>
                        </a:spcAft>
                      </a:pPr>
                      <a:r>
                        <a:rPr lang="zh-TW" altLang="en-US" sz="2000" b="1" kern="100" dirty="0" smtClean="0">
                          <a:latin typeface="Times New Roman"/>
                          <a:ea typeface="標楷體"/>
                        </a:rPr>
                        <a:t>   得</a:t>
                      </a:r>
                      <a:endParaRPr lang="en-US" altLang="zh-TW" sz="2000" b="1" kern="100" dirty="0" smtClean="0">
                        <a:latin typeface="Times New Roman"/>
                        <a:ea typeface="標楷體"/>
                      </a:endParaRPr>
                    </a:p>
                    <a:p>
                      <a:pPr algn="just">
                        <a:spcAft>
                          <a:spcPts val="0"/>
                        </a:spcAft>
                      </a:pPr>
                      <a:r>
                        <a:rPr lang="zh-TW" altLang="en-US" sz="2000" b="1" kern="100" dirty="0" smtClean="0">
                          <a:latin typeface="Times New Roman"/>
                          <a:ea typeface="標楷體"/>
                        </a:rPr>
                        <a:t>   分</a:t>
                      </a:r>
                      <a:endParaRPr lang="zh-TW" sz="2000" b="1" kern="100" dirty="0">
                        <a:latin typeface="Times New Roman"/>
                        <a:ea typeface="新細明體"/>
                      </a:endParaRPr>
                    </a:p>
                  </a:txBody>
                  <a:tcPr marL="55866" marR="5586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6350" cap="flat" cmpd="sng" algn="ctr">
                      <a:solidFill>
                        <a:srgbClr val="000000"/>
                      </a:solidFill>
                      <a:prstDash val="solid"/>
                      <a:round/>
                      <a:headEnd type="none" w="med" len="med"/>
                      <a:tailEnd type="none" w="med" len="med"/>
                    </a:lnTlToBr>
                  </a:tcPr>
                </a:tc>
                <a:tc>
                  <a:txBody>
                    <a:bodyPr/>
                    <a:lstStyle/>
                    <a:p>
                      <a:pPr algn="just">
                        <a:lnSpc>
                          <a:spcPct val="115000"/>
                        </a:lnSpc>
                        <a:spcBef>
                          <a:spcPts val="600"/>
                        </a:spcBef>
                        <a:spcAft>
                          <a:spcPts val="0"/>
                        </a:spcAft>
                      </a:pPr>
                      <a:r>
                        <a:rPr lang="en-US" sz="2400" kern="100" dirty="0" smtClean="0">
                          <a:latin typeface="標楷體"/>
                          <a:ea typeface="新細明體"/>
                        </a:rPr>
                        <a:t>5</a:t>
                      </a:r>
                      <a:r>
                        <a:rPr lang="zh-TW" sz="2400" kern="100" dirty="0" smtClean="0">
                          <a:latin typeface="Times New Roman"/>
                          <a:ea typeface="標楷體"/>
                        </a:rPr>
                        <a:t>分</a:t>
                      </a:r>
                      <a:endParaRPr lang="zh-TW" sz="2400" kern="100" dirty="0">
                        <a:latin typeface="Times New Roman"/>
                        <a:ea typeface="新細明體"/>
                      </a:endParaRPr>
                    </a:p>
                  </a:txBody>
                  <a:tcPr marL="55866" marR="5586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marL="0" marR="0" indent="0" algn="just" defTabSz="914400" rtl="0" eaLnBrk="1" fontAlgn="auto" latinLnBrk="0" hangingPunct="1">
                        <a:lnSpc>
                          <a:spcPct val="115000"/>
                        </a:lnSpc>
                        <a:spcBef>
                          <a:spcPts val="600"/>
                        </a:spcBef>
                        <a:spcAft>
                          <a:spcPts val="0"/>
                        </a:spcAft>
                        <a:buClrTx/>
                        <a:buSzTx/>
                        <a:buFontTx/>
                        <a:buNone/>
                        <a:tabLst/>
                        <a:defRPr/>
                      </a:pPr>
                      <a:r>
                        <a:rPr lang="en-US" altLang="zh-TW" sz="2400" kern="100" dirty="0" smtClean="0">
                          <a:latin typeface="標楷體"/>
                          <a:ea typeface="+mn-ea"/>
                        </a:rPr>
                        <a:t>5</a:t>
                      </a:r>
                      <a:r>
                        <a:rPr lang="zh-TW" altLang="zh-TW" sz="2400" kern="100" dirty="0" smtClean="0">
                          <a:latin typeface="Times New Roman"/>
                          <a:ea typeface="標楷體"/>
                        </a:rPr>
                        <a:t>分</a:t>
                      </a:r>
                      <a:endParaRPr lang="zh-TW" altLang="zh-TW" sz="2400" kern="100" dirty="0" smtClean="0">
                        <a:latin typeface="Times New Roman"/>
                        <a:ea typeface="+mn-ea"/>
                      </a:endParaRPr>
                    </a:p>
                  </a:txBody>
                  <a:tcPr marL="55866" marR="5586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just">
                        <a:lnSpc>
                          <a:spcPct val="115000"/>
                        </a:lnSpc>
                        <a:spcBef>
                          <a:spcPts val="600"/>
                        </a:spcBef>
                        <a:spcAft>
                          <a:spcPts val="0"/>
                        </a:spcAft>
                      </a:pPr>
                      <a:r>
                        <a:rPr lang="en-US" sz="2400" kern="100" dirty="0" smtClean="0">
                          <a:latin typeface="標楷體"/>
                          <a:ea typeface="新細明體"/>
                        </a:rPr>
                        <a:t>5</a:t>
                      </a:r>
                      <a:r>
                        <a:rPr lang="zh-TW" sz="2400" kern="100" dirty="0" smtClean="0">
                          <a:latin typeface="Times New Roman"/>
                          <a:ea typeface="標楷體"/>
                        </a:rPr>
                        <a:t>分</a:t>
                      </a:r>
                      <a:endParaRPr lang="zh-TW" sz="2400" kern="100" dirty="0">
                        <a:latin typeface="Times New Roman"/>
                        <a:ea typeface="新細明體"/>
                      </a:endParaRPr>
                    </a:p>
                  </a:txBody>
                  <a:tcPr marL="55866" marR="5586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just">
                        <a:lnSpc>
                          <a:spcPct val="115000"/>
                        </a:lnSpc>
                        <a:spcBef>
                          <a:spcPts val="600"/>
                        </a:spcBef>
                        <a:spcAft>
                          <a:spcPts val="0"/>
                        </a:spcAft>
                      </a:pPr>
                      <a:r>
                        <a:rPr lang="en-US" sz="2400" kern="100" dirty="0" smtClean="0">
                          <a:latin typeface="標楷體"/>
                          <a:ea typeface="新細明體"/>
                        </a:rPr>
                        <a:t>10</a:t>
                      </a:r>
                      <a:r>
                        <a:rPr lang="zh-TW" sz="2400" kern="100" dirty="0" smtClean="0">
                          <a:latin typeface="Times New Roman"/>
                          <a:ea typeface="標楷體"/>
                        </a:rPr>
                        <a:t>分</a:t>
                      </a:r>
                      <a:endParaRPr lang="zh-TW" sz="2400" kern="100" dirty="0">
                        <a:latin typeface="Times New Roman"/>
                        <a:ea typeface="新細明體"/>
                      </a:endParaRPr>
                    </a:p>
                  </a:txBody>
                  <a:tcPr marL="55866" marR="5586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just">
                        <a:lnSpc>
                          <a:spcPct val="115000"/>
                        </a:lnSpc>
                        <a:spcBef>
                          <a:spcPts val="600"/>
                        </a:spcBef>
                        <a:spcAft>
                          <a:spcPts val="0"/>
                        </a:spcAft>
                      </a:pPr>
                      <a:r>
                        <a:rPr lang="en-US" sz="2400" kern="100" dirty="0" smtClean="0">
                          <a:latin typeface="標楷體"/>
                          <a:ea typeface="新細明體"/>
                        </a:rPr>
                        <a:t>10</a:t>
                      </a:r>
                      <a:r>
                        <a:rPr lang="zh-TW" sz="2400" kern="100" dirty="0" smtClean="0">
                          <a:latin typeface="Times New Roman"/>
                          <a:ea typeface="標楷體"/>
                        </a:rPr>
                        <a:t>分</a:t>
                      </a:r>
                      <a:endParaRPr lang="zh-TW" sz="2400" kern="100" dirty="0">
                        <a:latin typeface="Times New Roman"/>
                        <a:ea typeface="新細明體"/>
                      </a:endParaRPr>
                    </a:p>
                  </a:txBody>
                  <a:tcPr marL="55866" marR="5586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r>
              <a:tr h="2095793">
                <a:tc vMerge="1">
                  <a:txBody>
                    <a:bodyPr/>
                    <a:lstStyle/>
                    <a:p>
                      <a:endParaRPr lang="zh-TW" altLang="en-US"/>
                    </a:p>
                  </a:txBody>
                  <a:tcPr/>
                </a:tc>
                <a:tc vMerge="1">
                  <a:txBody>
                    <a:bodyPr/>
                    <a:lstStyle/>
                    <a:p>
                      <a:endParaRPr lang="zh-TW" altLang="en-US"/>
                    </a:p>
                  </a:txBody>
                  <a:tcPr/>
                </a:tc>
                <a:tc>
                  <a:txBody>
                    <a:bodyPr/>
                    <a:lstStyle/>
                    <a:p>
                      <a:pPr algn="just">
                        <a:lnSpc>
                          <a:spcPct val="115000"/>
                        </a:lnSpc>
                        <a:spcBef>
                          <a:spcPts val="600"/>
                        </a:spcBef>
                        <a:spcAft>
                          <a:spcPts val="0"/>
                        </a:spcAft>
                      </a:pPr>
                      <a:r>
                        <a:rPr kumimoji="0" lang="zh-TW" altLang="zh-TW" sz="1800" kern="1200" dirty="0" smtClean="0">
                          <a:solidFill>
                            <a:schemeClr val="tx1"/>
                          </a:solidFill>
                          <a:effectLst/>
                          <a:latin typeface="+mn-lt"/>
                          <a:ea typeface="+mn-ea"/>
                          <a:cs typeface="+mn-cs"/>
                        </a:rPr>
                        <a:t>正確運用公式算出</a:t>
                      </a:r>
                      <a:r>
                        <a:rPr kumimoji="0" lang="en-US" altLang="zh-TW" sz="1800" kern="1200" dirty="0" smtClean="0">
                          <a:solidFill>
                            <a:schemeClr val="tx1"/>
                          </a:solidFill>
                          <a:effectLst/>
                          <a:latin typeface="+mn-lt"/>
                          <a:ea typeface="+mn-ea"/>
                          <a:cs typeface="+mn-cs"/>
                        </a:rPr>
                        <a:t>BMI</a:t>
                      </a:r>
                      <a:r>
                        <a:rPr kumimoji="0" lang="zh-TW" altLang="zh-TW" sz="1800" kern="1200" dirty="0" smtClean="0">
                          <a:solidFill>
                            <a:schemeClr val="tx1"/>
                          </a:solidFill>
                          <a:effectLst/>
                          <a:latin typeface="+mn-lt"/>
                          <a:ea typeface="+mn-ea"/>
                          <a:cs typeface="+mn-cs"/>
                        </a:rPr>
                        <a:t>值</a:t>
                      </a:r>
                      <a:endParaRPr lang="zh-TW" sz="2400" kern="100" dirty="0">
                        <a:latin typeface="Times New Roman"/>
                        <a:ea typeface="新細明體"/>
                      </a:endParaRPr>
                    </a:p>
                  </a:txBody>
                  <a:tcPr marL="55866" marR="5586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marL="0" marR="0" indent="0" algn="just" defTabSz="914400" rtl="0" eaLnBrk="1" fontAlgn="auto" latinLnBrk="0" hangingPunct="1">
                        <a:lnSpc>
                          <a:spcPct val="115000"/>
                        </a:lnSpc>
                        <a:spcBef>
                          <a:spcPts val="600"/>
                        </a:spcBef>
                        <a:spcAft>
                          <a:spcPts val="0"/>
                        </a:spcAft>
                        <a:buClrTx/>
                        <a:buSzTx/>
                        <a:buFontTx/>
                        <a:buNone/>
                        <a:tabLst/>
                        <a:defRPr/>
                      </a:pPr>
                      <a:r>
                        <a:rPr kumimoji="0" lang="zh-TW" altLang="zh-TW" sz="1800" kern="1200" dirty="0" smtClean="0">
                          <a:solidFill>
                            <a:schemeClr val="tx1"/>
                          </a:solidFill>
                          <a:effectLst/>
                          <a:latin typeface="+mn-lt"/>
                          <a:ea typeface="+mn-ea"/>
                          <a:cs typeface="+mn-cs"/>
                        </a:rPr>
                        <a:t>正確運用標準判斷</a:t>
                      </a:r>
                    </a:p>
                    <a:p>
                      <a:pPr algn="just">
                        <a:lnSpc>
                          <a:spcPct val="115000"/>
                        </a:lnSpc>
                        <a:spcBef>
                          <a:spcPts val="600"/>
                        </a:spcBef>
                        <a:spcAft>
                          <a:spcPts val="0"/>
                        </a:spcAft>
                      </a:pPr>
                      <a:endParaRPr lang="zh-TW" sz="2400" kern="100" dirty="0">
                        <a:latin typeface="Times New Roman"/>
                        <a:ea typeface="新細明體"/>
                      </a:endParaRPr>
                    </a:p>
                  </a:txBody>
                  <a:tcPr marL="55866" marR="5586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just">
                        <a:lnSpc>
                          <a:spcPct val="115000"/>
                        </a:lnSpc>
                        <a:spcBef>
                          <a:spcPts val="600"/>
                        </a:spcBef>
                        <a:spcAft>
                          <a:spcPts val="0"/>
                        </a:spcAft>
                      </a:pPr>
                      <a:r>
                        <a:rPr kumimoji="0" lang="zh-TW" altLang="zh-TW" sz="1800" kern="1200" dirty="0" smtClean="0">
                          <a:solidFill>
                            <a:schemeClr val="tx1"/>
                          </a:solidFill>
                          <a:effectLst/>
                          <a:latin typeface="+mn-lt"/>
                          <a:ea typeface="+mn-ea"/>
                          <a:cs typeface="+mn-cs"/>
                        </a:rPr>
                        <a:t>正確運用公式以符號計算</a:t>
                      </a:r>
                      <a:endParaRPr lang="zh-TW" sz="2400" kern="100" dirty="0">
                        <a:latin typeface="Times New Roman"/>
                        <a:ea typeface="新細明體"/>
                      </a:endParaRPr>
                    </a:p>
                  </a:txBody>
                  <a:tcPr marL="55866" marR="5586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just">
                        <a:lnSpc>
                          <a:spcPct val="115000"/>
                        </a:lnSpc>
                        <a:spcBef>
                          <a:spcPts val="600"/>
                        </a:spcBef>
                        <a:spcAft>
                          <a:spcPts val="0"/>
                        </a:spcAft>
                      </a:pPr>
                      <a:r>
                        <a:rPr kumimoji="0" lang="zh-TW" altLang="zh-TW" sz="1800" kern="1200" dirty="0" smtClean="0">
                          <a:solidFill>
                            <a:schemeClr val="tx1"/>
                          </a:solidFill>
                          <a:effectLst/>
                          <a:latin typeface="+mn-lt"/>
                          <a:ea typeface="+mn-ea"/>
                          <a:cs typeface="+mn-cs"/>
                        </a:rPr>
                        <a:t>正確地利用數學方法求出體重</a:t>
                      </a:r>
                      <a:endParaRPr lang="zh-TW" sz="2400" kern="100" dirty="0">
                        <a:latin typeface="Times New Roman"/>
                        <a:ea typeface="新細明體"/>
                      </a:endParaRPr>
                    </a:p>
                  </a:txBody>
                  <a:tcPr marL="55866" marR="5586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just">
                        <a:lnSpc>
                          <a:spcPct val="115000"/>
                        </a:lnSpc>
                        <a:spcBef>
                          <a:spcPts val="600"/>
                        </a:spcBef>
                        <a:spcAft>
                          <a:spcPts val="0"/>
                        </a:spcAft>
                      </a:pPr>
                      <a:r>
                        <a:rPr kumimoji="0" lang="zh-TW" altLang="zh-TW" sz="1800" kern="1200" dirty="0" smtClean="0">
                          <a:solidFill>
                            <a:schemeClr val="tx1"/>
                          </a:solidFill>
                          <a:effectLst/>
                          <a:latin typeface="+mn-lt"/>
                          <a:ea typeface="+mn-ea"/>
                          <a:cs typeface="+mn-cs"/>
                        </a:rPr>
                        <a:t>正確的推算適中身材的體重範圍</a:t>
                      </a:r>
                      <a:endParaRPr lang="zh-TW" sz="2400" kern="100" dirty="0">
                        <a:latin typeface="Times New Roman"/>
                        <a:ea typeface="新細明體"/>
                      </a:endParaRPr>
                    </a:p>
                  </a:txBody>
                  <a:tcPr marL="55866" marR="5586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r>
              <a:tr h="537653">
                <a:tc vMerge="1">
                  <a:txBody>
                    <a:bodyPr/>
                    <a:lstStyle/>
                    <a:p>
                      <a:endParaRPr lang="zh-TW" altLang="en-US"/>
                    </a:p>
                  </a:txBody>
                  <a:tcPr/>
                </a:tc>
                <a:tc>
                  <a:txBody>
                    <a:bodyPr/>
                    <a:lstStyle/>
                    <a:p>
                      <a:pPr algn="just">
                        <a:lnSpc>
                          <a:spcPts val="2000"/>
                        </a:lnSpc>
                        <a:spcAft>
                          <a:spcPts val="0"/>
                        </a:spcAft>
                      </a:pPr>
                      <a:r>
                        <a:rPr lang="zh-TW" altLang="en-US" sz="1800" b="1" kern="100" dirty="0" smtClean="0">
                          <a:latin typeface="標楷體" pitchFamily="65" charset="-120"/>
                          <a:ea typeface="標楷體" pitchFamily="65" charset="-120"/>
                        </a:rPr>
                        <a:t>自評</a:t>
                      </a:r>
                      <a:endParaRPr lang="zh-TW" sz="1800" b="1" kern="100" dirty="0">
                        <a:latin typeface="標楷體" pitchFamily="65" charset="-120"/>
                        <a:ea typeface="標楷體" pitchFamily="65" charset="-120"/>
                      </a:endParaRPr>
                    </a:p>
                  </a:txBody>
                  <a:tcPr marL="55866" marR="5586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ts val="2000"/>
                        </a:lnSpc>
                        <a:spcAft>
                          <a:spcPts val="0"/>
                        </a:spcAft>
                      </a:pPr>
                      <a:r>
                        <a:rPr lang="zh-TW" sz="1100" kern="100" dirty="0">
                          <a:latin typeface="Times New Roman"/>
                          <a:ea typeface="標楷體"/>
                        </a:rPr>
                        <a:t>ˇ</a:t>
                      </a:r>
                      <a:endParaRPr lang="zh-TW" sz="1000" kern="100" dirty="0">
                        <a:latin typeface="Times New Roman"/>
                        <a:ea typeface="新細明體"/>
                      </a:endParaRPr>
                    </a:p>
                  </a:txBody>
                  <a:tcPr marL="55866" marR="5586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ts val="2000"/>
                        </a:lnSpc>
                        <a:spcAft>
                          <a:spcPts val="0"/>
                        </a:spcAft>
                      </a:pPr>
                      <a:endParaRPr lang="zh-TW" sz="1000" kern="100" dirty="0">
                        <a:latin typeface="Times New Roman"/>
                        <a:ea typeface="新細明體"/>
                      </a:endParaRPr>
                    </a:p>
                  </a:txBody>
                  <a:tcPr marL="55866" marR="5586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ts val="2000"/>
                        </a:lnSpc>
                        <a:spcAft>
                          <a:spcPts val="0"/>
                        </a:spcAft>
                      </a:pPr>
                      <a:endParaRPr lang="en-US" sz="1100" kern="100">
                        <a:latin typeface="Times New Roman"/>
                        <a:ea typeface="標楷體"/>
                      </a:endParaRPr>
                    </a:p>
                  </a:txBody>
                  <a:tcPr marL="55866" marR="5586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ts val="2000"/>
                        </a:lnSpc>
                        <a:spcAft>
                          <a:spcPts val="0"/>
                        </a:spcAft>
                      </a:pPr>
                      <a:endParaRPr lang="en-US" sz="1100" kern="100">
                        <a:latin typeface="Times New Roman"/>
                        <a:ea typeface="標楷體"/>
                      </a:endParaRPr>
                    </a:p>
                  </a:txBody>
                  <a:tcPr marL="55866" marR="5586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ts val="2000"/>
                        </a:lnSpc>
                        <a:spcAft>
                          <a:spcPts val="0"/>
                        </a:spcAft>
                      </a:pPr>
                      <a:endParaRPr lang="en-US" sz="1100" kern="100" dirty="0">
                        <a:latin typeface="Times New Roman"/>
                        <a:ea typeface="標楷體"/>
                      </a:endParaRPr>
                    </a:p>
                  </a:txBody>
                  <a:tcPr marL="55866" marR="5586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37653">
                <a:tc vMerge="1">
                  <a:txBody>
                    <a:bodyPr/>
                    <a:lstStyle/>
                    <a:p>
                      <a:endParaRPr lang="zh-TW" altLang="en-US"/>
                    </a:p>
                  </a:txBody>
                  <a:tcPr/>
                </a:tc>
                <a:tc>
                  <a:txBody>
                    <a:bodyPr/>
                    <a:lstStyle/>
                    <a:p>
                      <a:pPr algn="just">
                        <a:lnSpc>
                          <a:spcPts val="2000"/>
                        </a:lnSpc>
                        <a:spcAft>
                          <a:spcPts val="0"/>
                        </a:spcAft>
                      </a:pPr>
                      <a:r>
                        <a:rPr lang="zh-TW" altLang="en-US" sz="1800" b="1" kern="100" dirty="0" smtClean="0">
                          <a:latin typeface="標楷體" pitchFamily="65" charset="-120"/>
                          <a:ea typeface="標楷體" pitchFamily="65" charset="-120"/>
                        </a:rPr>
                        <a:t>老師</a:t>
                      </a:r>
                      <a:endParaRPr lang="zh-TW" sz="1800" b="1" kern="100" dirty="0">
                        <a:latin typeface="標楷體" pitchFamily="65" charset="-120"/>
                        <a:ea typeface="標楷體" pitchFamily="65" charset="-120"/>
                      </a:endParaRPr>
                    </a:p>
                  </a:txBody>
                  <a:tcPr marL="55866" marR="5586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ts val="2000"/>
                        </a:lnSpc>
                        <a:spcAft>
                          <a:spcPts val="0"/>
                        </a:spcAft>
                      </a:pPr>
                      <a:endParaRPr lang="en-US" sz="1100" kern="100" dirty="0">
                        <a:latin typeface="Times New Roman"/>
                        <a:ea typeface="標楷體"/>
                      </a:endParaRPr>
                    </a:p>
                  </a:txBody>
                  <a:tcPr marL="55866" marR="5586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ts val="2000"/>
                        </a:lnSpc>
                        <a:spcAft>
                          <a:spcPts val="0"/>
                        </a:spcAft>
                      </a:pPr>
                      <a:endParaRPr lang="en-US" sz="1100" kern="100" dirty="0">
                        <a:latin typeface="Times New Roman"/>
                        <a:ea typeface="標楷體"/>
                      </a:endParaRPr>
                    </a:p>
                  </a:txBody>
                  <a:tcPr marL="55866" marR="5586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ts val="2000"/>
                        </a:lnSpc>
                        <a:spcAft>
                          <a:spcPts val="0"/>
                        </a:spcAft>
                      </a:pPr>
                      <a:r>
                        <a:rPr lang="zh-TW" sz="1100" kern="100">
                          <a:latin typeface="Times New Roman"/>
                          <a:ea typeface="標楷體"/>
                        </a:rPr>
                        <a:t>ˇ</a:t>
                      </a:r>
                      <a:endParaRPr lang="zh-TW" sz="1000" kern="100">
                        <a:latin typeface="Times New Roman"/>
                        <a:ea typeface="新細明體"/>
                      </a:endParaRPr>
                    </a:p>
                  </a:txBody>
                  <a:tcPr marL="55866" marR="5586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ts val="2000"/>
                        </a:lnSpc>
                        <a:spcAft>
                          <a:spcPts val="0"/>
                        </a:spcAft>
                      </a:pPr>
                      <a:endParaRPr lang="en-US" sz="1100" kern="100">
                        <a:latin typeface="Times New Roman"/>
                        <a:ea typeface="標楷體"/>
                      </a:endParaRPr>
                    </a:p>
                  </a:txBody>
                  <a:tcPr marL="55866" marR="5586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ts val="2000"/>
                        </a:lnSpc>
                        <a:spcAft>
                          <a:spcPts val="0"/>
                        </a:spcAft>
                      </a:pPr>
                      <a:endParaRPr lang="en-US" sz="1100" kern="100">
                        <a:latin typeface="Times New Roman"/>
                        <a:ea typeface="標楷體"/>
                      </a:endParaRPr>
                    </a:p>
                  </a:txBody>
                  <a:tcPr marL="55866" marR="5586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37653">
                <a:tc vMerge="1">
                  <a:txBody>
                    <a:bodyPr/>
                    <a:lstStyle/>
                    <a:p>
                      <a:endParaRPr lang="zh-TW" altLang="en-US"/>
                    </a:p>
                  </a:txBody>
                  <a:tcPr/>
                </a:tc>
                <a:tc>
                  <a:txBody>
                    <a:bodyPr/>
                    <a:lstStyle/>
                    <a:p>
                      <a:pPr algn="just">
                        <a:lnSpc>
                          <a:spcPts val="2000"/>
                        </a:lnSpc>
                        <a:spcAft>
                          <a:spcPts val="0"/>
                        </a:spcAft>
                      </a:pPr>
                      <a:r>
                        <a:rPr lang="zh-TW" altLang="en-US" sz="1800" b="1" kern="100" dirty="0" smtClean="0">
                          <a:latin typeface="標楷體" pitchFamily="65" charset="-120"/>
                          <a:ea typeface="標楷體" pitchFamily="65" charset="-120"/>
                        </a:rPr>
                        <a:t>合計總分</a:t>
                      </a:r>
                      <a:endParaRPr lang="zh-TW" sz="1800" b="1" kern="100" dirty="0">
                        <a:latin typeface="標楷體" pitchFamily="65" charset="-120"/>
                        <a:ea typeface="標楷體" pitchFamily="65" charset="-120"/>
                      </a:endParaRPr>
                    </a:p>
                  </a:txBody>
                  <a:tcPr marL="55866" marR="5586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5">
                  <a:txBody>
                    <a:bodyPr/>
                    <a:lstStyle/>
                    <a:p>
                      <a:pPr algn="just">
                        <a:lnSpc>
                          <a:spcPts val="2000"/>
                        </a:lnSpc>
                        <a:spcAft>
                          <a:spcPts val="0"/>
                        </a:spcAft>
                      </a:pPr>
                      <a:endParaRPr lang="zh-TW" sz="1000" kern="100" dirty="0">
                        <a:latin typeface="Times New Roman"/>
                        <a:ea typeface="新細明體"/>
                      </a:endParaRPr>
                    </a:p>
                  </a:txBody>
                  <a:tcPr marL="55866" marR="5586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algn="just">
                        <a:lnSpc>
                          <a:spcPts val="2000"/>
                        </a:lnSpc>
                        <a:spcAft>
                          <a:spcPts val="0"/>
                        </a:spcAft>
                      </a:pPr>
                      <a:endParaRPr lang="en-US" sz="1100" kern="100" dirty="0">
                        <a:latin typeface="Times New Roman"/>
                        <a:ea typeface="標楷體"/>
                      </a:endParaRPr>
                    </a:p>
                  </a:txBody>
                  <a:tcPr marL="55866" marR="5586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algn="just">
                        <a:lnSpc>
                          <a:spcPts val="2000"/>
                        </a:lnSpc>
                        <a:spcAft>
                          <a:spcPts val="0"/>
                        </a:spcAft>
                      </a:pPr>
                      <a:endParaRPr lang="en-US" sz="1100" kern="100" dirty="0">
                        <a:latin typeface="Times New Roman"/>
                        <a:ea typeface="標楷體"/>
                      </a:endParaRPr>
                    </a:p>
                  </a:txBody>
                  <a:tcPr marL="55866" marR="5586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algn="just">
                        <a:lnSpc>
                          <a:spcPts val="2000"/>
                        </a:lnSpc>
                        <a:spcAft>
                          <a:spcPts val="0"/>
                        </a:spcAft>
                      </a:pPr>
                      <a:endParaRPr lang="zh-TW" sz="1000" kern="100" dirty="0">
                        <a:latin typeface="Times New Roman"/>
                        <a:ea typeface="新細明體"/>
                      </a:endParaRPr>
                    </a:p>
                  </a:txBody>
                  <a:tcPr marL="55866" marR="5586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algn="just">
                        <a:lnSpc>
                          <a:spcPts val="2000"/>
                        </a:lnSpc>
                        <a:spcAft>
                          <a:spcPts val="0"/>
                        </a:spcAft>
                      </a:pPr>
                      <a:endParaRPr lang="en-US" sz="1100" kern="100" dirty="0">
                        <a:latin typeface="Times New Roman"/>
                        <a:ea typeface="標楷體"/>
                      </a:endParaRPr>
                    </a:p>
                  </a:txBody>
                  <a:tcPr marL="55866" marR="5586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15" name="文字方塊 14"/>
          <p:cNvSpPr txBox="1"/>
          <p:nvPr/>
        </p:nvSpPr>
        <p:spPr>
          <a:xfrm>
            <a:off x="582388" y="116632"/>
            <a:ext cx="3917604" cy="400110"/>
          </a:xfrm>
          <a:prstGeom prst="rect">
            <a:avLst/>
          </a:prstGeom>
          <a:noFill/>
        </p:spPr>
        <p:txBody>
          <a:bodyPr wrap="square">
            <a:spAutoFit/>
          </a:bodyPr>
          <a:lstStyle/>
          <a:p>
            <a:pPr>
              <a:defRPr/>
            </a:pPr>
            <a:r>
              <a:rPr lang="zh-TW" altLang="en-US" sz="2000" b="1" dirty="0" smtClean="0">
                <a:solidFill>
                  <a:srgbClr val="7030A0"/>
                </a:solidFill>
                <a:latin typeface="+mj-ea"/>
                <a:ea typeface="+mj-ea"/>
              </a:rPr>
              <a:t>以</a:t>
            </a:r>
            <a:r>
              <a:rPr lang="en-US" altLang="zh-TW" sz="2000" b="1" dirty="0" smtClean="0">
                <a:solidFill>
                  <a:srgbClr val="7030A0"/>
                </a:solidFill>
                <a:latin typeface="+mj-ea"/>
                <a:ea typeface="+mj-ea"/>
              </a:rPr>
              <a:t>〈</a:t>
            </a:r>
            <a:r>
              <a:rPr lang="zh-TW" altLang="en-US" sz="2000" b="1" dirty="0" smtClean="0">
                <a:solidFill>
                  <a:srgbClr val="7030A0"/>
                </a:solidFill>
                <a:latin typeface="+mj-ea"/>
                <a:ea typeface="+mj-ea"/>
              </a:rPr>
              <a:t>你</a:t>
            </a:r>
            <a:r>
              <a:rPr lang="zh-TW" altLang="en-US" sz="2000" b="1" dirty="0">
                <a:solidFill>
                  <a:srgbClr val="7030A0"/>
                </a:solidFill>
                <a:latin typeface="+mj-ea"/>
                <a:ea typeface="+mj-ea"/>
              </a:rPr>
              <a:t>是胖哥胖妹嗎</a:t>
            </a:r>
            <a:r>
              <a:rPr lang="zh-TW" altLang="en-US" sz="2000" b="1" dirty="0" smtClean="0">
                <a:solidFill>
                  <a:srgbClr val="7030A0"/>
                </a:solidFill>
                <a:latin typeface="+mj-ea"/>
                <a:ea typeface="+mj-ea"/>
              </a:rPr>
              <a:t>？</a:t>
            </a:r>
            <a:r>
              <a:rPr lang="en-US" altLang="zh-TW" sz="2000" b="1" dirty="0" smtClean="0">
                <a:solidFill>
                  <a:srgbClr val="7030A0"/>
                </a:solidFill>
                <a:latin typeface="+mj-ea"/>
                <a:ea typeface="+mj-ea"/>
              </a:rPr>
              <a:t>〉</a:t>
            </a:r>
            <a:r>
              <a:rPr lang="zh-TW" altLang="en-US" sz="2000" b="1" dirty="0" smtClean="0">
                <a:solidFill>
                  <a:srgbClr val="7030A0"/>
                </a:solidFill>
                <a:latin typeface="+mj-ea"/>
                <a:ea typeface="+mj-ea"/>
              </a:rPr>
              <a:t>為例</a:t>
            </a:r>
            <a:endParaRPr lang="zh-TW" altLang="en-US" sz="2000" b="1" dirty="0">
              <a:solidFill>
                <a:srgbClr val="7030A0"/>
              </a:solidFill>
              <a:latin typeface="+mj-ea"/>
              <a:ea typeface="+mj-ea"/>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0-#ppt_w/2"/>
                                          </p:val>
                                        </p:tav>
                                        <p:tav tm="100000">
                                          <p:val>
                                            <p:strVal val="#ppt_x"/>
                                          </p:val>
                                        </p:tav>
                                      </p:tavLst>
                                    </p:anim>
                                    <p:anim calcmode="lin" valueType="num">
                                      <p:cBhvr additive="base">
                                        <p:cTn id="8" dur="500" fill="hold"/>
                                        <p:tgtEl>
                                          <p:spTgt spid="7"/>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1" fill="hold" grpId="0" nodeType="clickEffect">
                                  <p:stCondLst>
                                    <p:cond delay="0"/>
                                  </p:stCondLst>
                                  <p:childTnLst>
                                    <p:set>
                                      <p:cBhvr>
                                        <p:cTn id="12" dur="1" fill="hold">
                                          <p:stCondLst>
                                            <p:cond delay="0"/>
                                          </p:stCondLst>
                                        </p:cTn>
                                        <p:tgtEl>
                                          <p:spTgt spid="11"/>
                                        </p:tgtEl>
                                        <p:attrNameLst>
                                          <p:attrName>style.visibility</p:attrName>
                                        </p:attrNameLst>
                                      </p:cBhvr>
                                      <p:to>
                                        <p:strVal val="visible"/>
                                      </p:to>
                                    </p:set>
                                    <p:anim calcmode="lin" valueType="num">
                                      <p:cBhvr additive="base">
                                        <p:cTn id="13" dur="500" fill="hold"/>
                                        <p:tgtEl>
                                          <p:spTgt spid="11"/>
                                        </p:tgtEl>
                                        <p:attrNameLst>
                                          <p:attrName>ppt_x</p:attrName>
                                        </p:attrNameLst>
                                      </p:cBhvr>
                                      <p:tavLst>
                                        <p:tav tm="0">
                                          <p:val>
                                            <p:strVal val="#ppt_x"/>
                                          </p:val>
                                        </p:tav>
                                        <p:tav tm="100000">
                                          <p:val>
                                            <p:strVal val="#ppt_x"/>
                                          </p:val>
                                        </p:tav>
                                      </p:tavLst>
                                    </p:anim>
                                    <p:anim calcmode="lin" valueType="num">
                                      <p:cBhvr additive="base">
                                        <p:cTn id="14" dur="500" fill="hold"/>
                                        <p:tgtEl>
                                          <p:spTgt spid="11"/>
                                        </p:tgtEl>
                                        <p:attrNameLst>
                                          <p:attrName>ppt_y</p:attrName>
                                        </p:attrNameLst>
                                      </p:cBhvr>
                                      <p:tavLst>
                                        <p:tav tm="0">
                                          <p:val>
                                            <p:strVal val="0-#ppt_h/2"/>
                                          </p:val>
                                        </p:tav>
                                        <p:tav tm="100000">
                                          <p:val>
                                            <p:strVal val="#ppt_y"/>
                                          </p:val>
                                        </p:tav>
                                      </p:tavLst>
                                    </p:anim>
                                  </p:childTnLst>
                                </p:cTn>
                              </p:par>
                            </p:childTnLst>
                          </p:cTn>
                        </p:par>
                        <p:par>
                          <p:cTn id="15" fill="hold" nodeType="afterGroup">
                            <p:stCondLst>
                              <p:cond delay="500"/>
                            </p:stCondLst>
                            <p:childTnLst>
                              <p:par>
                                <p:cTn id="16" presetID="2" presetClass="entr" presetSubtype="1" fill="hold" nodeType="afterEffect">
                                  <p:stCondLst>
                                    <p:cond delay="0"/>
                                  </p:stCondLst>
                                  <p:childTnLst>
                                    <p:set>
                                      <p:cBhvr>
                                        <p:cTn id="17" dur="1" fill="hold">
                                          <p:stCondLst>
                                            <p:cond delay="0"/>
                                          </p:stCondLst>
                                        </p:cTn>
                                        <p:tgtEl>
                                          <p:spTgt spid="18"/>
                                        </p:tgtEl>
                                        <p:attrNameLst>
                                          <p:attrName>style.visibility</p:attrName>
                                        </p:attrNameLst>
                                      </p:cBhvr>
                                      <p:to>
                                        <p:strVal val="visible"/>
                                      </p:to>
                                    </p:set>
                                    <p:anim calcmode="lin" valueType="num">
                                      <p:cBhvr additive="base">
                                        <p:cTn id="18" dur="500" fill="hold"/>
                                        <p:tgtEl>
                                          <p:spTgt spid="18"/>
                                        </p:tgtEl>
                                        <p:attrNameLst>
                                          <p:attrName>ppt_x</p:attrName>
                                        </p:attrNameLst>
                                      </p:cBhvr>
                                      <p:tavLst>
                                        <p:tav tm="0">
                                          <p:val>
                                            <p:strVal val="#ppt_x"/>
                                          </p:val>
                                        </p:tav>
                                        <p:tav tm="100000">
                                          <p:val>
                                            <p:strVal val="#ppt_x"/>
                                          </p:val>
                                        </p:tav>
                                      </p:tavLst>
                                    </p:anim>
                                    <p:anim calcmode="lin" valueType="num">
                                      <p:cBhvr additive="base">
                                        <p:cTn id="19" dur="500" fill="hold"/>
                                        <p:tgtEl>
                                          <p:spTgt spid="18"/>
                                        </p:tgtEl>
                                        <p:attrNameLst>
                                          <p:attrName>ppt_y</p:attrName>
                                        </p:attrNameLst>
                                      </p:cBhvr>
                                      <p:tavLst>
                                        <p:tav tm="0">
                                          <p:val>
                                            <p:strVal val="0-#ppt_h/2"/>
                                          </p:val>
                                        </p:tav>
                                        <p:tav tm="100000">
                                          <p:val>
                                            <p:strVal val="#ppt_y"/>
                                          </p:val>
                                        </p:tav>
                                      </p:tavLst>
                                    </p:anim>
                                  </p:childTnLst>
                                </p:cTn>
                              </p:par>
                            </p:childTnLst>
                          </p:cTn>
                        </p:par>
                      </p:childTnLst>
                    </p:cTn>
                  </p:par>
                  <p:par>
                    <p:cTn id="20" fill="hold" nodeType="clickPar">
                      <p:stCondLst>
                        <p:cond delay="indefinite"/>
                      </p:stCondLst>
                      <p:childTnLst>
                        <p:par>
                          <p:cTn id="21" fill="hold" nodeType="withGroup">
                            <p:stCondLst>
                              <p:cond delay="0"/>
                            </p:stCondLst>
                            <p:childTnLst>
                              <p:par>
                                <p:cTn id="22" presetID="2" presetClass="entr" presetSubtype="2" fill="hold" grpId="0" nodeType="clickEffect">
                                  <p:stCondLst>
                                    <p:cond delay="0"/>
                                  </p:stCondLst>
                                  <p:childTnLst>
                                    <p:set>
                                      <p:cBhvr>
                                        <p:cTn id="23" dur="1" fill="hold">
                                          <p:stCondLst>
                                            <p:cond delay="0"/>
                                          </p:stCondLst>
                                        </p:cTn>
                                        <p:tgtEl>
                                          <p:spTgt spid="8"/>
                                        </p:tgtEl>
                                        <p:attrNameLst>
                                          <p:attrName>style.visibility</p:attrName>
                                        </p:attrNameLst>
                                      </p:cBhvr>
                                      <p:to>
                                        <p:strVal val="visible"/>
                                      </p:to>
                                    </p:set>
                                    <p:anim calcmode="lin" valueType="num">
                                      <p:cBhvr additive="base">
                                        <p:cTn id="24" dur="500" fill="hold"/>
                                        <p:tgtEl>
                                          <p:spTgt spid="8"/>
                                        </p:tgtEl>
                                        <p:attrNameLst>
                                          <p:attrName>ppt_x</p:attrName>
                                        </p:attrNameLst>
                                      </p:cBhvr>
                                      <p:tavLst>
                                        <p:tav tm="0">
                                          <p:val>
                                            <p:strVal val="1+#ppt_w/2"/>
                                          </p:val>
                                        </p:tav>
                                        <p:tav tm="100000">
                                          <p:val>
                                            <p:strVal val="#ppt_x"/>
                                          </p:val>
                                        </p:tav>
                                      </p:tavLst>
                                    </p:anim>
                                    <p:anim calcmode="lin" valueType="num">
                                      <p:cBhvr additive="base">
                                        <p:cTn id="25" dur="500" fill="hold"/>
                                        <p:tgtEl>
                                          <p:spTgt spid="8"/>
                                        </p:tgtEl>
                                        <p:attrNameLst>
                                          <p:attrName>ppt_y</p:attrName>
                                        </p:attrNameLst>
                                      </p:cBhvr>
                                      <p:tavLst>
                                        <p:tav tm="0">
                                          <p:val>
                                            <p:strVal val="#ppt_y"/>
                                          </p:val>
                                        </p:tav>
                                        <p:tav tm="100000">
                                          <p:val>
                                            <p:strVal val="#ppt_y"/>
                                          </p:val>
                                        </p:tav>
                                      </p:tavLst>
                                    </p:anim>
                                  </p:childTnLst>
                                </p:cTn>
                              </p:par>
                            </p:childTnLst>
                          </p:cTn>
                        </p:par>
                      </p:childTnLst>
                    </p:cTn>
                  </p:par>
                  <p:par>
                    <p:cTn id="26" fill="hold" nodeType="clickPar">
                      <p:stCondLst>
                        <p:cond delay="indefinite"/>
                      </p:stCondLst>
                      <p:childTnLst>
                        <p:par>
                          <p:cTn id="27" fill="hold" nodeType="withGroup">
                            <p:stCondLst>
                              <p:cond delay="0"/>
                            </p:stCondLst>
                            <p:childTnLst>
                              <p:par>
                                <p:cTn id="28" presetID="2" presetClass="entr" presetSubtype="1" fill="hold" grpId="0" nodeType="clickEffect">
                                  <p:stCondLst>
                                    <p:cond delay="0"/>
                                  </p:stCondLst>
                                  <p:childTnLst>
                                    <p:set>
                                      <p:cBhvr>
                                        <p:cTn id="29" dur="1" fill="hold">
                                          <p:stCondLst>
                                            <p:cond delay="0"/>
                                          </p:stCondLst>
                                        </p:cTn>
                                        <p:tgtEl>
                                          <p:spTgt spid="12"/>
                                        </p:tgtEl>
                                        <p:attrNameLst>
                                          <p:attrName>style.visibility</p:attrName>
                                        </p:attrNameLst>
                                      </p:cBhvr>
                                      <p:to>
                                        <p:strVal val="visible"/>
                                      </p:to>
                                    </p:set>
                                    <p:anim calcmode="lin" valueType="num">
                                      <p:cBhvr additive="base">
                                        <p:cTn id="30" dur="500" fill="hold"/>
                                        <p:tgtEl>
                                          <p:spTgt spid="12"/>
                                        </p:tgtEl>
                                        <p:attrNameLst>
                                          <p:attrName>ppt_x</p:attrName>
                                        </p:attrNameLst>
                                      </p:cBhvr>
                                      <p:tavLst>
                                        <p:tav tm="0">
                                          <p:val>
                                            <p:strVal val="#ppt_x"/>
                                          </p:val>
                                        </p:tav>
                                        <p:tav tm="100000">
                                          <p:val>
                                            <p:strVal val="#ppt_x"/>
                                          </p:val>
                                        </p:tav>
                                      </p:tavLst>
                                    </p:anim>
                                    <p:anim calcmode="lin" valueType="num">
                                      <p:cBhvr additive="base">
                                        <p:cTn id="31" dur="500" fill="hold"/>
                                        <p:tgtEl>
                                          <p:spTgt spid="12"/>
                                        </p:tgtEl>
                                        <p:attrNameLst>
                                          <p:attrName>ppt_y</p:attrName>
                                        </p:attrNameLst>
                                      </p:cBhvr>
                                      <p:tavLst>
                                        <p:tav tm="0">
                                          <p:val>
                                            <p:strVal val="0-#ppt_h/2"/>
                                          </p:val>
                                        </p:tav>
                                        <p:tav tm="100000">
                                          <p:val>
                                            <p:strVal val="#ppt_y"/>
                                          </p:val>
                                        </p:tav>
                                      </p:tavLst>
                                    </p:anim>
                                  </p:childTnLst>
                                </p:cTn>
                              </p:par>
                            </p:childTnLst>
                          </p:cTn>
                        </p:par>
                        <p:par>
                          <p:cTn id="32" fill="hold" nodeType="afterGroup">
                            <p:stCondLst>
                              <p:cond delay="500"/>
                            </p:stCondLst>
                            <p:childTnLst>
                              <p:par>
                                <p:cTn id="33" presetID="2" presetClass="entr" presetSubtype="1" fill="hold" nodeType="afterEffect">
                                  <p:stCondLst>
                                    <p:cond delay="0"/>
                                  </p:stCondLst>
                                  <p:childTnLst>
                                    <p:set>
                                      <p:cBhvr>
                                        <p:cTn id="34" dur="1" fill="hold">
                                          <p:stCondLst>
                                            <p:cond delay="0"/>
                                          </p:stCondLst>
                                        </p:cTn>
                                        <p:tgtEl>
                                          <p:spTgt spid="21"/>
                                        </p:tgtEl>
                                        <p:attrNameLst>
                                          <p:attrName>style.visibility</p:attrName>
                                        </p:attrNameLst>
                                      </p:cBhvr>
                                      <p:to>
                                        <p:strVal val="visible"/>
                                      </p:to>
                                    </p:set>
                                    <p:anim calcmode="lin" valueType="num">
                                      <p:cBhvr additive="base">
                                        <p:cTn id="35" dur="500" fill="hold"/>
                                        <p:tgtEl>
                                          <p:spTgt spid="21"/>
                                        </p:tgtEl>
                                        <p:attrNameLst>
                                          <p:attrName>ppt_x</p:attrName>
                                        </p:attrNameLst>
                                      </p:cBhvr>
                                      <p:tavLst>
                                        <p:tav tm="0">
                                          <p:val>
                                            <p:strVal val="#ppt_x"/>
                                          </p:val>
                                        </p:tav>
                                        <p:tav tm="100000">
                                          <p:val>
                                            <p:strVal val="#ppt_x"/>
                                          </p:val>
                                        </p:tav>
                                      </p:tavLst>
                                    </p:anim>
                                    <p:anim calcmode="lin" valueType="num">
                                      <p:cBhvr additive="base">
                                        <p:cTn id="36" dur="500" fill="hold"/>
                                        <p:tgtEl>
                                          <p:spTgt spid="21"/>
                                        </p:tgtEl>
                                        <p:attrNameLst>
                                          <p:attrName>ppt_y</p:attrName>
                                        </p:attrNameLst>
                                      </p:cBhvr>
                                      <p:tavLst>
                                        <p:tav tm="0">
                                          <p:val>
                                            <p:strVal val="0-#ppt_h/2"/>
                                          </p:val>
                                        </p:tav>
                                        <p:tav tm="100000">
                                          <p:val>
                                            <p:strVal val="#ppt_y"/>
                                          </p:val>
                                        </p:tav>
                                      </p:tavLst>
                                    </p:anim>
                                  </p:childTnLst>
                                </p:cTn>
                              </p:par>
                            </p:childTnLst>
                          </p:cTn>
                        </p:par>
                      </p:childTnLst>
                    </p:cTn>
                  </p:par>
                  <p:par>
                    <p:cTn id="37" fill="hold" nodeType="clickPar">
                      <p:stCondLst>
                        <p:cond delay="indefinite"/>
                      </p:stCondLst>
                      <p:childTnLst>
                        <p:par>
                          <p:cTn id="38" fill="hold" nodeType="withGroup">
                            <p:stCondLst>
                              <p:cond delay="0"/>
                            </p:stCondLst>
                            <p:childTnLst>
                              <p:par>
                                <p:cTn id="39" presetID="2" presetClass="entr" presetSubtype="4" fill="hold" grpId="0" nodeType="click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ppt_x"/>
                                          </p:val>
                                        </p:tav>
                                        <p:tav tm="100000">
                                          <p:val>
                                            <p:strVal val="#ppt_x"/>
                                          </p:val>
                                        </p:tav>
                                      </p:tavLst>
                                    </p:anim>
                                    <p:anim calcmode="lin" valueType="num">
                                      <p:cBhvr additive="base">
                                        <p:cTn id="42"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43" fill="hold" nodeType="clickPar">
                      <p:stCondLst>
                        <p:cond delay="indefinite"/>
                      </p:stCondLst>
                      <p:childTnLst>
                        <p:par>
                          <p:cTn id="44" fill="hold" nodeType="withGroup">
                            <p:stCondLst>
                              <p:cond delay="0"/>
                            </p:stCondLst>
                            <p:childTnLst>
                              <p:par>
                                <p:cTn id="45" presetID="2" presetClass="entr" presetSubtype="1" fill="hold" grpId="0" nodeType="click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ppt_x"/>
                                          </p:val>
                                        </p:tav>
                                        <p:tav tm="100000">
                                          <p:val>
                                            <p:strVal val="#ppt_x"/>
                                          </p:val>
                                        </p:tav>
                                      </p:tavLst>
                                    </p:anim>
                                    <p:anim calcmode="lin" valueType="num">
                                      <p:cBhvr additive="base">
                                        <p:cTn id="48" dur="500" fill="hold"/>
                                        <p:tgtEl>
                                          <p:spTgt spid="13"/>
                                        </p:tgtEl>
                                        <p:attrNameLst>
                                          <p:attrName>ppt_y</p:attrName>
                                        </p:attrNameLst>
                                      </p:cBhvr>
                                      <p:tavLst>
                                        <p:tav tm="0">
                                          <p:val>
                                            <p:strVal val="0-#ppt_h/2"/>
                                          </p:val>
                                        </p:tav>
                                        <p:tav tm="100000">
                                          <p:val>
                                            <p:strVal val="#ppt_y"/>
                                          </p:val>
                                        </p:tav>
                                      </p:tavLst>
                                    </p:anim>
                                  </p:childTnLst>
                                </p:cTn>
                              </p:par>
                            </p:childTnLst>
                          </p:cTn>
                        </p:par>
                        <p:par>
                          <p:cTn id="49" fill="hold" nodeType="afterGroup">
                            <p:stCondLst>
                              <p:cond delay="500"/>
                            </p:stCondLst>
                            <p:childTnLst>
                              <p:par>
                                <p:cTn id="50" presetID="2" presetClass="entr" presetSubtype="1" fill="hold" nodeType="afterEffect">
                                  <p:stCondLst>
                                    <p:cond delay="0"/>
                                  </p:stCondLst>
                                  <p:childTnLst>
                                    <p:set>
                                      <p:cBhvr>
                                        <p:cTn id="51" dur="1" fill="hold">
                                          <p:stCondLst>
                                            <p:cond delay="0"/>
                                          </p:stCondLst>
                                        </p:cTn>
                                        <p:tgtEl>
                                          <p:spTgt spid="22"/>
                                        </p:tgtEl>
                                        <p:attrNameLst>
                                          <p:attrName>style.visibility</p:attrName>
                                        </p:attrNameLst>
                                      </p:cBhvr>
                                      <p:to>
                                        <p:strVal val="visible"/>
                                      </p:to>
                                    </p:set>
                                    <p:anim calcmode="lin" valueType="num">
                                      <p:cBhvr additive="base">
                                        <p:cTn id="52" dur="500" fill="hold"/>
                                        <p:tgtEl>
                                          <p:spTgt spid="22"/>
                                        </p:tgtEl>
                                        <p:attrNameLst>
                                          <p:attrName>ppt_x</p:attrName>
                                        </p:attrNameLst>
                                      </p:cBhvr>
                                      <p:tavLst>
                                        <p:tav tm="0">
                                          <p:val>
                                            <p:strVal val="#ppt_x"/>
                                          </p:val>
                                        </p:tav>
                                        <p:tav tm="100000">
                                          <p:val>
                                            <p:strVal val="#ppt_x"/>
                                          </p:val>
                                        </p:tav>
                                      </p:tavLst>
                                    </p:anim>
                                    <p:anim calcmode="lin" valueType="num">
                                      <p:cBhvr additive="base">
                                        <p:cTn id="53" dur="500" fill="hold"/>
                                        <p:tgtEl>
                                          <p:spTgt spid="22"/>
                                        </p:tgtEl>
                                        <p:attrNameLst>
                                          <p:attrName>ppt_y</p:attrName>
                                        </p:attrNameLst>
                                      </p:cBhvr>
                                      <p:tavLst>
                                        <p:tav tm="0">
                                          <p:val>
                                            <p:strVal val="0-#ppt_h/2"/>
                                          </p:val>
                                        </p:tav>
                                        <p:tav tm="100000">
                                          <p:val>
                                            <p:strVal val="#ppt_y"/>
                                          </p:val>
                                        </p:tav>
                                      </p:tavLst>
                                    </p:anim>
                                  </p:childTnLst>
                                </p:cTn>
                              </p:par>
                            </p:childTnLst>
                          </p:cTn>
                        </p:par>
                      </p:childTnLst>
                    </p:cTn>
                  </p:par>
                  <p:par>
                    <p:cTn id="54" fill="hold" nodeType="clickPar">
                      <p:stCondLst>
                        <p:cond delay="indefinite"/>
                      </p:stCondLst>
                      <p:childTnLst>
                        <p:par>
                          <p:cTn id="55" fill="hold" nodeType="withGroup">
                            <p:stCondLst>
                              <p:cond delay="0"/>
                            </p:stCondLst>
                            <p:childTnLst>
                              <p:par>
                                <p:cTn id="56" presetID="2" presetClass="entr" presetSubtype="4" fill="hold" grpId="0" nodeType="clickEffect">
                                  <p:stCondLst>
                                    <p:cond delay="0"/>
                                  </p:stCondLst>
                                  <p:childTnLst>
                                    <p:set>
                                      <p:cBhvr>
                                        <p:cTn id="57" dur="1" fill="hold">
                                          <p:stCondLst>
                                            <p:cond delay="0"/>
                                          </p:stCondLst>
                                        </p:cTn>
                                        <p:tgtEl>
                                          <p:spTgt spid="10"/>
                                        </p:tgtEl>
                                        <p:attrNameLst>
                                          <p:attrName>style.visibility</p:attrName>
                                        </p:attrNameLst>
                                      </p:cBhvr>
                                      <p:to>
                                        <p:strVal val="visible"/>
                                      </p:to>
                                    </p:set>
                                    <p:anim calcmode="lin" valueType="num">
                                      <p:cBhvr additive="base">
                                        <p:cTn id="58" dur="500" fill="hold"/>
                                        <p:tgtEl>
                                          <p:spTgt spid="10"/>
                                        </p:tgtEl>
                                        <p:attrNameLst>
                                          <p:attrName>ppt_x</p:attrName>
                                        </p:attrNameLst>
                                      </p:cBhvr>
                                      <p:tavLst>
                                        <p:tav tm="0">
                                          <p:val>
                                            <p:strVal val="#ppt_x"/>
                                          </p:val>
                                        </p:tav>
                                        <p:tav tm="100000">
                                          <p:val>
                                            <p:strVal val="#ppt_x"/>
                                          </p:val>
                                        </p:tav>
                                      </p:tavLst>
                                    </p:anim>
                                    <p:anim calcmode="lin" valueType="num">
                                      <p:cBhvr additive="base">
                                        <p:cTn id="59"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60" fill="hold" nodeType="clickPar">
                      <p:stCondLst>
                        <p:cond delay="indefinite"/>
                      </p:stCondLst>
                      <p:childTnLst>
                        <p:par>
                          <p:cTn id="61" fill="hold" nodeType="withGroup">
                            <p:stCondLst>
                              <p:cond delay="0"/>
                            </p:stCondLst>
                            <p:childTnLst>
                              <p:par>
                                <p:cTn id="62" presetID="2" presetClass="entr" presetSubtype="1" fill="hold" grpId="0" nodeType="clickEffect">
                                  <p:stCondLst>
                                    <p:cond delay="0"/>
                                  </p:stCondLst>
                                  <p:childTnLst>
                                    <p:set>
                                      <p:cBhvr>
                                        <p:cTn id="63" dur="1" fill="hold">
                                          <p:stCondLst>
                                            <p:cond delay="0"/>
                                          </p:stCondLst>
                                        </p:cTn>
                                        <p:tgtEl>
                                          <p:spTgt spid="14"/>
                                        </p:tgtEl>
                                        <p:attrNameLst>
                                          <p:attrName>style.visibility</p:attrName>
                                        </p:attrNameLst>
                                      </p:cBhvr>
                                      <p:to>
                                        <p:strVal val="visible"/>
                                      </p:to>
                                    </p:set>
                                    <p:anim calcmode="lin" valueType="num">
                                      <p:cBhvr additive="base">
                                        <p:cTn id="64" dur="500" fill="hold"/>
                                        <p:tgtEl>
                                          <p:spTgt spid="14"/>
                                        </p:tgtEl>
                                        <p:attrNameLst>
                                          <p:attrName>ppt_x</p:attrName>
                                        </p:attrNameLst>
                                      </p:cBhvr>
                                      <p:tavLst>
                                        <p:tav tm="0">
                                          <p:val>
                                            <p:strVal val="#ppt_x"/>
                                          </p:val>
                                        </p:tav>
                                        <p:tav tm="100000">
                                          <p:val>
                                            <p:strVal val="#ppt_x"/>
                                          </p:val>
                                        </p:tav>
                                      </p:tavLst>
                                    </p:anim>
                                    <p:anim calcmode="lin" valueType="num">
                                      <p:cBhvr additive="base">
                                        <p:cTn id="65" dur="500" fill="hold"/>
                                        <p:tgtEl>
                                          <p:spTgt spid="14"/>
                                        </p:tgtEl>
                                        <p:attrNameLst>
                                          <p:attrName>ppt_y</p:attrName>
                                        </p:attrNameLst>
                                      </p:cBhvr>
                                      <p:tavLst>
                                        <p:tav tm="0">
                                          <p:val>
                                            <p:strVal val="0-#ppt_h/2"/>
                                          </p:val>
                                        </p:tav>
                                        <p:tav tm="100000">
                                          <p:val>
                                            <p:strVal val="#ppt_y"/>
                                          </p:val>
                                        </p:tav>
                                      </p:tavLst>
                                    </p:anim>
                                  </p:childTnLst>
                                </p:cTn>
                              </p:par>
                            </p:childTnLst>
                          </p:cTn>
                        </p:par>
                        <p:par>
                          <p:cTn id="66" fill="hold" nodeType="afterGroup">
                            <p:stCondLst>
                              <p:cond delay="500"/>
                            </p:stCondLst>
                            <p:childTnLst>
                              <p:par>
                                <p:cTn id="67" presetID="2" presetClass="entr" presetSubtype="1" fill="hold" nodeType="afterEffect">
                                  <p:stCondLst>
                                    <p:cond delay="0"/>
                                  </p:stCondLst>
                                  <p:childTnLst>
                                    <p:set>
                                      <p:cBhvr>
                                        <p:cTn id="68" dur="1" fill="hold">
                                          <p:stCondLst>
                                            <p:cond delay="0"/>
                                          </p:stCondLst>
                                        </p:cTn>
                                        <p:tgtEl>
                                          <p:spTgt spid="26"/>
                                        </p:tgtEl>
                                        <p:attrNameLst>
                                          <p:attrName>style.visibility</p:attrName>
                                        </p:attrNameLst>
                                      </p:cBhvr>
                                      <p:to>
                                        <p:strVal val="visible"/>
                                      </p:to>
                                    </p:set>
                                    <p:anim calcmode="lin" valueType="num">
                                      <p:cBhvr additive="base">
                                        <p:cTn id="69" dur="500" fill="hold"/>
                                        <p:tgtEl>
                                          <p:spTgt spid="26"/>
                                        </p:tgtEl>
                                        <p:attrNameLst>
                                          <p:attrName>ppt_x</p:attrName>
                                        </p:attrNameLst>
                                      </p:cBhvr>
                                      <p:tavLst>
                                        <p:tav tm="0">
                                          <p:val>
                                            <p:strVal val="#ppt_x"/>
                                          </p:val>
                                        </p:tav>
                                        <p:tav tm="100000">
                                          <p:val>
                                            <p:strVal val="#ppt_x"/>
                                          </p:val>
                                        </p:tav>
                                      </p:tavLst>
                                    </p:anim>
                                    <p:anim calcmode="lin" valueType="num">
                                      <p:cBhvr additive="base">
                                        <p:cTn id="70" dur="500" fill="hold"/>
                                        <p:tgtEl>
                                          <p:spTgt spid="26"/>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autoUpdateAnimBg="0"/>
      <p:bldP spid="8" grpId="0" animBg="1" autoUpdateAnimBg="0"/>
      <p:bldP spid="9" grpId="0" animBg="1" autoUpdateAnimBg="0"/>
      <p:bldP spid="10" grpId="0" animBg="1" autoUpdateAnimBg="0"/>
      <p:bldP spid="11" grpId="0" autoUpdateAnimBg="0"/>
      <p:bldP spid="12" grpId="0" autoUpdateAnimBg="0"/>
      <p:bldP spid="13" grpId="0" autoUpdateAnimBg="0"/>
      <p:bldP spid="14" grpId="0" autoUpdateAnimBg="0"/>
    </p:bldLst>
  </p:timing>
</p:sld>
</file>

<file path=ppt/slides/slide3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3555" name="矩形 6"/>
          <p:cNvSpPr>
            <a:spLocks noChangeArrowheads="1"/>
          </p:cNvSpPr>
          <p:nvPr/>
        </p:nvSpPr>
        <p:spPr bwMode="auto">
          <a:xfrm>
            <a:off x="330364" y="1124744"/>
            <a:ext cx="9066171" cy="48197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273050" indent="-273050">
              <a:lnSpc>
                <a:spcPct val="90000"/>
              </a:lnSpc>
              <a:buFont typeface="Wingdings" pitchFamily="2" charset="2"/>
              <a:buNone/>
            </a:pPr>
            <a:r>
              <a:rPr lang="zh-TW" altLang="en-US" sz="3200" b="1" dirty="0">
                <a:solidFill>
                  <a:srgbClr val="C00000"/>
                </a:solidFill>
                <a:latin typeface="Arial" pitchFamily="34" charset="0"/>
                <a:ea typeface="標楷體" pitchFamily="65" charset="-120"/>
              </a:rPr>
              <a:t>評分規準：不是「分類工具」而是「鷹架支持」</a:t>
            </a:r>
            <a:endParaRPr lang="en-US" altLang="zh-TW" sz="3200" b="1" dirty="0">
              <a:solidFill>
                <a:srgbClr val="C00000"/>
              </a:solidFill>
              <a:latin typeface="Arial" pitchFamily="34" charset="0"/>
              <a:ea typeface="標楷體" pitchFamily="65" charset="-120"/>
            </a:endParaRPr>
          </a:p>
          <a:p>
            <a:pPr marL="273050" indent="-273050">
              <a:lnSpc>
                <a:spcPct val="90000"/>
              </a:lnSpc>
              <a:buFont typeface="Wingdings" pitchFamily="2" charset="2"/>
              <a:buNone/>
            </a:pPr>
            <a:endParaRPr lang="en-US" altLang="zh-TW" sz="3200" b="1" dirty="0">
              <a:solidFill>
                <a:srgbClr val="C00000"/>
              </a:solidFill>
              <a:latin typeface="Arial" pitchFamily="34" charset="0"/>
              <a:ea typeface="標楷體" pitchFamily="65" charset="-120"/>
            </a:endParaRPr>
          </a:p>
          <a:p>
            <a:pPr marL="273050" indent="-273050">
              <a:lnSpc>
                <a:spcPct val="90000"/>
              </a:lnSpc>
              <a:buFont typeface="Wingdings" pitchFamily="2" charset="2"/>
              <a:buNone/>
            </a:pPr>
            <a:endParaRPr lang="en-US" altLang="zh-TW" sz="3200" dirty="0" smtClean="0">
              <a:solidFill>
                <a:srgbClr val="FF0000"/>
              </a:solidFill>
              <a:latin typeface="標楷體" pitchFamily="65" charset="-120"/>
              <a:ea typeface="標楷體" pitchFamily="65" charset="-120"/>
            </a:endParaRPr>
          </a:p>
          <a:p>
            <a:pPr marL="273050" indent="-273050">
              <a:lnSpc>
                <a:spcPct val="90000"/>
              </a:lnSpc>
              <a:buFont typeface="Wingdings" pitchFamily="2" charset="2"/>
              <a:buNone/>
            </a:pPr>
            <a:r>
              <a:rPr lang="zh-TW" altLang="en-US" sz="3200" dirty="0" smtClean="0">
                <a:solidFill>
                  <a:srgbClr val="FF0000"/>
                </a:solidFill>
                <a:latin typeface="標楷體" pitchFamily="65" charset="-120"/>
                <a:ea typeface="標楷體" pitchFamily="65" charset="-120"/>
              </a:rPr>
              <a:t>規準</a:t>
            </a:r>
            <a:r>
              <a:rPr lang="zh-TW" altLang="en-US" sz="3200" dirty="0">
                <a:solidFill>
                  <a:srgbClr val="FF0000"/>
                </a:solidFill>
                <a:latin typeface="Arial" pitchFamily="34" charset="0"/>
                <a:ea typeface="標楷體" pitchFamily="65" charset="-120"/>
              </a:rPr>
              <a:t>──</a:t>
            </a:r>
            <a:r>
              <a:rPr lang="zh-TW" altLang="en-US" sz="3200" dirty="0" smtClean="0">
                <a:solidFill>
                  <a:srgbClr val="FF0000"/>
                </a:solidFill>
                <a:latin typeface="標楷體" pitchFamily="65" charset="-120"/>
                <a:ea typeface="標楷體" pitchFamily="65" charset="-120"/>
              </a:rPr>
              <a:t>不是</a:t>
            </a:r>
            <a:r>
              <a:rPr lang="zh-TW" altLang="en-US" sz="3200" dirty="0">
                <a:latin typeface="標楷體" pitchFamily="65" charset="-120"/>
                <a:ea typeface="標楷體" pitchFamily="65" charset="-120"/>
              </a:rPr>
              <a:t>要</a:t>
            </a:r>
            <a:r>
              <a:rPr lang="zh-TW" altLang="en-US" sz="3200" dirty="0">
                <a:solidFill>
                  <a:prstClr val="black"/>
                </a:solidFill>
                <a:latin typeface="標楷體" pitchFamily="65" charset="-120"/>
                <a:ea typeface="標楷體" pitchFamily="65" charset="-120"/>
              </a:rPr>
              <a:t>將有用的工具淪為分類的工具</a:t>
            </a:r>
            <a:endParaRPr lang="zh-TW" altLang="en-US" sz="3200" dirty="0">
              <a:solidFill>
                <a:srgbClr val="FF0000"/>
              </a:solidFill>
              <a:latin typeface="標楷體" pitchFamily="65" charset="-120"/>
              <a:ea typeface="標楷體" pitchFamily="65" charset="-120"/>
            </a:endParaRPr>
          </a:p>
          <a:p>
            <a:pPr marL="342900" indent="-342900" eaLnBrk="0" hangingPunct="0">
              <a:spcBef>
                <a:spcPct val="20000"/>
              </a:spcBef>
              <a:buClr>
                <a:srgbClr val="E7DEC9"/>
              </a:buClr>
              <a:buSzPct val="70000"/>
            </a:pPr>
            <a:r>
              <a:rPr lang="zh-TW" altLang="en-US" sz="3200" dirty="0" smtClean="0">
                <a:solidFill>
                  <a:srgbClr val="FF0000"/>
                </a:solidFill>
                <a:latin typeface="Arial" pitchFamily="34" charset="0"/>
                <a:ea typeface="標楷體" pitchFamily="65" charset="-120"/>
              </a:rPr>
              <a:t>規準──</a:t>
            </a:r>
            <a:r>
              <a:rPr lang="zh-TW" altLang="en-US" sz="3200" dirty="0">
                <a:solidFill>
                  <a:srgbClr val="FF0000"/>
                </a:solidFill>
                <a:latin typeface="Arial" pitchFamily="34" charset="0"/>
                <a:ea typeface="標楷體" pitchFamily="65" charset="-120"/>
              </a:rPr>
              <a:t>是</a:t>
            </a:r>
            <a:r>
              <a:rPr lang="zh-TW" altLang="en-US" sz="3200" dirty="0" smtClean="0">
                <a:solidFill>
                  <a:srgbClr val="FF0000"/>
                </a:solidFill>
                <a:latin typeface="Arial" pitchFamily="34" charset="0"/>
                <a:ea typeface="標楷體" pitchFamily="65" charset="-120"/>
              </a:rPr>
              <a:t>要</a:t>
            </a:r>
            <a:r>
              <a:rPr lang="zh-TW" altLang="en-US" sz="3200" dirty="0" smtClean="0">
                <a:solidFill>
                  <a:srgbClr val="000000"/>
                </a:solidFill>
                <a:latin typeface="Arial" pitchFamily="34" charset="0"/>
                <a:ea typeface="標楷體" pitchFamily="65" charset="-120"/>
              </a:rPr>
              <a:t>將實作做具體的描述，以提昇學習和教學的價值</a:t>
            </a:r>
            <a:endParaRPr lang="en-US" altLang="zh-TW" sz="3200" dirty="0" smtClean="0">
              <a:solidFill>
                <a:srgbClr val="000000"/>
              </a:solidFill>
              <a:latin typeface="Arial" pitchFamily="34" charset="0"/>
              <a:ea typeface="標楷體" pitchFamily="65" charset="-120"/>
            </a:endParaRPr>
          </a:p>
          <a:p>
            <a:pPr marL="342900" indent="-342900" eaLnBrk="0" hangingPunct="0">
              <a:spcBef>
                <a:spcPct val="20000"/>
              </a:spcBef>
              <a:buClr>
                <a:srgbClr val="E7DEC9"/>
              </a:buClr>
              <a:buSzPct val="70000"/>
            </a:pPr>
            <a:r>
              <a:rPr lang="zh-TW" altLang="en-US" sz="3200" dirty="0" smtClean="0">
                <a:solidFill>
                  <a:srgbClr val="000000"/>
                </a:solidFill>
                <a:latin typeface="Arial" pitchFamily="34" charset="0"/>
                <a:ea typeface="標楷體" pitchFamily="65" charset="-120"/>
              </a:rPr>
              <a:t>                     </a:t>
            </a:r>
          </a:p>
          <a:p>
            <a:pPr marL="342900" indent="-342900" eaLnBrk="0" hangingPunct="0">
              <a:spcBef>
                <a:spcPct val="20000"/>
              </a:spcBef>
              <a:buClr>
                <a:srgbClr val="E7DEC9"/>
              </a:buClr>
              <a:buSzPct val="70000"/>
              <a:buFont typeface="Wingdings" pitchFamily="2" charset="2"/>
              <a:buChar char="l"/>
            </a:pPr>
            <a:r>
              <a:rPr lang="zh-TW" altLang="en-US" sz="3200" dirty="0" smtClean="0">
                <a:solidFill>
                  <a:srgbClr val="000000"/>
                </a:solidFill>
                <a:latin typeface="Arial" pitchFamily="34" charset="0"/>
                <a:ea typeface="標楷體" pitchFamily="65" charset="-120"/>
              </a:rPr>
              <a:t>                   </a:t>
            </a:r>
          </a:p>
          <a:p>
            <a:pPr marL="342900" indent="-342900" eaLnBrk="0" hangingPunct="0">
              <a:spcBef>
                <a:spcPct val="20000"/>
              </a:spcBef>
              <a:buClr>
                <a:srgbClr val="E7DEC9"/>
              </a:buClr>
              <a:buSzPct val="70000"/>
            </a:pPr>
            <a:endParaRPr lang="zh-TW" altLang="en-US" sz="3200" b="1" dirty="0" smtClean="0">
              <a:solidFill>
                <a:srgbClr val="FF0000"/>
              </a:solidFill>
              <a:latin typeface="Arial" pitchFamily="34" charset="0"/>
              <a:ea typeface="標楷體" pitchFamily="65" charset="-120"/>
            </a:endParaRPr>
          </a:p>
        </p:txBody>
      </p:sp>
    </p:spTree>
  </p:cSld>
  <p:clrMapOvr>
    <a:masterClrMapping/>
  </p:clrMapOv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7"/>
          <p:cNvSpPr>
            <a:spLocks noGrp="1" noChangeArrowheads="1"/>
          </p:cNvSpPr>
          <p:nvPr>
            <p:ph type="title"/>
          </p:nvPr>
        </p:nvSpPr>
        <p:spPr>
          <a:xfrm>
            <a:off x="2484438" y="260350"/>
            <a:ext cx="6659562" cy="863600"/>
          </a:xfrm>
        </p:spPr>
        <p:txBody>
          <a:bodyPr/>
          <a:lstStyle/>
          <a:p>
            <a:r>
              <a:rPr lang="zh-TW" altLang="en-US" b="1" dirty="0" smtClean="0">
                <a:solidFill>
                  <a:srgbClr val="FF0066"/>
                </a:solidFill>
                <a:latin typeface="微軟正黑體" pitchFamily="34" charset="-120"/>
                <a:ea typeface="微軟正黑體" pitchFamily="34" charset="-120"/>
              </a:rPr>
              <a:t>   四等第的</a:t>
            </a:r>
            <a:r>
              <a:rPr lang="en-US" altLang="zh-TW" dirty="0"/>
              <a:t>Rubric</a:t>
            </a:r>
            <a:r>
              <a:rPr lang="zh-TW" altLang="en-US" b="1" dirty="0" smtClean="0">
                <a:solidFill>
                  <a:srgbClr val="FF0066"/>
                </a:solidFill>
                <a:latin typeface="微軟正黑體" pitchFamily="34" charset="-120"/>
                <a:ea typeface="微軟正黑體" pitchFamily="34" charset="-120"/>
              </a:rPr>
              <a:t>評量基準與規準</a:t>
            </a:r>
          </a:p>
        </p:txBody>
      </p:sp>
      <p:graphicFrame>
        <p:nvGraphicFramePr>
          <p:cNvPr id="2" name="表格 1"/>
          <p:cNvGraphicFramePr>
            <a:graphicFrameLocks noGrp="1"/>
          </p:cNvGraphicFramePr>
          <p:nvPr>
            <p:extLst>
              <p:ext uri="{D42A27DB-BD31-4B8C-83A1-F6EECF244321}">
                <p14:modId xmlns:p14="http://schemas.microsoft.com/office/powerpoint/2010/main" val="3989256606"/>
              </p:ext>
            </p:extLst>
          </p:nvPr>
        </p:nvGraphicFramePr>
        <p:xfrm>
          <a:off x="395536" y="1268761"/>
          <a:ext cx="8100762" cy="5449245"/>
        </p:xfrm>
        <a:graphic>
          <a:graphicData uri="http://schemas.openxmlformats.org/drawingml/2006/table">
            <a:tbl>
              <a:tblPr firstRow="1" firstCol="1" bandRow="1">
                <a:tableStyleId>{5C22544A-7EE6-4342-B048-85BDC9FD1C3A}</a:tableStyleId>
              </a:tblPr>
              <a:tblGrid>
                <a:gridCol w="1559164"/>
                <a:gridCol w="1738025"/>
                <a:gridCol w="1738025"/>
                <a:gridCol w="1532774"/>
                <a:gridCol w="1532774"/>
              </a:tblGrid>
              <a:tr h="640620">
                <a:tc rowSpan="2">
                  <a:txBody>
                    <a:bodyPr/>
                    <a:lstStyle/>
                    <a:p>
                      <a:pPr>
                        <a:spcAft>
                          <a:spcPts val="0"/>
                        </a:spcAft>
                      </a:pPr>
                      <a:r>
                        <a:rPr lang="en-US" sz="2400" kern="100" dirty="0">
                          <a:effectLst/>
                          <a:latin typeface="微軟正黑體" pitchFamily="34" charset="-120"/>
                          <a:ea typeface="微軟正黑體" pitchFamily="34" charset="-120"/>
                        </a:rPr>
                        <a:t>  </a:t>
                      </a:r>
                      <a:r>
                        <a:rPr lang="zh-TW" altLang="en-US" sz="3200" kern="100" dirty="0" smtClean="0">
                          <a:effectLst/>
                          <a:latin typeface="微軟正黑體" pitchFamily="34" charset="-120"/>
                          <a:ea typeface="微軟正黑體" pitchFamily="34" charset="-120"/>
                        </a:rPr>
                        <a:t>評量基準</a:t>
                      </a:r>
                      <a:endParaRPr lang="en-US" altLang="zh-TW" sz="3200" kern="100" dirty="0" smtClean="0">
                        <a:effectLst/>
                        <a:latin typeface="微軟正黑體" pitchFamily="34" charset="-120"/>
                        <a:ea typeface="微軟正黑體" pitchFamily="34" charset="-120"/>
                      </a:endParaRPr>
                    </a:p>
                  </a:txBody>
                  <a:tcPr marL="68578" marR="68578" marT="0" marB="0" anchor="ctr">
                    <a:solidFill>
                      <a:schemeClr val="accent4">
                        <a:lumMod val="75000"/>
                      </a:schemeClr>
                    </a:solidFill>
                  </a:tcPr>
                </a:tc>
                <a:tc gridSpan="4">
                  <a:txBody>
                    <a:bodyPr/>
                    <a:lstStyle/>
                    <a:p>
                      <a:pPr marL="0" algn="ctr" defTabSz="914400" rtl="0" eaLnBrk="1" latinLnBrk="0" hangingPunct="1">
                        <a:spcAft>
                          <a:spcPts val="0"/>
                        </a:spcAft>
                      </a:pPr>
                      <a:r>
                        <a:rPr lang="zh-TW" altLang="en-US" sz="3200" b="1" kern="100" dirty="0" smtClean="0">
                          <a:solidFill>
                            <a:schemeClr val="lt1"/>
                          </a:solidFill>
                          <a:effectLst/>
                          <a:latin typeface="微軟正黑體" pitchFamily="34" charset="-120"/>
                          <a:ea typeface="微軟正黑體" pitchFamily="34" charset="-120"/>
                          <a:cs typeface="+mn-cs"/>
                        </a:rPr>
                        <a:t>評量規準</a:t>
                      </a:r>
                      <a:endParaRPr lang="zh-TW" altLang="en-US" sz="3200" b="1" kern="100" dirty="0">
                        <a:solidFill>
                          <a:schemeClr val="lt1"/>
                        </a:solidFill>
                        <a:effectLst/>
                        <a:latin typeface="微軟正黑體" pitchFamily="34" charset="-120"/>
                        <a:ea typeface="微軟正黑體" pitchFamily="34" charset="-120"/>
                        <a:cs typeface="+mn-cs"/>
                      </a:endParaRPr>
                    </a:p>
                  </a:txBody>
                  <a:tcPr marL="68578" marR="68578" marT="0" marB="0">
                    <a:lnB w="12700" cap="flat" cmpd="sng" algn="ctr">
                      <a:solidFill>
                        <a:schemeClr val="tx1"/>
                      </a:solidFill>
                      <a:prstDash val="solid"/>
                      <a:round/>
                      <a:headEnd type="none" w="med" len="med"/>
                      <a:tailEnd type="none" w="med" len="med"/>
                    </a:lnB>
                  </a:tcPr>
                </a:tc>
                <a:tc hMerge="1">
                  <a:txBody>
                    <a:bodyPr/>
                    <a:lstStyle/>
                    <a:p>
                      <a:endParaRPr lang="zh-TW" altLang="en-US"/>
                    </a:p>
                  </a:txBody>
                  <a:tcPr/>
                </a:tc>
                <a:tc hMerge="1">
                  <a:txBody>
                    <a:bodyPr/>
                    <a:lstStyle/>
                    <a:p>
                      <a:endParaRPr lang="zh-TW" altLang="en-US" dirty="0"/>
                    </a:p>
                  </a:txBody>
                  <a:tcPr marL="68580" marR="68580" marT="0" marB="0">
                    <a:lnB w="12700" cap="flat" cmpd="sng" algn="ctr">
                      <a:solidFill>
                        <a:schemeClr val="tx1"/>
                      </a:solidFill>
                      <a:prstDash val="solid"/>
                      <a:round/>
                      <a:headEnd type="none" w="med" len="med"/>
                      <a:tailEnd type="none" w="med" len="med"/>
                    </a:lnB>
                  </a:tcPr>
                </a:tc>
                <a:tc hMerge="1">
                  <a:txBody>
                    <a:bodyPr/>
                    <a:lstStyle/>
                    <a:p>
                      <a:endParaRPr lang="zh-TW" altLang="en-US" dirty="0"/>
                    </a:p>
                  </a:txBody>
                  <a:tcPr marL="68580" marR="68580" marT="0" marB="0">
                    <a:lnB w="12700" cap="flat" cmpd="sng" algn="ctr">
                      <a:solidFill>
                        <a:schemeClr val="tx1"/>
                      </a:solidFill>
                      <a:prstDash val="solid"/>
                      <a:round/>
                      <a:headEnd type="none" w="med" len="med"/>
                      <a:tailEnd type="none" w="med" len="med"/>
                    </a:lnB>
                  </a:tcPr>
                </a:tc>
              </a:tr>
              <a:tr h="480465">
                <a:tc vMerge="1">
                  <a:txBody>
                    <a:bodyPr/>
                    <a:lstStyle/>
                    <a:p>
                      <a:endParaRPr lang="zh-TW" altLang="en-US"/>
                    </a:p>
                  </a:txBody>
                  <a:tcPr/>
                </a:tc>
                <a:tc>
                  <a:txBody>
                    <a:bodyPr/>
                    <a:lstStyle/>
                    <a:p>
                      <a:pPr algn="ctr">
                        <a:spcAft>
                          <a:spcPts val="0"/>
                        </a:spcAft>
                      </a:pPr>
                      <a:r>
                        <a:rPr lang="zh-TW" altLang="en-US" sz="2400" kern="100" dirty="0" smtClean="0">
                          <a:effectLst/>
                          <a:latin typeface="微軟正黑體" pitchFamily="34" charset="-120"/>
                          <a:ea typeface="微軟正黑體" pitchFamily="34" charset="-120"/>
                        </a:rPr>
                        <a:t>         </a:t>
                      </a:r>
                      <a:r>
                        <a:rPr lang="en-US" sz="2400" kern="100" dirty="0" smtClean="0">
                          <a:effectLst/>
                          <a:latin typeface="微軟正黑體" pitchFamily="34" charset="-120"/>
                          <a:ea typeface="微軟正黑體" pitchFamily="34" charset="-120"/>
                        </a:rPr>
                        <a:t>4</a:t>
                      </a:r>
                      <a:r>
                        <a:rPr lang="zh-TW" sz="2400" kern="100" dirty="0" smtClean="0">
                          <a:effectLst/>
                          <a:latin typeface="微軟正黑體" pitchFamily="34" charset="-120"/>
                          <a:ea typeface="微軟正黑體" pitchFamily="34" charset="-120"/>
                        </a:rPr>
                        <a:t>分</a:t>
                      </a:r>
                      <a:endParaRPr lang="zh-TW" sz="2400" kern="100" dirty="0">
                        <a:effectLst/>
                        <a:latin typeface="微軟正黑體" pitchFamily="34" charset="-120"/>
                        <a:ea typeface="微軟正黑體" pitchFamily="34" charset="-120"/>
                      </a:endParaRPr>
                    </a:p>
                  </a:txBody>
                  <a:tcPr marL="68578" marR="68578" marT="0" marB="0">
                    <a:lnT w="12700" cap="flat" cmpd="sng" algn="ctr">
                      <a:solidFill>
                        <a:schemeClr val="tx1"/>
                      </a:solidFill>
                      <a:prstDash val="solid"/>
                      <a:round/>
                      <a:headEnd type="none" w="med" len="med"/>
                      <a:tailEnd type="none" w="med" len="med"/>
                    </a:lnT>
                  </a:tcPr>
                </a:tc>
                <a:tc>
                  <a:txBody>
                    <a:bodyPr/>
                    <a:lstStyle/>
                    <a:p>
                      <a:pPr algn="ctr">
                        <a:spcAft>
                          <a:spcPts val="0"/>
                        </a:spcAft>
                      </a:pPr>
                      <a:r>
                        <a:rPr lang="zh-TW" altLang="en-US" sz="2400" kern="100" dirty="0" smtClean="0">
                          <a:effectLst/>
                          <a:latin typeface="微軟正黑體" pitchFamily="34" charset="-120"/>
                          <a:ea typeface="微軟正黑體" pitchFamily="34" charset="-120"/>
                        </a:rPr>
                        <a:t> </a:t>
                      </a:r>
                      <a:r>
                        <a:rPr lang="en-US" altLang="zh-TW" sz="2400" kern="100" dirty="0" smtClean="0">
                          <a:effectLst/>
                          <a:latin typeface="微軟正黑體" pitchFamily="34" charset="-120"/>
                          <a:ea typeface="微軟正黑體" pitchFamily="34" charset="-120"/>
                        </a:rPr>
                        <a:t>3</a:t>
                      </a:r>
                      <a:r>
                        <a:rPr lang="zh-TW" altLang="zh-TW" sz="2400" kern="100" dirty="0" smtClean="0">
                          <a:effectLst/>
                          <a:latin typeface="微軟正黑體" pitchFamily="34" charset="-120"/>
                          <a:ea typeface="微軟正黑體" pitchFamily="34" charset="-120"/>
                        </a:rPr>
                        <a:t>分</a:t>
                      </a:r>
                      <a:endParaRPr lang="zh-TW" sz="2400" kern="100" dirty="0">
                        <a:effectLst/>
                        <a:latin typeface="微軟正黑體" pitchFamily="34" charset="-120"/>
                        <a:ea typeface="微軟正黑體" pitchFamily="34" charset="-120"/>
                      </a:endParaRPr>
                    </a:p>
                  </a:txBody>
                  <a:tcPr marL="68578" marR="68578" marT="0" marB="0">
                    <a:lnT w="12700" cap="flat" cmpd="sng" algn="ctr">
                      <a:solidFill>
                        <a:schemeClr val="tx1"/>
                      </a:solidFill>
                      <a:prstDash val="solid"/>
                      <a:round/>
                      <a:headEnd type="none" w="med" len="med"/>
                      <a:tailEnd type="none" w="med" len="med"/>
                    </a:lnT>
                  </a:tcPr>
                </a:tc>
                <a:tc>
                  <a:txBody>
                    <a:bodyPr/>
                    <a:lstStyle/>
                    <a:p>
                      <a:pPr algn="ctr">
                        <a:spcAft>
                          <a:spcPts val="0"/>
                        </a:spcAft>
                      </a:pPr>
                      <a:r>
                        <a:rPr lang="zh-TW" altLang="en-US" sz="2400" kern="100" dirty="0" smtClean="0">
                          <a:effectLst/>
                          <a:latin typeface="微軟正黑體" pitchFamily="34" charset="-120"/>
                          <a:ea typeface="微軟正黑體" pitchFamily="34" charset="-120"/>
                        </a:rPr>
                        <a:t>        </a:t>
                      </a:r>
                      <a:r>
                        <a:rPr lang="en-US" sz="2400" kern="100" dirty="0" smtClean="0">
                          <a:effectLst/>
                          <a:latin typeface="微軟正黑體" pitchFamily="34" charset="-120"/>
                          <a:ea typeface="微軟正黑體" pitchFamily="34" charset="-120"/>
                        </a:rPr>
                        <a:t>2</a:t>
                      </a:r>
                      <a:r>
                        <a:rPr lang="zh-TW" sz="2400" kern="100" dirty="0">
                          <a:effectLst/>
                          <a:latin typeface="微軟正黑體" pitchFamily="34" charset="-120"/>
                          <a:ea typeface="微軟正黑體" pitchFamily="34" charset="-120"/>
                        </a:rPr>
                        <a:t>分</a:t>
                      </a:r>
                    </a:p>
                  </a:txBody>
                  <a:tcPr marL="68578" marR="68578" marT="0" marB="0">
                    <a:lnT w="12700" cap="flat" cmpd="sng" algn="ctr">
                      <a:solidFill>
                        <a:schemeClr val="tx1"/>
                      </a:solidFill>
                      <a:prstDash val="solid"/>
                      <a:round/>
                      <a:headEnd type="none" w="med" len="med"/>
                      <a:tailEnd type="none" w="med" len="med"/>
                    </a:lnT>
                  </a:tcPr>
                </a:tc>
                <a:tc>
                  <a:txBody>
                    <a:bodyPr/>
                    <a:lstStyle/>
                    <a:p>
                      <a:pPr algn="ctr">
                        <a:spcAft>
                          <a:spcPts val="0"/>
                        </a:spcAft>
                      </a:pPr>
                      <a:r>
                        <a:rPr lang="zh-TW" altLang="en-US" sz="2400" kern="100" dirty="0" smtClean="0">
                          <a:effectLst/>
                          <a:latin typeface="微軟正黑體" pitchFamily="34" charset="-120"/>
                          <a:ea typeface="微軟正黑體" pitchFamily="34" charset="-120"/>
                        </a:rPr>
                        <a:t>          </a:t>
                      </a:r>
                      <a:r>
                        <a:rPr lang="en-US" sz="2400" kern="100" dirty="0" smtClean="0">
                          <a:effectLst/>
                          <a:latin typeface="微軟正黑體" pitchFamily="34" charset="-120"/>
                          <a:ea typeface="微軟正黑體" pitchFamily="34" charset="-120"/>
                        </a:rPr>
                        <a:t>1</a:t>
                      </a:r>
                      <a:r>
                        <a:rPr lang="zh-TW" sz="2400" kern="100" dirty="0">
                          <a:effectLst/>
                          <a:latin typeface="微軟正黑體" pitchFamily="34" charset="-120"/>
                          <a:ea typeface="微軟正黑體" pitchFamily="34" charset="-120"/>
                        </a:rPr>
                        <a:t>分</a:t>
                      </a:r>
                    </a:p>
                  </a:txBody>
                  <a:tcPr marL="68578" marR="68578" marT="0" marB="0">
                    <a:lnT w="12700" cap="flat" cmpd="sng" algn="ctr">
                      <a:solidFill>
                        <a:schemeClr val="tx1"/>
                      </a:solidFill>
                      <a:prstDash val="solid"/>
                      <a:round/>
                      <a:headEnd type="none" w="med" len="med"/>
                      <a:tailEnd type="none" w="med" len="med"/>
                    </a:lnT>
                  </a:tcPr>
                </a:tc>
              </a:tr>
              <a:tr h="4193443">
                <a:tc>
                  <a:txBody>
                    <a:bodyPr/>
                    <a:lstStyle/>
                    <a:p>
                      <a:pPr>
                        <a:spcAft>
                          <a:spcPts val="0"/>
                        </a:spcAft>
                      </a:pPr>
                      <a:r>
                        <a:rPr lang="zh-TW" altLang="en-US" sz="2400" kern="100" dirty="0" smtClean="0">
                          <a:effectLst/>
                          <a:latin typeface="微軟正黑體" pitchFamily="34" charset="-120"/>
                          <a:ea typeface="微軟正黑體" pitchFamily="34" charset="-120"/>
                        </a:rPr>
                        <a:t>檢視學生工作的整體表現</a:t>
                      </a:r>
                      <a:r>
                        <a:rPr lang="en-US" sz="2400" kern="100" dirty="0">
                          <a:effectLst/>
                          <a:latin typeface="微軟正黑體" pitchFamily="34" charset="-120"/>
                          <a:ea typeface="微軟正黑體" pitchFamily="34" charset="-120"/>
                        </a:rPr>
                        <a:t> </a:t>
                      </a:r>
                      <a:endParaRPr lang="zh-TW" sz="2400" kern="100" dirty="0">
                        <a:effectLst/>
                        <a:latin typeface="微軟正黑體" pitchFamily="34" charset="-120"/>
                        <a:ea typeface="微軟正黑體" pitchFamily="34" charset="-120"/>
                      </a:endParaRPr>
                    </a:p>
                    <a:p>
                      <a:pPr>
                        <a:spcAft>
                          <a:spcPts val="0"/>
                        </a:spcAft>
                      </a:pPr>
                      <a:r>
                        <a:rPr lang="en-US" sz="2400" kern="100" dirty="0">
                          <a:effectLst/>
                          <a:latin typeface="微軟正黑體" pitchFamily="34" charset="-120"/>
                          <a:ea typeface="微軟正黑體" pitchFamily="34" charset="-120"/>
                        </a:rPr>
                        <a:t> </a:t>
                      </a:r>
                      <a:endParaRPr lang="zh-TW" sz="2400" kern="100" dirty="0">
                        <a:effectLst/>
                        <a:latin typeface="微軟正黑體" pitchFamily="34" charset="-120"/>
                        <a:ea typeface="微軟正黑體" pitchFamily="34" charset="-120"/>
                      </a:endParaRPr>
                    </a:p>
                  </a:txBody>
                  <a:tcPr marL="68578" marR="68578" marT="0" marB="0" anchor="ctr">
                    <a:solidFill>
                      <a:schemeClr val="accent4">
                        <a:lumMod val="75000"/>
                      </a:schemeClr>
                    </a:solidFill>
                  </a:tcPr>
                </a:tc>
                <a:tc>
                  <a:txBody>
                    <a:bodyPr/>
                    <a:lstStyle/>
                    <a:p>
                      <a:pPr>
                        <a:spcAft>
                          <a:spcPts val="0"/>
                        </a:spcAft>
                      </a:pPr>
                      <a:r>
                        <a:rPr lang="zh-TW" altLang="en-US" sz="2400" b="1" kern="100" dirty="0" smtClean="0">
                          <a:effectLst/>
                          <a:latin typeface="微軟正黑體" pitchFamily="34" charset="-120"/>
                          <a:ea typeface="微軟正黑體" pitchFamily="34" charset="-120"/>
                        </a:rPr>
                        <a:t>優良的：</a:t>
                      </a:r>
                      <a:r>
                        <a:rPr lang="zh-TW" altLang="en-US" sz="2400" kern="100" dirty="0" smtClean="0">
                          <a:effectLst/>
                          <a:latin typeface="微軟正黑體" pitchFamily="34" charset="-120"/>
                          <a:ea typeface="微軟正黑體" pitchFamily="34" charset="-120"/>
                        </a:rPr>
                        <a:t>全部達成</a:t>
                      </a:r>
                      <a:endParaRPr lang="en-US" altLang="zh-TW" sz="2400" kern="100" dirty="0" smtClean="0">
                        <a:effectLst/>
                        <a:latin typeface="微軟正黑體" pitchFamily="34" charset="-120"/>
                        <a:ea typeface="微軟正黑體" pitchFamily="34" charset="-120"/>
                      </a:endParaRPr>
                    </a:p>
                    <a:p>
                      <a:pPr>
                        <a:spcAft>
                          <a:spcPts val="0"/>
                        </a:spcAft>
                      </a:pPr>
                      <a:endParaRPr lang="en-US" altLang="zh-TW" sz="2400" kern="100" dirty="0" smtClean="0">
                        <a:effectLst/>
                        <a:latin typeface="微軟正黑體" pitchFamily="34" charset="-120"/>
                        <a:ea typeface="微軟正黑體" pitchFamily="34" charset="-120"/>
                      </a:endParaRPr>
                    </a:p>
                    <a:p>
                      <a:pPr>
                        <a:spcAft>
                          <a:spcPts val="0"/>
                        </a:spcAft>
                      </a:pPr>
                      <a:endParaRPr lang="en-US" altLang="zh-TW" sz="1800" kern="100" dirty="0" smtClean="0">
                        <a:effectLst/>
                        <a:latin typeface="微軟正黑體" pitchFamily="34" charset="-120"/>
                        <a:ea typeface="微軟正黑體" pitchFamily="34" charset="-120"/>
                      </a:endParaRPr>
                    </a:p>
                    <a:p>
                      <a:pPr>
                        <a:spcAft>
                          <a:spcPts val="0"/>
                        </a:spcAft>
                      </a:pPr>
                      <a:r>
                        <a:rPr lang="zh-TW" altLang="en-US" sz="1800" kern="100" dirty="0" smtClean="0">
                          <a:effectLst/>
                          <a:latin typeface="微軟正黑體" pitchFamily="34" charset="-120"/>
                          <a:ea typeface="微軟正黑體" pitchFamily="34" charset="-120"/>
                        </a:rPr>
                        <a:t>符合作業內容、過程和品質要求的策略及其執行。能有效溝通，但可能有小錯誤</a:t>
                      </a:r>
                      <a:r>
                        <a:rPr lang="zh-TW" altLang="en-US" sz="2400" kern="100" dirty="0" smtClean="0">
                          <a:effectLst/>
                          <a:latin typeface="微軟正黑體" pitchFamily="34" charset="-120"/>
                          <a:ea typeface="微軟正黑體" pitchFamily="34" charset="-120"/>
                        </a:rPr>
                        <a:t>。</a:t>
                      </a:r>
                      <a:endParaRPr lang="zh-TW" sz="2400" kern="100" dirty="0">
                        <a:effectLst/>
                        <a:latin typeface="微軟正黑體" pitchFamily="34" charset="-120"/>
                        <a:ea typeface="微軟正黑體" pitchFamily="34" charset="-120"/>
                      </a:endParaRPr>
                    </a:p>
                  </a:txBody>
                  <a:tcPr marL="68578" marR="68578" marT="0" marB="0"/>
                </a:tc>
                <a:tc>
                  <a:txBody>
                    <a:bodyPr/>
                    <a:lstStyle/>
                    <a:p>
                      <a:pPr>
                        <a:spcAft>
                          <a:spcPts val="0"/>
                        </a:spcAft>
                      </a:pPr>
                      <a:r>
                        <a:rPr lang="zh-TW" altLang="en-US" sz="2400" b="1" kern="100" dirty="0" smtClean="0">
                          <a:effectLst/>
                          <a:latin typeface="微軟正黑體" pitchFamily="34" charset="-120"/>
                          <a:ea typeface="微軟正黑體" pitchFamily="34" charset="-120"/>
                        </a:rPr>
                        <a:t>熟練的：</a:t>
                      </a:r>
                      <a:r>
                        <a:rPr lang="zh-TW" altLang="en-US" sz="2400" kern="100" dirty="0" smtClean="0">
                          <a:effectLst/>
                          <a:latin typeface="微軟正黑體" pitchFamily="34" charset="-120"/>
                          <a:ea typeface="微軟正黑體" pitchFamily="34" charset="-120"/>
                        </a:rPr>
                        <a:t>基本上達成</a:t>
                      </a:r>
                      <a:endParaRPr lang="en-US" altLang="zh-TW" sz="2400" kern="100" dirty="0" smtClean="0">
                        <a:effectLst/>
                        <a:latin typeface="微軟正黑體" pitchFamily="34" charset="-120"/>
                        <a:ea typeface="微軟正黑體" pitchFamily="34" charset="-120"/>
                      </a:endParaRPr>
                    </a:p>
                    <a:p>
                      <a:pPr>
                        <a:spcAft>
                          <a:spcPts val="0"/>
                        </a:spcAft>
                      </a:pPr>
                      <a:endParaRPr lang="en-US" altLang="zh-TW" sz="2400" kern="100" dirty="0" smtClean="0">
                        <a:effectLst/>
                        <a:latin typeface="微軟正黑體" pitchFamily="34" charset="-120"/>
                        <a:ea typeface="微軟正黑體" pitchFamily="34" charset="-120"/>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altLang="zh-TW" sz="1800" kern="100" dirty="0" smtClean="0">
                        <a:effectLst/>
                        <a:latin typeface="微軟正黑體" pitchFamily="34" charset="-120"/>
                        <a:ea typeface="微軟正黑體" pitchFamily="34" charset="-120"/>
                      </a:endParaRPr>
                    </a:p>
                    <a:p>
                      <a:pPr marL="0" marR="0" indent="0" algn="l" defTabSz="914400" rtl="0" eaLnBrk="1" fontAlgn="auto" latinLnBrk="0" hangingPunct="1">
                        <a:lnSpc>
                          <a:spcPct val="100000"/>
                        </a:lnSpc>
                        <a:spcBef>
                          <a:spcPts val="0"/>
                        </a:spcBef>
                        <a:spcAft>
                          <a:spcPts val="0"/>
                        </a:spcAft>
                        <a:buClrTx/>
                        <a:buSzTx/>
                        <a:buFontTx/>
                        <a:buNone/>
                        <a:tabLst/>
                        <a:defRPr/>
                      </a:pPr>
                      <a:r>
                        <a:rPr lang="zh-TW" altLang="en-US" sz="1800" kern="100" dirty="0" smtClean="0">
                          <a:effectLst/>
                          <a:latin typeface="微軟正黑體" pitchFamily="34" charset="-120"/>
                          <a:ea typeface="微軟正黑體" pitchFamily="34" charset="-120"/>
                        </a:rPr>
                        <a:t>能夠完成工作，已有些微回饋。雖然有小錯誤，但教師相信學生已了解，可達成目標</a:t>
                      </a:r>
                      <a:r>
                        <a:rPr lang="zh-TW" altLang="en-US" sz="2400" kern="100" dirty="0" smtClean="0">
                          <a:effectLst/>
                          <a:latin typeface="微軟正黑體" pitchFamily="34" charset="-120"/>
                          <a:ea typeface="微軟正黑體" pitchFamily="34" charset="-120"/>
                        </a:rPr>
                        <a:t>。</a:t>
                      </a:r>
                      <a:endParaRPr lang="en-US" altLang="zh-TW" sz="2400" kern="100" dirty="0" smtClean="0">
                        <a:effectLst/>
                        <a:latin typeface="微軟正黑體" pitchFamily="34" charset="-120"/>
                        <a:ea typeface="微軟正黑體" pitchFamily="34" charset="-120"/>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altLang="zh-TW" sz="2400" kern="100" dirty="0" smtClean="0">
                        <a:effectLst/>
                        <a:latin typeface="微軟正黑體" pitchFamily="34" charset="-120"/>
                        <a:ea typeface="微軟正黑體" pitchFamily="34" charset="-120"/>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altLang="zh-TW" sz="1600" dirty="0" smtClean="0">
                        <a:latin typeface="標楷體" pitchFamily="65" charset="-120"/>
                        <a:ea typeface="標楷體" pitchFamily="65" charset="-120"/>
                      </a:endParaRPr>
                    </a:p>
                    <a:p>
                      <a:pPr marL="0" marR="0" indent="0" algn="l" defTabSz="914400" rtl="0" eaLnBrk="1" fontAlgn="auto" latinLnBrk="0" hangingPunct="1">
                        <a:lnSpc>
                          <a:spcPct val="100000"/>
                        </a:lnSpc>
                        <a:spcBef>
                          <a:spcPts val="0"/>
                        </a:spcBef>
                        <a:spcAft>
                          <a:spcPts val="0"/>
                        </a:spcAft>
                        <a:buClrTx/>
                        <a:buSzTx/>
                        <a:buFontTx/>
                        <a:buNone/>
                        <a:tabLst/>
                        <a:defRPr/>
                      </a:pPr>
                      <a:r>
                        <a:rPr lang="zh-TW" altLang="zh-TW" sz="1600" dirty="0" smtClean="0">
                          <a:latin typeface="標楷體" pitchFamily="65" charset="-120"/>
                          <a:ea typeface="標楷體" pitchFamily="65" charset="-120"/>
                        </a:rPr>
                        <a:t>（引書</a:t>
                      </a:r>
                      <a:r>
                        <a:rPr lang="en-US" altLang="zh-TW" sz="1600" dirty="0" smtClean="0">
                          <a:latin typeface="標楷體" pitchFamily="65" charset="-120"/>
                          <a:ea typeface="標楷體" pitchFamily="65" charset="-120"/>
                        </a:rPr>
                        <a:t>3</a:t>
                      </a:r>
                      <a:r>
                        <a:rPr lang="zh-TW" altLang="zh-TW" sz="1600" dirty="0" smtClean="0">
                          <a:latin typeface="標楷體" pitchFamily="65" charset="-120"/>
                          <a:ea typeface="標楷體" pitchFamily="65" charset="-120"/>
                        </a:rPr>
                        <a:t>，</a:t>
                      </a:r>
                      <a:r>
                        <a:rPr lang="en-US" altLang="zh-TW" sz="1600" dirty="0" smtClean="0">
                          <a:latin typeface="標楷體" pitchFamily="65" charset="-120"/>
                          <a:ea typeface="標楷體" pitchFamily="65" charset="-120"/>
                        </a:rPr>
                        <a:t>p.138</a:t>
                      </a:r>
                      <a:r>
                        <a:rPr lang="zh-TW" altLang="zh-TW" sz="1600" dirty="0" smtClean="0">
                          <a:latin typeface="標楷體" pitchFamily="65" charset="-120"/>
                          <a:ea typeface="標楷體" pitchFamily="65" charset="-120"/>
                        </a:rPr>
                        <a:t>）</a:t>
                      </a:r>
                      <a:endParaRPr kumimoji="0" lang="zh-TW" altLang="en-US" sz="1600" dirty="0" smtClean="0">
                        <a:solidFill>
                          <a:srgbClr val="000000"/>
                        </a:solidFill>
                        <a:latin typeface="標楷體" pitchFamily="65" charset="-120"/>
                        <a:ea typeface="標楷體" pitchFamily="65" charset="-120"/>
                        <a:cs typeface="Times New Roman" pitchFamily="18" charset="0"/>
                      </a:endParaRPr>
                    </a:p>
                    <a:p>
                      <a:pPr>
                        <a:spcAft>
                          <a:spcPts val="0"/>
                        </a:spcAft>
                      </a:pPr>
                      <a:endParaRPr lang="zh-TW" sz="2400" kern="100" dirty="0">
                        <a:effectLst/>
                        <a:latin typeface="微軟正黑體" pitchFamily="34" charset="-120"/>
                        <a:ea typeface="微軟正黑體" pitchFamily="34" charset="-120"/>
                      </a:endParaRPr>
                    </a:p>
                  </a:txBody>
                  <a:tcPr marL="68578" marR="68578" marT="0" marB="0"/>
                </a:tc>
                <a:tc>
                  <a:txBody>
                    <a:bodyPr/>
                    <a:lstStyle/>
                    <a:p>
                      <a:pPr>
                        <a:spcAft>
                          <a:spcPts val="0"/>
                        </a:spcAft>
                      </a:pPr>
                      <a:r>
                        <a:rPr lang="zh-TW" altLang="en-US" sz="2400" b="1" kern="100" dirty="0" smtClean="0">
                          <a:effectLst/>
                          <a:latin typeface="+mj-ea"/>
                          <a:ea typeface="+mj-ea"/>
                        </a:rPr>
                        <a:t>邊緣的：</a:t>
                      </a:r>
                      <a:r>
                        <a:rPr lang="zh-TW" altLang="en-US" sz="2400" kern="100" dirty="0" smtClean="0">
                          <a:effectLst/>
                          <a:latin typeface="+mj-ea"/>
                          <a:ea typeface="+mj-ea"/>
                        </a:rPr>
                        <a:t>部分達成</a:t>
                      </a:r>
                      <a:endParaRPr lang="en-US" altLang="zh-TW" sz="2400" kern="100" dirty="0" smtClean="0">
                        <a:effectLst/>
                        <a:latin typeface="+mj-ea"/>
                        <a:ea typeface="+mj-ea"/>
                      </a:endParaRPr>
                    </a:p>
                    <a:p>
                      <a:pPr>
                        <a:spcAft>
                          <a:spcPts val="0"/>
                        </a:spcAft>
                      </a:pPr>
                      <a:endParaRPr kumimoji="0" lang="en-US" altLang="zh-TW" sz="1800" kern="100" dirty="0" smtClean="0">
                        <a:solidFill>
                          <a:schemeClr val="dk1"/>
                        </a:solidFill>
                        <a:effectLst/>
                        <a:latin typeface="微軟正黑體" pitchFamily="34" charset="-120"/>
                        <a:ea typeface="微軟正黑體" pitchFamily="34" charset="-120"/>
                        <a:cs typeface="+mn-cs"/>
                      </a:endParaRPr>
                    </a:p>
                    <a:p>
                      <a:pPr>
                        <a:spcAft>
                          <a:spcPts val="0"/>
                        </a:spcAft>
                      </a:pPr>
                      <a:endParaRPr kumimoji="0" lang="en-US" altLang="zh-TW" sz="1800" kern="100" dirty="0" smtClean="0">
                        <a:solidFill>
                          <a:schemeClr val="dk1"/>
                        </a:solidFill>
                        <a:effectLst/>
                        <a:latin typeface="微軟正黑體" pitchFamily="34" charset="-120"/>
                        <a:ea typeface="微軟正黑體" pitchFamily="34" charset="-120"/>
                        <a:cs typeface="+mn-cs"/>
                      </a:endParaRPr>
                    </a:p>
                    <a:p>
                      <a:pPr>
                        <a:spcAft>
                          <a:spcPts val="0"/>
                        </a:spcAft>
                      </a:pPr>
                      <a:r>
                        <a:rPr kumimoji="0" lang="zh-TW" altLang="en-US" sz="1800" kern="100" dirty="0" smtClean="0">
                          <a:solidFill>
                            <a:schemeClr val="dk1"/>
                          </a:solidFill>
                          <a:effectLst/>
                          <a:latin typeface="微軟正黑體" pitchFamily="34" charset="-120"/>
                          <a:ea typeface="微軟正黑體" pitchFamily="34" charset="-120"/>
                          <a:cs typeface="+mn-cs"/>
                        </a:rPr>
                        <a:t>部分工作完成，但缺乏了解的證據或有不了解的證據，直接補救教學是必須的。</a:t>
                      </a:r>
                      <a:endParaRPr kumimoji="0" lang="zh-TW" sz="1800" kern="100" dirty="0">
                        <a:solidFill>
                          <a:schemeClr val="dk1"/>
                        </a:solidFill>
                        <a:effectLst/>
                        <a:latin typeface="微軟正黑體" pitchFamily="34" charset="-120"/>
                        <a:ea typeface="微軟正黑體" pitchFamily="34" charset="-120"/>
                        <a:cs typeface="+mn-cs"/>
                      </a:endParaRPr>
                    </a:p>
                  </a:txBody>
                  <a:tcPr marL="68578" marR="68578" marT="0" marB="0"/>
                </a:tc>
                <a:tc>
                  <a:txBody>
                    <a:bodyPr/>
                    <a:lstStyle/>
                    <a:p>
                      <a:pPr>
                        <a:spcAft>
                          <a:spcPts val="0"/>
                        </a:spcAft>
                      </a:pPr>
                      <a:r>
                        <a:rPr lang="zh-TW" altLang="en-US" sz="2400" b="1" kern="100" dirty="0" smtClean="0">
                          <a:effectLst/>
                          <a:latin typeface="+mj-ea"/>
                          <a:ea typeface="+mj-ea"/>
                        </a:rPr>
                        <a:t>不符合要求的：</a:t>
                      </a:r>
                      <a:r>
                        <a:rPr lang="zh-TW" altLang="en-US" sz="2400" kern="100" dirty="0" smtClean="0">
                          <a:effectLst/>
                          <a:latin typeface="+mj-ea"/>
                          <a:ea typeface="+mj-ea"/>
                        </a:rPr>
                        <a:t>幾乎沒有達成</a:t>
                      </a:r>
                      <a:endParaRPr lang="en-US" altLang="zh-TW" sz="2400" kern="100" dirty="0" smtClean="0">
                        <a:effectLst/>
                        <a:latin typeface="+mj-ea"/>
                        <a:ea typeface="+mj-ea"/>
                      </a:endParaRPr>
                    </a:p>
                    <a:p>
                      <a:pPr>
                        <a:spcAft>
                          <a:spcPts val="0"/>
                        </a:spcAft>
                      </a:pPr>
                      <a:endParaRPr lang="en-US" altLang="zh-TW" sz="1800" kern="100" dirty="0" smtClean="0">
                        <a:effectLst/>
                        <a:latin typeface="微軟正黑體" pitchFamily="34" charset="-120"/>
                        <a:ea typeface="微軟正黑體" pitchFamily="34" charset="-120"/>
                      </a:endParaRPr>
                    </a:p>
                    <a:p>
                      <a:pPr>
                        <a:spcAft>
                          <a:spcPts val="0"/>
                        </a:spcAft>
                      </a:pPr>
                      <a:r>
                        <a:rPr lang="zh-TW" altLang="en-US" sz="1800" kern="100" dirty="0" smtClean="0">
                          <a:effectLst/>
                          <a:latin typeface="微軟正黑體" pitchFamily="34" charset="-120"/>
                          <a:ea typeface="微軟正黑體" pitchFamily="34" charset="-120"/>
                        </a:rPr>
                        <a:t>有企圖去工作，也有些數學知識，完成片段工作，但很少或幾乎沒有成功。</a:t>
                      </a:r>
                      <a:endParaRPr lang="zh-TW" sz="1800" kern="100" dirty="0">
                        <a:effectLst/>
                        <a:latin typeface="微軟正黑體" pitchFamily="34" charset="-120"/>
                        <a:ea typeface="微軟正黑體" pitchFamily="34" charset="-120"/>
                      </a:endParaRPr>
                    </a:p>
                  </a:txBody>
                  <a:tcPr marL="68578" marR="68578" marT="0" marB="0"/>
                </a:tc>
              </a:tr>
            </a:tbl>
          </a:graphicData>
        </a:graphic>
      </p:graphicFrame>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175106" name="Rectangle 2"/>
          <p:cNvSpPr>
            <a:spLocks noGrp="1" noChangeArrowheads="1"/>
          </p:cNvSpPr>
          <p:nvPr>
            <p:ph type="body" sz="half" idx="1"/>
          </p:nvPr>
        </p:nvSpPr>
        <p:spPr>
          <a:xfrm>
            <a:off x="827584" y="935038"/>
            <a:ext cx="7056438" cy="5688012"/>
          </a:xfrm>
        </p:spPr>
        <p:txBody>
          <a:bodyPr/>
          <a:lstStyle/>
          <a:p>
            <a:pPr marL="320040" indent="-320040">
              <a:spcBef>
                <a:spcPct val="0"/>
              </a:spcBef>
              <a:buClr>
                <a:schemeClr val="accent6">
                  <a:lumMod val="75000"/>
                </a:schemeClr>
              </a:buClr>
              <a:buSzPct val="128000"/>
              <a:buFontTx/>
              <a:buNone/>
            </a:pPr>
            <a:r>
              <a:rPr lang="zh-TW" altLang="en-US" dirty="0">
                <a:solidFill>
                  <a:srgbClr val="009900"/>
                </a:solidFill>
                <a:latin typeface="標楷體" pitchFamily="65" charset="-120"/>
                <a:ea typeface="標楷體" pitchFamily="65" charset="-120"/>
              </a:rPr>
              <a:t> </a:t>
            </a:r>
            <a:r>
              <a:rPr lang="zh-TW" altLang="en-US" dirty="0" smtClean="0">
                <a:solidFill>
                  <a:srgbClr val="009900"/>
                </a:solidFill>
                <a:latin typeface="標楷體" pitchFamily="65" charset="-120"/>
                <a:ea typeface="標楷體" pitchFamily="65" charset="-120"/>
              </a:rPr>
              <a:t>       </a:t>
            </a:r>
            <a:r>
              <a:rPr lang="zh-TW" altLang="en-US" sz="3600" b="1" dirty="0">
                <a:solidFill>
                  <a:srgbClr val="C00000"/>
                </a:solidFill>
                <a:effectLst>
                  <a:reflection blurRad="6350" stA="55000" endA="300" endPos="45500" dir="5400000" sy="-100000" algn="bl" rotWithShape="0"/>
                </a:effectLst>
                <a:latin typeface="標楷體" pitchFamily="65" charset="-120"/>
                <a:ea typeface="標楷體" pitchFamily="65" charset="-120"/>
                <a:cs typeface="+mj-cs"/>
              </a:rPr>
              <a:t>實作評量的優缺點</a:t>
            </a:r>
          </a:p>
          <a:p>
            <a:pPr>
              <a:buFontTx/>
              <a:buNone/>
            </a:pPr>
            <a:r>
              <a:rPr lang="zh-TW" altLang="en-US" sz="2400" dirty="0" smtClean="0">
                <a:solidFill>
                  <a:srgbClr val="009900"/>
                </a:solidFill>
                <a:latin typeface="標楷體" pitchFamily="65" charset="-120"/>
                <a:ea typeface="標楷體" pitchFamily="65" charset="-120"/>
                <a:sym typeface="Wingdings" pitchFamily="2" charset="2"/>
              </a:rPr>
              <a:t></a:t>
            </a:r>
            <a:r>
              <a:rPr lang="zh-TW" altLang="en-US" sz="2400" dirty="0">
                <a:solidFill>
                  <a:srgbClr val="009900"/>
                </a:solidFill>
                <a:latin typeface="標楷體" pitchFamily="65" charset="-120"/>
                <a:ea typeface="標楷體" pitchFamily="65" charset="-120"/>
              </a:rPr>
              <a:t>優點：</a:t>
            </a:r>
          </a:p>
          <a:p>
            <a:pPr>
              <a:buFontTx/>
              <a:buNone/>
            </a:pPr>
            <a:r>
              <a:rPr lang="en-US" altLang="zh-TW" sz="2400" dirty="0">
                <a:solidFill>
                  <a:srgbClr val="CC3300"/>
                </a:solidFill>
                <a:latin typeface="標楷體" pitchFamily="65" charset="-120"/>
                <a:ea typeface="標楷體" pitchFamily="65" charset="-120"/>
              </a:rPr>
              <a:t>1.</a:t>
            </a:r>
            <a:r>
              <a:rPr lang="zh-TW" altLang="en-US" sz="2400" dirty="0">
                <a:solidFill>
                  <a:srgbClr val="CC3300"/>
                </a:solidFill>
                <a:latin typeface="標楷體" pitchFamily="65" charset="-120"/>
                <a:ea typeface="標楷體" pitchFamily="65" charset="-120"/>
              </a:rPr>
              <a:t>可評量傳統評量無法評到的學習成果和</a:t>
            </a:r>
            <a:r>
              <a:rPr lang="zh-TW" altLang="en-US" sz="2400" dirty="0" smtClean="0">
                <a:solidFill>
                  <a:srgbClr val="CC3300"/>
                </a:solidFill>
                <a:latin typeface="標楷體" pitchFamily="65" charset="-120"/>
                <a:ea typeface="標楷體" pitchFamily="65" charset="-120"/>
              </a:rPr>
              <a:t>技能。</a:t>
            </a:r>
            <a:r>
              <a:rPr lang="zh-TW" altLang="zh-TW" sz="2400" dirty="0">
                <a:solidFill>
                  <a:srgbClr val="CC3300"/>
                </a:solidFill>
                <a:latin typeface="標楷體" pitchFamily="65" charset="-120"/>
                <a:ea typeface="標楷體" pitchFamily="65" charset="-120"/>
              </a:rPr>
              <a:t>例如思考分析、計畫研究、溝通等高階能力。</a:t>
            </a:r>
            <a:endParaRPr lang="en-US" altLang="zh-TW" sz="2400" dirty="0">
              <a:solidFill>
                <a:srgbClr val="CC3300"/>
              </a:solidFill>
              <a:latin typeface="標楷體" pitchFamily="65" charset="-120"/>
              <a:ea typeface="標楷體" pitchFamily="65" charset="-120"/>
            </a:endParaRPr>
          </a:p>
          <a:p>
            <a:pPr>
              <a:buFontTx/>
              <a:buNone/>
            </a:pPr>
            <a:r>
              <a:rPr lang="en-US" altLang="zh-TW" sz="2400" dirty="0" smtClean="0">
                <a:solidFill>
                  <a:srgbClr val="CC3300"/>
                </a:solidFill>
                <a:latin typeface="標楷體" pitchFamily="65" charset="-120"/>
                <a:ea typeface="標楷體" pitchFamily="65" charset="-120"/>
              </a:rPr>
              <a:t>2</a:t>
            </a:r>
            <a:r>
              <a:rPr lang="en-US" altLang="zh-TW" sz="2400" dirty="0">
                <a:solidFill>
                  <a:srgbClr val="CC3300"/>
                </a:solidFill>
                <a:latin typeface="標楷體" pitchFamily="65" charset="-120"/>
                <a:ea typeface="標楷體" pitchFamily="65" charset="-120"/>
              </a:rPr>
              <a:t>.</a:t>
            </a:r>
            <a:r>
              <a:rPr lang="zh-TW" altLang="en-US" sz="2400" dirty="0">
                <a:solidFill>
                  <a:srgbClr val="CC3300"/>
                </a:solidFill>
                <a:latin typeface="標楷體" pitchFamily="65" charset="-120"/>
                <a:ea typeface="標楷體" pitchFamily="65" charset="-120"/>
              </a:rPr>
              <a:t>能提供</a:t>
            </a:r>
            <a:r>
              <a:rPr lang="zh-TW" altLang="en-US" sz="2400">
                <a:solidFill>
                  <a:srgbClr val="CC3300"/>
                </a:solidFill>
                <a:latin typeface="標楷體" pitchFamily="65" charset="-120"/>
                <a:ea typeface="標楷體" pitchFamily="65" charset="-120"/>
              </a:rPr>
              <a:t>比較</a:t>
            </a:r>
            <a:r>
              <a:rPr lang="zh-TW" altLang="en-US" sz="2400" smtClean="0">
                <a:solidFill>
                  <a:srgbClr val="CC3300"/>
                </a:solidFill>
                <a:latin typeface="標楷體" pitchFamily="65" charset="-120"/>
                <a:ea typeface="標楷體" pitchFamily="65" charset="-120"/>
              </a:rPr>
              <a:t>有效而全面的</a:t>
            </a:r>
            <a:r>
              <a:rPr lang="zh-TW" altLang="en-US" sz="2400" dirty="0">
                <a:solidFill>
                  <a:srgbClr val="CC3300"/>
                </a:solidFill>
                <a:latin typeface="標楷體" pitchFamily="65" charset="-120"/>
                <a:ea typeface="標楷體" pitchFamily="65" charset="-120"/>
              </a:rPr>
              <a:t>資訊給教師</a:t>
            </a:r>
          </a:p>
          <a:p>
            <a:pPr>
              <a:buFontTx/>
              <a:buNone/>
            </a:pPr>
            <a:r>
              <a:rPr lang="en-US" altLang="zh-TW" sz="2400" dirty="0">
                <a:solidFill>
                  <a:srgbClr val="CC3300"/>
                </a:solidFill>
                <a:latin typeface="標楷體" pitchFamily="65" charset="-120"/>
                <a:ea typeface="標楷體" pitchFamily="65" charset="-120"/>
              </a:rPr>
              <a:t>3.</a:t>
            </a:r>
            <a:r>
              <a:rPr lang="zh-TW" altLang="en-US" sz="2400" dirty="0">
                <a:solidFill>
                  <a:srgbClr val="CC3300"/>
                </a:solidFill>
                <a:latin typeface="標楷體" pitchFamily="65" charset="-120"/>
                <a:ea typeface="標楷體" pitchFamily="65" charset="-120"/>
              </a:rPr>
              <a:t>增進學生的學習動機、提高學生參與和</a:t>
            </a:r>
            <a:r>
              <a:rPr lang="zh-TW" altLang="en-US" sz="2400" dirty="0" smtClean="0">
                <a:solidFill>
                  <a:srgbClr val="CC3300"/>
                </a:solidFill>
                <a:latin typeface="標楷體" pitchFamily="65" charset="-120"/>
                <a:ea typeface="標楷體" pitchFamily="65" charset="-120"/>
              </a:rPr>
              <a:t>投入</a:t>
            </a:r>
            <a:endParaRPr lang="en-US" altLang="zh-TW" sz="2400" dirty="0" smtClean="0">
              <a:solidFill>
                <a:srgbClr val="CC3300"/>
              </a:solidFill>
              <a:latin typeface="標楷體" pitchFamily="65" charset="-120"/>
              <a:ea typeface="標楷體" pitchFamily="65" charset="-120"/>
            </a:endParaRPr>
          </a:p>
          <a:p>
            <a:pPr>
              <a:buFontTx/>
              <a:buNone/>
            </a:pPr>
            <a:r>
              <a:rPr lang="en-US" altLang="zh-TW" sz="2400" dirty="0" smtClean="0">
                <a:solidFill>
                  <a:srgbClr val="CC3300"/>
                </a:solidFill>
                <a:latin typeface="標楷體" pitchFamily="65" charset="-120"/>
                <a:ea typeface="標楷體" pitchFamily="65" charset="-120"/>
              </a:rPr>
              <a:t>4.</a:t>
            </a:r>
            <a:r>
              <a:rPr lang="zh-TW" altLang="zh-TW" sz="2400" dirty="0" smtClean="0">
                <a:solidFill>
                  <a:srgbClr val="CC3300"/>
                </a:solidFill>
                <a:latin typeface="標楷體" pitchFamily="65" charset="-120"/>
                <a:ea typeface="標楷體" pitchFamily="65" charset="-120"/>
              </a:rPr>
              <a:t>可以了解</a:t>
            </a:r>
            <a:r>
              <a:rPr lang="zh-TW" altLang="zh-TW" sz="2400" dirty="0">
                <a:solidFill>
                  <a:srgbClr val="CC3300"/>
                </a:solidFill>
                <a:latin typeface="標楷體" pitchFamily="65" charset="-120"/>
                <a:ea typeface="標楷體" pitchFamily="65" charset="-120"/>
              </a:rPr>
              <a:t>學生如何知道</a:t>
            </a:r>
            <a:r>
              <a:rPr lang="zh-TW" altLang="zh-TW" sz="2400" dirty="0" smtClean="0">
                <a:solidFill>
                  <a:srgbClr val="CC3300"/>
                </a:solidFill>
                <a:latin typeface="標楷體" pitchFamily="65" charset="-120"/>
                <a:ea typeface="標楷體" pitchFamily="65" charset="-120"/>
              </a:rPr>
              <a:t>，是否</a:t>
            </a:r>
            <a:r>
              <a:rPr lang="zh-TW" altLang="zh-TW" sz="2400" dirty="0">
                <a:solidFill>
                  <a:srgbClr val="CC3300"/>
                </a:solidFill>
                <a:latin typeface="標楷體" pitchFamily="65" charset="-120"/>
                <a:ea typeface="標楷體" pitchFamily="65" charset="-120"/>
              </a:rPr>
              <a:t>能「應用」所知，以及運用的程度及技巧</a:t>
            </a:r>
            <a:r>
              <a:rPr lang="zh-TW" altLang="zh-TW" sz="2400" dirty="0" smtClean="0">
                <a:solidFill>
                  <a:srgbClr val="CC3300"/>
                </a:solidFill>
                <a:latin typeface="標楷體" pitchFamily="65" charset="-120"/>
                <a:ea typeface="標楷體" pitchFamily="65" charset="-120"/>
              </a:rPr>
              <a:t>。</a:t>
            </a:r>
            <a:endParaRPr lang="en-US" altLang="zh-TW" sz="2400" dirty="0" smtClean="0">
              <a:solidFill>
                <a:srgbClr val="CC3300"/>
              </a:solidFill>
              <a:latin typeface="標楷體" pitchFamily="65" charset="-120"/>
              <a:ea typeface="標楷體" pitchFamily="65" charset="-120"/>
            </a:endParaRPr>
          </a:p>
          <a:p>
            <a:pPr>
              <a:buFontTx/>
              <a:buNone/>
            </a:pPr>
            <a:r>
              <a:rPr lang="en-US" altLang="zh-TW" sz="2400" dirty="0" smtClean="0">
                <a:solidFill>
                  <a:srgbClr val="CC3300"/>
                </a:solidFill>
                <a:latin typeface="標楷體" pitchFamily="65" charset="-120"/>
                <a:ea typeface="標楷體" pitchFamily="65" charset="-120"/>
              </a:rPr>
              <a:t>5.</a:t>
            </a:r>
            <a:r>
              <a:rPr lang="zh-TW" altLang="en-US" sz="2400" dirty="0">
                <a:solidFill>
                  <a:srgbClr val="CC3300"/>
                </a:solidFill>
                <a:latin typeface="標楷體" pitchFamily="65" charset="-120"/>
                <a:ea typeface="標楷體" pitchFamily="65" charset="-120"/>
              </a:rPr>
              <a:t>實例：康乃狄克第</a:t>
            </a:r>
            <a:r>
              <a:rPr lang="en-US" altLang="zh-TW" sz="2400" dirty="0">
                <a:solidFill>
                  <a:srgbClr val="CC3300"/>
                </a:solidFill>
                <a:latin typeface="標楷體" pitchFamily="65" charset="-120"/>
                <a:ea typeface="標楷體" pitchFamily="65" charset="-120"/>
              </a:rPr>
              <a:t>15</a:t>
            </a:r>
            <a:r>
              <a:rPr lang="zh-TW" altLang="en-US" sz="2400" dirty="0">
                <a:solidFill>
                  <a:srgbClr val="CC3300"/>
                </a:solidFill>
                <a:latin typeface="標楷體" pitchFamily="65" charset="-120"/>
                <a:ea typeface="標楷體" pitchFamily="65" charset="-120"/>
              </a:rPr>
              <a:t>學區學生成績進步</a:t>
            </a:r>
          </a:p>
          <a:p>
            <a:pPr>
              <a:buFontTx/>
              <a:buNone/>
            </a:pPr>
            <a:r>
              <a:rPr lang="zh-TW" altLang="en-US" sz="2400" dirty="0">
                <a:solidFill>
                  <a:srgbClr val="009900"/>
                </a:solidFill>
                <a:latin typeface="標楷體" pitchFamily="65" charset="-120"/>
                <a:ea typeface="標楷體" pitchFamily="65" charset="-120"/>
                <a:sym typeface="Wingdings" pitchFamily="2" charset="2"/>
              </a:rPr>
              <a:t></a:t>
            </a:r>
            <a:r>
              <a:rPr lang="zh-TW" altLang="en-US" sz="2400" dirty="0">
                <a:solidFill>
                  <a:srgbClr val="009900"/>
                </a:solidFill>
                <a:latin typeface="標楷體" pitchFamily="65" charset="-120"/>
                <a:ea typeface="標楷體" pitchFamily="65" charset="-120"/>
              </a:rPr>
              <a:t>限制：</a:t>
            </a:r>
          </a:p>
          <a:p>
            <a:pPr>
              <a:buFontTx/>
              <a:buNone/>
            </a:pPr>
            <a:r>
              <a:rPr lang="zh-TW" altLang="en-US" sz="2400" dirty="0" smtClean="0">
                <a:solidFill>
                  <a:srgbClr val="CC3300"/>
                </a:solidFill>
                <a:latin typeface="標楷體" pitchFamily="65" charset="-120"/>
                <a:ea typeface="標楷體" pitchFamily="65" charset="-120"/>
              </a:rPr>
              <a:t>耗時</a:t>
            </a:r>
            <a:endParaRPr lang="en-US" altLang="zh-TW" sz="2400" dirty="0" smtClean="0">
              <a:solidFill>
                <a:srgbClr val="CC3300"/>
              </a:solidFill>
              <a:latin typeface="標楷體" pitchFamily="65" charset="-120"/>
              <a:ea typeface="標楷體" pitchFamily="65" charset="-120"/>
            </a:endParaRPr>
          </a:p>
          <a:p>
            <a:pPr algn="ctr">
              <a:buFontTx/>
              <a:buNone/>
            </a:pPr>
            <a:r>
              <a:rPr lang="zh-TW" altLang="en-US" sz="1800" dirty="0" smtClean="0">
                <a:solidFill>
                  <a:srgbClr val="660033"/>
                </a:solidFill>
              </a:rPr>
              <a:t>（</a:t>
            </a:r>
            <a:r>
              <a:rPr lang="en-US" altLang="zh-TW" sz="1800" dirty="0">
                <a:solidFill>
                  <a:srgbClr val="660033"/>
                </a:solidFill>
              </a:rPr>
              <a:t>2001   </a:t>
            </a:r>
            <a:r>
              <a:rPr lang="zh-TW" altLang="en-US" sz="1800" dirty="0">
                <a:solidFill>
                  <a:srgbClr val="660033"/>
                </a:solidFill>
              </a:rPr>
              <a:t>高毓婷</a:t>
            </a:r>
            <a:r>
              <a:rPr lang="en-US" altLang="zh-TW" sz="1800" dirty="0">
                <a:solidFill>
                  <a:srgbClr val="660033"/>
                </a:solidFill>
              </a:rPr>
              <a:t>)</a:t>
            </a:r>
            <a:endParaRPr lang="zh-TW" altLang="en-US" sz="1800" dirty="0">
              <a:solidFill>
                <a:srgbClr val="660033"/>
              </a:solidFill>
            </a:endParaRPr>
          </a:p>
          <a:p>
            <a:pPr>
              <a:buFontTx/>
              <a:buNone/>
            </a:pPr>
            <a:endParaRPr lang="zh-TW" altLang="en-US" sz="2400" dirty="0">
              <a:solidFill>
                <a:srgbClr val="CC3300"/>
              </a:solidFill>
              <a:latin typeface="標楷體" pitchFamily="65" charset="-120"/>
              <a:ea typeface="標楷體" pitchFamily="65" charset="-120"/>
            </a:endParaRPr>
          </a:p>
        </p:txBody>
      </p:sp>
      <p:sp>
        <p:nvSpPr>
          <p:cNvPr id="175107" name="Text Box 3"/>
          <p:cNvSpPr txBox="1">
            <a:spLocks noChangeArrowheads="1"/>
          </p:cNvSpPr>
          <p:nvPr/>
        </p:nvSpPr>
        <p:spPr bwMode="auto">
          <a:xfrm>
            <a:off x="971550" y="6165850"/>
            <a:ext cx="244951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endParaRPr lang="zh-TW" altLang="en-US" sz="2400">
              <a:latin typeface="Times New Roman" pitchFamily="18" charset="0"/>
            </a:endParaRPr>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176130" name="Rectangle 2"/>
          <p:cNvSpPr>
            <a:spLocks noGrp="1" noChangeArrowheads="1"/>
          </p:cNvSpPr>
          <p:nvPr>
            <p:ph type="title"/>
          </p:nvPr>
        </p:nvSpPr>
        <p:spPr>
          <a:xfrm>
            <a:off x="1691680" y="735209"/>
            <a:ext cx="5927725" cy="1008063"/>
          </a:xfrm>
        </p:spPr>
        <p:txBody>
          <a:bodyPr/>
          <a:lstStyle/>
          <a:p>
            <a:pPr marL="320040" indent="-320040" algn="l">
              <a:buClr>
                <a:schemeClr val="accent6">
                  <a:lumMod val="75000"/>
                </a:schemeClr>
              </a:buClr>
              <a:buSzPct val="128000"/>
            </a:pPr>
            <a:r>
              <a:rPr lang="zh-TW" altLang="en-US" sz="3600" b="1" dirty="0">
                <a:solidFill>
                  <a:srgbClr val="C00000"/>
                </a:solidFill>
                <a:effectLst>
                  <a:reflection blurRad="6350" stA="55000" endA="300" endPos="45500" dir="5400000" sy="-100000" algn="bl" rotWithShape="0"/>
                </a:effectLst>
                <a:latin typeface="標楷體" pitchFamily="65" charset="-120"/>
                <a:ea typeface="標楷體" pitchFamily="65" charset="-120"/>
              </a:rPr>
              <a:t>如何實施實作評量</a:t>
            </a:r>
          </a:p>
        </p:txBody>
      </p:sp>
      <p:sp>
        <p:nvSpPr>
          <p:cNvPr id="176131" name="Rectangle 3"/>
          <p:cNvSpPr>
            <a:spLocks noChangeArrowheads="1"/>
          </p:cNvSpPr>
          <p:nvPr/>
        </p:nvSpPr>
        <p:spPr bwMode="auto">
          <a:xfrm>
            <a:off x="900113" y="1528763"/>
            <a:ext cx="7056437" cy="4421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a:spcBef>
                <a:spcPct val="20000"/>
              </a:spcBef>
              <a:buClr>
                <a:schemeClr val="accent2"/>
              </a:buClr>
              <a:buSzPct val="80000"/>
              <a:buFont typeface="Wingdings" pitchFamily="2" charset="2"/>
              <a:buNone/>
            </a:pPr>
            <a:endParaRPr lang="zh-TW" altLang="en-US" sz="2800">
              <a:solidFill>
                <a:srgbClr val="CC3300"/>
              </a:solidFill>
              <a:latin typeface="標楷體" pitchFamily="65" charset="-120"/>
              <a:ea typeface="標楷體" pitchFamily="65" charset="-120"/>
            </a:endParaRPr>
          </a:p>
        </p:txBody>
      </p:sp>
      <p:sp>
        <p:nvSpPr>
          <p:cNvPr id="176132" name="Rectangle 4"/>
          <p:cNvSpPr>
            <a:spLocks noChangeArrowheads="1"/>
          </p:cNvSpPr>
          <p:nvPr/>
        </p:nvSpPr>
        <p:spPr bwMode="auto">
          <a:xfrm>
            <a:off x="920492" y="1772816"/>
            <a:ext cx="7056438" cy="4824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a:spcBef>
                <a:spcPct val="20000"/>
              </a:spcBef>
              <a:buClr>
                <a:schemeClr val="accent2"/>
              </a:buClr>
              <a:buSzPct val="80000"/>
              <a:buFont typeface="Wingdings" pitchFamily="2" charset="2"/>
              <a:buNone/>
            </a:pPr>
            <a:r>
              <a:rPr lang="zh-TW" altLang="en-US" sz="2400" dirty="0">
                <a:solidFill>
                  <a:srgbClr val="009900"/>
                </a:solidFill>
                <a:latin typeface="標楷體" pitchFamily="65" charset="-120"/>
                <a:ea typeface="標楷體" pitchFamily="65" charset="-120"/>
                <a:sym typeface="Wingdings" pitchFamily="2" charset="2"/>
              </a:rPr>
              <a:t></a:t>
            </a:r>
            <a:r>
              <a:rPr lang="zh-TW" altLang="en-US" sz="2400" dirty="0">
                <a:solidFill>
                  <a:srgbClr val="009900"/>
                </a:solidFill>
                <a:latin typeface="標楷體" pitchFamily="65" charset="-120"/>
                <a:ea typeface="標楷體" pitchFamily="65" charset="-120"/>
              </a:rPr>
              <a:t>過程</a:t>
            </a:r>
          </a:p>
          <a:p>
            <a:pPr marL="342900" indent="-342900">
              <a:spcBef>
                <a:spcPct val="20000"/>
              </a:spcBef>
              <a:buClr>
                <a:schemeClr val="accent2"/>
              </a:buClr>
              <a:buSzPct val="80000"/>
              <a:buFont typeface="Wingdings" pitchFamily="2" charset="2"/>
              <a:buNone/>
            </a:pPr>
            <a:r>
              <a:rPr lang="zh-TW" altLang="en-US" sz="2400" dirty="0">
                <a:solidFill>
                  <a:srgbClr val="000000"/>
                </a:solidFill>
                <a:latin typeface="標楷體" pitchFamily="65" charset="-120"/>
                <a:ea typeface="標楷體" pitchFamily="65" charset="-120"/>
              </a:rPr>
              <a:t>定義什麼是學生應該知道且可以做的</a:t>
            </a:r>
            <a:r>
              <a:rPr lang="en-US" altLang="zh-TW" sz="2400" dirty="0">
                <a:solidFill>
                  <a:srgbClr val="000000"/>
                </a:solidFill>
                <a:latin typeface="標楷體" pitchFamily="65" charset="-120"/>
                <a:ea typeface="標楷體" pitchFamily="65" charset="-120"/>
              </a:rPr>
              <a:t>→</a:t>
            </a:r>
            <a:r>
              <a:rPr lang="zh-TW" altLang="en-US" sz="2400" dirty="0">
                <a:solidFill>
                  <a:srgbClr val="000000"/>
                </a:solidFill>
                <a:latin typeface="標楷體" pitchFamily="65" charset="-120"/>
                <a:ea typeface="標楷體" pitchFamily="65" charset="-120"/>
              </a:rPr>
              <a:t>設計實作作業</a:t>
            </a:r>
            <a:r>
              <a:rPr lang="en-US" altLang="zh-TW" sz="2400" dirty="0">
                <a:solidFill>
                  <a:srgbClr val="000000"/>
                </a:solidFill>
                <a:latin typeface="標楷體" pitchFamily="65" charset="-120"/>
                <a:ea typeface="標楷體" pitchFamily="65" charset="-120"/>
              </a:rPr>
              <a:t>→</a:t>
            </a:r>
            <a:r>
              <a:rPr lang="zh-TW" altLang="en-US" sz="2400" dirty="0">
                <a:solidFill>
                  <a:srgbClr val="000000"/>
                </a:solidFill>
                <a:latin typeface="標楷體" pitchFamily="65" charset="-120"/>
                <a:ea typeface="標楷體" pitchFamily="65" charset="-120"/>
              </a:rPr>
              <a:t>作評量表</a:t>
            </a:r>
            <a:r>
              <a:rPr lang="en-US" altLang="zh-TW" sz="2400" dirty="0">
                <a:solidFill>
                  <a:srgbClr val="000000"/>
                </a:solidFill>
                <a:latin typeface="標楷體" pitchFamily="65" charset="-120"/>
                <a:ea typeface="標楷體" pitchFamily="65" charset="-120"/>
              </a:rPr>
              <a:t>→</a:t>
            </a:r>
            <a:r>
              <a:rPr lang="zh-TW" altLang="en-US" sz="2400" dirty="0">
                <a:solidFill>
                  <a:srgbClr val="000000"/>
                </a:solidFill>
                <a:latin typeface="標楷體" pitchFamily="65" charset="-120"/>
                <a:ea typeface="標楷體" pitchFamily="65" charset="-120"/>
              </a:rPr>
              <a:t>提供模範樣本</a:t>
            </a:r>
            <a:r>
              <a:rPr lang="en-US" altLang="zh-TW" sz="2400" dirty="0">
                <a:solidFill>
                  <a:srgbClr val="000000"/>
                </a:solidFill>
                <a:latin typeface="標楷體" pitchFamily="65" charset="-120"/>
                <a:ea typeface="標楷體" pitchFamily="65" charset="-120"/>
              </a:rPr>
              <a:t>→</a:t>
            </a:r>
            <a:r>
              <a:rPr lang="zh-TW" altLang="en-US" sz="2400" dirty="0">
                <a:solidFill>
                  <a:srgbClr val="000000"/>
                </a:solidFill>
                <a:latin typeface="標楷體" pitchFamily="65" charset="-120"/>
                <a:ea typeface="標楷體" pitchFamily="65" charset="-120"/>
              </a:rPr>
              <a:t>結合作業於教學</a:t>
            </a:r>
            <a:r>
              <a:rPr lang="en-US" altLang="zh-TW" sz="2400" dirty="0">
                <a:solidFill>
                  <a:srgbClr val="000000"/>
                </a:solidFill>
                <a:latin typeface="標楷體" pitchFamily="65" charset="-120"/>
                <a:ea typeface="標楷體" pitchFamily="65" charset="-120"/>
              </a:rPr>
              <a:t>→</a:t>
            </a:r>
            <a:r>
              <a:rPr lang="zh-TW" altLang="en-US" sz="2400" dirty="0">
                <a:solidFill>
                  <a:srgbClr val="000000"/>
                </a:solidFill>
                <a:latin typeface="標楷體" pitchFamily="65" charset="-120"/>
                <a:ea typeface="標楷體" pitchFamily="65" charset="-120"/>
              </a:rPr>
              <a:t>評價學生的工作及計畫未來的工作</a:t>
            </a:r>
          </a:p>
          <a:p>
            <a:pPr marL="342900" indent="-342900">
              <a:spcBef>
                <a:spcPct val="20000"/>
              </a:spcBef>
              <a:buClr>
                <a:schemeClr val="accent2"/>
              </a:buClr>
              <a:buSzPct val="80000"/>
              <a:buFont typeface="Wingdings" pitchFamily="2" charset="2"/>
              <a:buNone/>
            </a:pPr>
            <a:r>
              <a:rPr lang="zh-TW" altLang="en-US" sz="2400" dirty="0">
                <a:solidFill>
                  <a:srgbClr val="009900"/>
                </a:solidFill>
                <a:latin typeface="標楷體" pitchFamily="65" charset="-120"/>
                <a:ea typeface="標楷體" pitchFamily="65" charset="-120"/>
                <a:sym typeface="Wingdings" pitchFamily="2" charset="2"/>
              </a:rPr>
              <a:t></a:t>
            </a:r>
            <a:r>
              <a:rPr lang="zh-TW" altLang="en-US" sz="2400" dirty="0">
                <a:solidFill>
                  <a:srgbClr val="009900"/>
                </a:solidFill>
                <a:latin typeface="標楷體" pitchFamily="65" charset="-120"/>
                <a:ea typeface="標楷體" pitchFamily="65" charset="-120"/>
              </a:rPr>
              <a:t>點子哪裡來</a:t>
            </a:r>
          </a:p>
          <a:p>
            <a:pPr marL="342900" indent="-342900">
              <a:spcBef>
                <a:spcPct val="20000"/>
              </a:spcBef>
              <a:buClr>
                <a:schemeClr val="accent2"/>
              </a:buClr>
              <a:buSzPct val="80000"/>
              <a:buFont typeface="Wingdings" pitchFamily="2" charset="2"/>
              <a:buNone/>
            </a:pPr>
            <a:r>
              <a:rPr lang="zh-TW" altLang="en-US" sz="2400" dirty="0">
                <a:solidFill>
                  <a:srgbClr val="000000"/>
                </a:solidFill>
                <a:latin typeface="標楷體" pitchFamily="65" charset="-120"/>
                <a:ea typeface="標楷體" pitchFamily="65" charset="-120"/>
              </a:rPr>
              <a:t>教科書、課程點子、時事、科普讀物、文學、藝術、廣大的真實世界</a:t>
            </a:r>
          </a:p>
          <a:p>
            <a:pPr marL="342900" indent="-342900">
              <a:spcBef>
                <a:spcPct val="20000"/>
              </a:spcBef>
              <a:buClr>
                <a:schemeClr val="accent2"/>
              </a:buClr>
              <a:buSzPct val="80000"/>
              <a:buFont typeface="Wingdings" pitchFamily="2" charset="2"/>
              <a:buNone/>
            </a:pPr>
            <a:r>
              <a:rPr lang="zh-TW" altLang="en-US" sz="2400" dirty="0">
                <a:solidFill>
                  <a:srgbClr val="009900"/>
                </a:solidFill>
                <a:latin typeface="標楷體" pitchFamily="65" charset="-120"/>
                <a:ea typeface="標楷體" pitchFamily="65" charset="-120"/>
                <a:sym typeface="Wingdings" pitchFamily="2" charset="2"/>
              </a:rPr>
              <a:t></a:t>
            </a:r>
            <a:r>
              <a:rPr lang="zh-TW" altLang="en-US" sz="2400" dirty="0">
                <a:solidFill>
                  <a:srgbClr val="009900"/>
                </a:solidFill>
                <a:latin typeface="標楷體" pitchFamily="65" charset="-120"/>
                <a:ea typeface="標楷體" pitchFamily="65" charset="-120"/>
              </a:rPr>
              <a:t>好的作品</a:t>
            </a:r>
          </a:p>
          <a:p>
            <a:pPr marL="342900" indent="-342900">
              <a:spcBef>
                <a:spcPct val="20000"/>
              </a:spcBef>
              <a:buClr>
                <a:schemeClr val="accent2"/>
              </a:buClr>
              <a:buSzPct val="80000"/>
              <a:buFont typeface="Wingdings" pitchFamily="2" charset="2"/>
              <a:buNone/>
            </a:pPr>
            <a:r>
              <a:rPr lang="zh-TW" altLang="en-US" sz="2400" dirty="0">
                <a:solidFill>
                  <a:srgbClr val="000000"/>
                </a:solidFill>
                <a:latin typeface="標楷體" pitchFamily="65" charset="-120"/>
                <a:ea typeface="標楷體" pitchFamily="65" charset="-120"/>
              </a:rPr>
              <a:t>能兼顧學生興趣及與課程之良好</a:t>
            </a:r>
            <a:r>
              <a:rPr lang="zh-TW" altLang="en-US" sz="2400" dirty="0" smtClean="0">
                <a:solidFill>
                  <a:srgbClr val="000000"/>
                </a:solidFill>
                <a:latin typeface="標楷體" pitchFamily="65" charset="-120"/>
                <a:ea typeface="標楷體" pitchFamily="65" charset="-120"/>
              </a:rPr>
              <a:t>連接</a:t>
            </a:r>
            <a:endParaRPr lang="en-US" altLang="zh-TW" sz="2400" dirty="0" smtClean="0">
              <a:solidFill>
                <a:srgbClr val="000000"/>
              </a:solidFill>
              <a:latin typeface="標楷體" pitchFamily="65" charset="-120"/>
              <a:ea typeface="標楷體" pitchFamily="65" charset="-120"/>
            </a:endParaRPr>
          </a:p>
          <a:p>
            <a:pPr marL="342900" indent="-342900" algn="ctr">
              <a:spcBef>
                <a:spcPct val="20000"/>
              </a:spcBef>
              <a:buClr>
                <a:schemeClr val="accent2"/>
              </a:buClr>
              <a:buSzPct val="80000"/>
            </a:pPr>
            <a:r>
              <a:rPr kumimoji="0" lang="zh-TW" altLang="en-US" dirty="0">
                <a:solidFill>
                  <a:srgbClr val="660033"/>
                </a:solidFill>
              </a:rPr>
              <a:t>（</a:t>
            </a:r>
            <a:r>
              <a:rPr kumimoji="0" lang="en-US" altLang="zh-TW" dirty="0">
                <a:solidFill>
                  <a:srgbClr val="660033"/>
                </a:solidFill>
              </a:rPr>
              <a:t>2001   </a:t>
            </a:r>
            <a:r>
              <a:rPr kumimoji="0" lang="zh-TW" altLang="en-US" dirty="0" smtClean="0">
                <a:solidFill>
                  <a:srgbClr val="660033"/>
                </a:solidFill>
              </a:rPr>
              <a:t>高毓婷）</a:t>
            </a:r>
            <a:endParaRPr kumimoji="0" lang="zh-TW" altLang="en-US" dirty="0">
              <a:solidFill>
                <a:srgbClr val="660033"/>
              </a:solidFill>
            </a:endParaRPr>
          </a:p>
          <a:p>
            <a:pPr marL="342900" indent="-342900">
              <a:spcBef>
                <a:spcPct val="20000"/>
              </a:spcBef>
              <a:buClr>
                <a:schemeClr val="accent2"/>
              </a:buClr>
              <a:buSzPct val="80000"/>
              <a:buFont typeface="Wingdings" pitchFamily="2" charset="2"/>
              <a:buNone/>
            </a:pPr>
            <a:endParaRPr lang="zh-TW" altLang="en-US" sz="2400" dirty="0">
              <a:solidFill>
                <a:srgbClr val="000000"/>
              </a:solidFill>
              <a:latin typeface="標楷體" pitchFamily="65" charset="-120"/>
              <a:ea typeface="標楷體" pitchFamily="65" charset="-120"/>
            </a:endParaRPr>
          </a:p>
        </p:txBody>
      </p:sp>
    </p:spTree>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showMasterPhAnim="0">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178178" name="Rectangle 2"/>
          <p:cNvSpPr>
            <a:spLocks noGrp="1" noChangeArrowheads="1"/>
          </p:cNvSpPr>
          <p:nvPr>
            <p:ph type="title"/>
          </p:nvPr>
        </p:nvSpPr>
        <p:spPr>
          <a:xfrm>
            <a:off x="1393268" y="836712"/>
            <a:ext cx="7772400" cy="900112"/>
          </a:xfrm>
        </p:spPr>
        <p:txBody>
          <a:bodyPr/>
          <a:lstStyle/>
          <a:p>
            <a:pPr marL="320040" indent="-320040" algn="l">
              <a:buClr>
                <a:schemeClr val="accent6">
                  <a:lumMod val="75000"/>
                </a:schemeClr>
              </a:buClr>
              <a:buSzPct val="128000"/>
            </a:pPr>
            <a:r>
              <a:rPr lang="zh-TW" altLang="en-US" sz="3600" b="1" dirty="0">
                <a:solidFill>
                  <a:srgbClr val="C00000"/>
                </a:solidFill>
                <a:effectLst>
                  <a:reflection blurRad="6350" stA="55000" endA="300" endPos="45500" dir="5400000" sy="-100000" algn="bl" rotWithShape="0"/>
                </a:effectLst>
                <a:latin typeface="標楷體" pitchFamily="65" charset="-120"/>
                <a:ea typeface="標楷體" pitchFamily="65" charset="-120"/>
              </a:rPr>
              <a:t>數學素養評量與實作評量示例</a:t>
            </a:r>
          </a:p>
        </p:txBody>
      </p:sp>
      <p:sp>
        <p:nvSpPr>
          <p:cNvPr id="178179" name="Rectangle 3"/>
          <p:cNvSpPr>
            <a:spLocks noGrp="1" noChangeArrowheads="1"/>
          </p:cNvSpPr>
          <p:nvPr>
            <p:ph type="body" sz="half" idx="1"/>
          </p:nvPr>
        </p:nvSpPr>
        <p:spPr>
          <a:xfrm>
            <a:off x="539552" y="2204864"/>
            <a:ext cx="8245475" cy="3816350"/>
          </a:xfrm>
        </p:spPr>
        <p:txBody>
          <a:bodyPr/>
          <a:lstStyle/>
          <a:p>
            <a:pPr marL="92075" indent="-4763">
              <a:buFontTx/>
              <a:buNone/>
            </a:pPr>
            <a:r>
              <a:rPr lang="zh-TW" altLang="en-US" sz="2800" dirty="0">
                <a:solidFill>
                  <a:srgbClr val="009900"/>
                </a:solidFill>
                <a:latin typeface="標楷體" pitchFamily="65" charset="-120"/>
                <a:ea typeface="標楷體" pitchFamily="65" charset="-120"/>
                <a:sym typeface="Wingdings" pitchFamily="2" charset="2"/>
                <a:hlinkClick r:id="rId4" action="ppaction://hlinkfile"/>
              </a:rPr>
              <a:t></a:t>
            </a:r>
            <a:r>
              <a:rPr lang="zh-TW" altLang="en-US" sz="2800" dirty="0">
                <a:solidFill>
                  <a:srgbClr val="009900"/>
                </a:solidFill>
                <a:latin typeface="標楷體" pitchFamily="65" charset="-120"/>
                <a:ea typeface="標楷體" pitchFamily="65" charset="-120"/>
                <a:sym typeface="Wingdings" pitchFamily="2" charset="2"/>
              </a:rPr>
              <a:t>你敢請假                      </a:t>
            </a:r>
            <a:r>
              <a:rPr lang="en-US" altLang="zh-TW" sz="2800" dirty="0" smtClean="0">
                <a:solidFill>
                  <a:srgbClr val="009900"/>
                </a:solidFill>
                <a:latin typeface="標楷體" pitchFamily="65" charset="-120"/>
                <a:ea typeface="標楷體" pitchFamily="65" charset="-120"/>
                <a:sym typeface="Wingdings" pitchFamily="2" charset="2"/>
                <a:hlinkClick r:id="rId5" action="ppaction://hlinkfile"/>
              </a:rPr>
              <a:t></a:t>
            </a:r>
            <a:r>
              <a:rPr lang="zh-TW" altLang="en-US" sz="2800" dirty="0">
                <a:solidFill>
                  <a:srgbClr val="009900"/>
                </a:solidFill>
                <a:latin typeface="標楷體" pitchFamily="65" charset="-120"/>
                <a:ea typeface="標楷體" pitchFamily="65" charset="-120"/>
                <a:sym typeface="Wingdings" pitchFamily="2" charset="2"/>
              </a:rPr>
              <a:t>吃披薩 </a:t>
            </a:r>
            <a:endParaRPr lang="en-US" altLang="zh-TW" sz="2800" dirty="0" smtClean="0">
              <a:solidFill>
                <a:srgbClr val="009900"/>
              </a:solidFill>
              <a:latin typeface="標楷體" pitchFamily="65" charset="-120"/>
              <a:ea typeface="標楷體" pitchFamily="65" charset="-120"/>
              <a:sym typeface="Wingdings" pitchFamily="2" charset="2"/>
            </a:endParaRPr>
          </a:p>
          <a:p>
            <a:pPr marL="92075" indent="-4763">
              <a:buFontTx/>
              <a:buNone/>
            </a:pPr>
            <a:r>
              <a:rPr lang="zh-TW" altLang="en-US" sz="2800" dirty="0" smtClean="0">
                <a:solidFill>
                  <a:srgbClr val="009900"/>
                </a:solidFill>
                <a:latin typeface="標楷體" pitchFamily="65" charset="-120"/>
                <a:ea typeface="標楷體" pitchFamily="65" charset="-120"/>
                <a:sym typeface="Wingdings" pitchFamily="2" charset="2"/>
                <a:hlinkClick r:id="rId6" action="ppaction://hlinkfile"/>
              </a:rPr>
              <a:t></a:t>
            </a:r>
            <a:r>
              <a:rPr lang="zh-TW" altLang="en-US" sz="2800" dirty="0">
                <a:solidFill>
                  <a:srgbClr val="009900"/>
                </a:solidFill>
                <a:latin typeface="標楷體" pitchFamily="65" charset="-120"/>
                <a:ea typeface="標楷體" pitchFamily="65" charset="-120"/>
                <a:sym typeface="Wingdings" pitchFamily="2" charset="2"/>
              </a:rPr>
              <a:t>你是胖哥胖妹嗎？              </a:t>
            </a:r>
            <a:r>
              <a:rPr lang="zh-TW" altLang="en-US" sz="2800" dirty="0" smtClean="0">
                <a:solidFill>
                  <a:srgbClr val="009900"/>
                </a:solidFill>
                <a:latin typeface="標楷體" pitchFamily="65" charset="-120"/>
                <a:ea typeface="標楷體" pitchFamily="65" charset="-120"/>
                <a:sym typeface="Wingdings" pitchFamily="2" charset="2"/>
                <a:hlinkClick r:id="rId7" action="ppaction://hlinkfile"/>
              </a:rPr>
              <a:t></a:t>
            </a:r>
            <a:r>
              <a:rPr lang="zh-TW" altLang="en-US" sz="2800" dirty="0" smtClean="0">
                <a:solidFill>
                  <a:srgbClr val="009900"/>
                </a:solidFill>
                <a:latin typeface="標楷體" pitchFamily="65" charset="-120"/>
                <a:ea typeface="標楷體" pitchFamily="65" charset="-120"/>
                <a:sym typeface="Wingdings" pitchFamily="2" charset="2"/>
              </a:rPr>
              <a:t>超值特餐</a:t>
            </a:r>
            <a:endParaRPr lang="en-US" altLang="zh-TW" sz="2800" dirty="0" smtClean="0">
              <a:solidFill>
                <a:srgbClr val="009900"/>
              </a:solidFill>
              <a:latin typeface="標楷體" pitchFamily="65" charset="-120"/>
              <a:ea typeface="標楷體" pitchFamily="65" charset="-120"/>
              <a:sym typeface="Wingdings" pitchFamily="2" charset="2"/>
            </a:endParaRPr>
          </a:p>
          <a:p>
            <a:pPr marL="92075" indent="-4763">
              <a:buFontTx/>
              <a:buNone/>
            </a:pPr>
            <a:r>
              <a:rPr lang="zh-TW" altLang="en-US" sz="2800" dirty="0" smtClean="0">
                <a:solidFill>
                  <a:srgbClr val="009900"/>
                </a:solidFill>
                <a:latin typeface="標楷體" pitchFamily="65" charset="-120"/>
                <a:ea typeface="標楷體" pitchFamily="65" charset="-120"/>
                <a:sym typeface="Wingdings" pitchFamily="2" charset="2"/>
                <a:hlinkClick r:id="rId8" action="ppaction://hlinkfile"/>
              </a:rPr>
              <a:t></a:t>
            </a:r>
            <a:r>
              <a:rPr lang="zh-TW" altLang="en-US" sz="2800" dirty="0" smtClean="0">
                <a:solidFill>
                  <a:srgbClr val="009900"/>
                </a:solidFill>
                <a:latin typeface="標楷體" pitchFamily="65" charset="-120"/>
                <a:ea typeface="標楷體" pitchFamily="65" charset="-120"/>
                <a:sym typeface="Wingdings" pitchFamily="2" charset="2"/>
              </a:rPr>
              <a:t>筷</a:t>
            </a:r>
            <a:r>
              <a:rPr lang="zh-TW" altLang="en-US" sz="2800" dirty="0">
                <a:solidFill>
                  <a:srgbClr val="009900"/>
                </a:solidFill>
                <a:latin typeface="標楷體" pitchFamily="65" charset="-120"/>
                <a:ea typeface="標楷體" pitchFamily="65" charset="-120"/>
                <a:sym typeface="Wingdings" pitchFamily="2" charset="2"/>
              </a:rPr>
              <a:t>下殘硫            </a:t>
            </a:r>
            <a:r>
              <a:rPr lang="zh-TW" altLang="en-US" sz="2800" dirty="0" smtClean="0">
                <a:solidFill>
                  <a:srgbClr val="009900"/>
                </a:solidFill>
                <a:latin typeface="標楷體" pitchFamily="65" charset="-120"/>
                <a:ea typeface="標楷體" pitchFamily="65" charset="-120"/>
                <a:sym typeface="Wingdings" pitchFamily="2" charset="2"/>
              </a:rPr>
              <a:t>          </a:t>
            </a:r>
            <a:r>
              <a:rPr lang="zh-TW" altLang="en-US" sz="2800" dirty="0" smtClean="0">
                <a:solidFill>
                  <a:srgbClr val="009900"/>
                </a:solidFill>
                <a:latin typeface="標楷體" pitchFamily="65" charset="-120"/>
                <a:ea typeface="標楷體" pitchFamily="65" charset="-120"/>
                <a:sym typeface="Wingdings" pitchFamily="2" charset="2"/>
                <a:hlinkClick r:id="rId8" action="ppaction://hlinkfile"/>
              </a:rPr>
              <a:t></a:t>
            </a:r>
            <a:r>
              <a:rPr lang="zh-TW" altLang="en-US" sz="2800" dirty="0">
                <a:solidFill>
                  <a:srgbClr val="009900"/>
                </a:solidFill>
                <a:latin typeface="標楷體" pitchFamily="65" charset="-120"/>
                <a:ea typeface="標楷體" pitchFamily="65" charset="-120"/>
                <a:sym typeface="Wingdings" pitchFamily="2" charset="2"/>
                <a:hlinkClick r:id="rId8" action="ppaction://hlinkfile"/>
              </a:rPr>
              <a:t>餐廳</a:t>
            </a:r>
            <a:r>
              <a:rPr lang="zh-TW" altLang="en-US" sz="2800" dirty="0" smtClean="0">
                <a:solidFill>
                  <a:srgbClr val="009900"/>
                </a:solidFill>
                <a:latin typeface="標楷體" pitchFamily="65" charset="-120"/>
                <a:ea typeface="標楷體" pitchFamily="65" charset="-120"/>
                <a:sym typeface="Wingdings" pitchFamily="2" charset="2"/>
                <a:hlinkClick r:id="rId8" action="ppaction://hlinkfile"/>
              </a:rPr>
              <a:t>優惠</a:t>
            </a:r>
            <a:endParaRPr lang="en-US" altLang="zh-TW" sz="2800" dirty="0" smtClean="0">
              <a:solidFill>
                <a:srgbClr val="009900"/>
              </a:solidFill>
              <a:latin typeface="標楷體" pitchFamily="65" charset="-120"/>
              <a:ea typeface="標楷體" pitchFamily="65" charset="-120"/>
              <a:sym typeface="Wingdings" pitchFamily="2" charset="2"/>
              <a:hlinkClick r:id="rId8" action="ppaction://hlinkfile"/>
            </a:endParaRPr>
          </a:p>
          <a:p>
            <a:pPr marL="92075" indent="-4763">
              <a:buFontTx/>
              <a:buNone/>
            </a:pPr>
            <a:r>
              <a:rPr lang="zh-TW" altLang="en-US" sz="2800" smtClean="0">
                <a:solidFill>
                  <a:srgbClr val="009900"/>
                </a:solidFill>
                <a:latin typeface="標楷體" pitchFamily="65" charset="-120"/>
                <a:ea typeface="標楷體" pitchFamily="65" charset="-120"/>
                <a:sym typeface="Wingdings" pitchFamily="2" charset="2"/>
                <a:hlinkClick r:id="rId8" action="ppaction://hlinkfile"/>
              </a:rPr>
              <a:t></a:t>
            </a:r>
            <a:r>
              <a:rPr lang="zh-TW" altLang="en-US" sz="2800">
                <a:solidFill>
                  <a:srgbClr val="009900"/>
                </a:solidFill>
                <a:latin typeface="標楷體" pitchFamily="65" charset="-120"/>
                <a:ea typeface="標楷體" pitchFamily="65" charset="-120"/>
                <a:sym typeface="Wingdings" pitchFamily="2" charset="2"/>
              </a:rPr>
              <a:t>精挑細選</a:t>
            </a:r>
            <a:endParaRPr lang="en-US" altLang="zh-TW" sz="2800" dirty="0" smtClean="0">
              <a:solidFill>
                <a:srgbClr val="009900"/>
              </a:solidFill>
              <a:latin typeface="標楷體" pitchFamily="65" charset="-120"/>
              <a:ea typeface="標楷體" pitchFamily="65" charset="-120"/>
              <a:sym typeface="Wingdings" pitchFamily="2" charset="2"/>
              <a:hlinkClick r:id="rId8" action="ppaction://hlinkfile"/>
            </a:endParaRPr>
          </a:p>
          <a:p>
            <a:pPr marL="92075" indent="-4763">
              <a:buFontTx/>
              <a:buNone/>
            </a:pPr>
            <a:r>
              <a:rPr lang="zh-TW" altLang="en-US" sz="2800" dirty="0" smtClean="0">
                <a:solidFill>
                  <a:srgbClr val="009900"/>
                </a:solidFill>
                <a:latin typeface="標楷體" pitchFamily="65" charset="-120"/>
                <a:ea typeface="標楷體" pitchFamily="65" charset="-120"/>
                <a:sym typeface="Wingdings" pitchFamily="2" charset="2"/>
                <a:hlinkClick r:id="rId8" action="ppaction://hlinkfile"/>
              </a:rPr>
              <a:t></a:t>
            </a:r>
            <a:r>
              <a:rPr lang="zh-TW" altLang="en-US" sz="2800" dirty="0" smtClean="0">
                <a:solidFill>
                  <a:srgbClr val="009900"/>
                </a:solidFill>
                <a:latin typeface="標楷體" pitchFamily="65" charset="-120"/>
                <a:ea typeface="標楷體" pitchFamily="65" charset="-120"/>
                <a:sym typeface="Wingdings" pitchFamily="2" charset="2"/>
              </a:rPr>
              <a:t>心想事成</a:t>
            </a:r>
            <a:endParaRPr lang="zh-TW" altLang="en-US" sz="2800" dirty="0">
              <a:solidFill>
                <a:srgbClr val="009900"/>
              </a:solidFill>
              <a:latin typeface="標楷體" pitchFamily="65" charset="-120"/>
              <a:ea typeface="標楷體" pitchFamily="65" charset="-120"/>
              <a:sym typeface="Wingdings" pitchFamily="2" charset="2"/>
            </a:endParaRPr>
          </a:p>
          <a:p>
            <a:pPr marL="92075" indent="-4763">
              <a:buFontTx/>
              <a:buNone/>
            </a:pPr>
            <a:endParaRPr lang="zh-TW" altLang="en-US" sz="2800" dirty="0">
              <a:solidFill>
                <a:srgbClr val="009900"/>
              </a:solidFill>
              <a:latin typeface="標楷體" pitchFamily="65" charset="-120"/>
              <a:ea typeface="標楷體" pitchFamily="65" charset="-120"/>
              <a:sym typeface="Wingdings" pitchFamily="2" charset="2"/>
            </a:endParaRPr>
          </a:p>
        </p:txBody>
      </p:sp>
      <p:pic>
        <p:nvPicPr>
          <p:cNvPr id="178180" name="Picture 4" descr="010"/>
          <p:cNvPicPr>
            <a:picLocks noGrp="1" noChangeAspect="1" noChangeArrowheads="1"/>
          </p:cNvPicPr>
          <p:nvPr>
            <p:ph sz="half" idx="2"/>
          </p:nvPr>
        </p:nvPicPr>
        <p:blipFill>
          <a:blip r:embed="rId9">
            <a:extLst>
              <a:ext uri="{28A0092B-C50C-407E-A947-70E740481C1C}">
                <a14:useLocalDpi xmlns:a14="http://schemas.microsoft.com/office/drawing/2010/main" val="0"/>
              </a:ext>
            </a:extLst>
          </a:blip>
          <a:srcRect/>
          <a:stretch>
            <a:fillRect/>
          </a:stretch>
        </p:blipFill>
        <p:spPr>
          <a:xfrm>
            <a:off x="611560" y="1628800"/>
            <a:ext cx="7704137" cy="36036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grpId="0" nodeType="withEffect">
                                  <p:stCondLst>
                                    <p:cond delay="0"/>
                                  </p:stCondLst>
                                  <p:childTnLst>
                                    <p:set>
                                      <p:cBhvr>
                                        <p:cTn id="6" dur="1" fill="hold">
                                          <p:stCondLst>
                                            <p:cond delay="0"/>
                                          </p:stCondLst>
                                        </p:cTn>
                                        <p:tgtEl>
                                          <p:spTgt spid="178178"/>
                                        </p:tgtEl>
                                        <p:attrNameLst>
                                          <p:attrName>style.visibility</p:attrName>
                                        </p:attrNameLst>
                                      </p:cBhvr>
                                      <p:to>
                                        <p:strVal val="visible"/>
                                      </p:to>
                                    </p:set>
                                    <p:animEffect transition="in" filter="dissolve">
                                      <p:cBhvr>
                                        <p:cTn id="7" dur="500"/>
                                        <p:tgtEl>
                                          <p:spTgt spid="17817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178179">
                                            <p:txEl>
                                              <p:pRg st="0" end="0"/>
                                            </p:txEl>
                                          </p:spTgt>
                                        </p:tgtEl>
                                        <p:attrNameLst>
                                          <p:attrName>style.visibility</p:attrName>
                                        </p:attrNameLst>
                                      </p:cBhvr>
                                      <p:to>
                                        <p:strVal val="visible"/>
                                      </p:to>
                                    </p:set>
                                    <p:animEffect transition="in" filter="dissolve">
                                      <p:cBhvr>
                                        <p:cTn id="12" dur="500"/>
                                        <p:tgtEl>
                                          <p:spTgt spid="178179">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178179">
                                            <p:txEl>
                                              <p:pRg st="1" end="1"/>
                                            </p:txEl>
                                          </p:spTgt>
                                        </p:tgtEl>
                                        <p:attrNameLst>
                                          <p:attrName>style.visibility</p:attrName>
                                        </p:attrNameLst>
                                      </p:cBhvr>
                                      <p:to>
                                        <p:strVal val="visible"/>
                                      </p:to>
                                    </p:set>
                                    <p:animEffect transition="in" filter="dissolve">
                                      <p:cBhvr>
                                        <p:cTn id="17" dur="500"/>
                                        <p:tgtEl>
                                          <p:spTgt spid="178179">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178179">
                                            <p:txEl>
                                              <p:pRg st="2" end="2"/>
                                            </p:txEl>
                                          </p:spTgt>
                                        </p:tgtEl>
                                        <p:attrNameLst>
                                          <p:attrName>style.visibility</p:attrName>
                                        </p:attrNameLst>
                                      </p:cBhvr>
                                      <p:to>
                                        <p:strVal val="visible"/>
                                      </p:to>
                                    </p:set>
                                    <p:animEffect transition="in" filter="dissolve">
                                      <p:cBhvr>
                                        <p:cTn id="22" dur="500"/>
                                        <p:tgtEl>
                                          <p:spTgt spid="178179">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178179">
                                            <p:txEl>
                                              <p:pRg st="3" end="3"/>
                                            </p:txEl>
                                          </p:spTgt>
                                        </p:tgtEl>
                                        <p:attrNameLst>
                                          <p:attrName>style.visibility</p:attrName>
                                        </p:attrNameLst>
                                      </p:cBhvr>
                                      <p:to>
                                        <p:strVal val="visible"/>
                                      </p:to>
                                    </p:set>
                                    <p:animEffect transition="in" filter="dissolve">
                                      <p:cBhvr>
                                        <p:cTn id="27" dur="500"/>
                                        <p:tgtEl>
                                          <p:spTgt spid="178179">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grpId="0" nodeType="clickEffect">
                                  <p:stCondLst>
                                    <p:cond delay="0"/>
                                  </p:stCondLst>
                                  <p:childTnLst>
                                    <p:set>
                                      <p:cBhvr>
                                        <p:cTn id="31" dur="1" fill="hold">
                                          <p:stCondLst>
                                            <p:cond delay="0"/>
                                          </p:stCondLst>
                                        </p:cTn>
                                        <p:tgtEl>
                                          <p:spTgt spid="178179">
                                            <p:txEl>
                                              <p:pRg st="4" end="4"/>
                                            </p:txEl>
                                          </p:spTgt>
                                        </p:tgtEl>
                                        <p:attrNameLst>
                                          <p:attrName>style.visibility</p:attrName>
                                        </p:attrNameLst>
                                      </p:cBhvr>
                                      <p:to>
                                        <p:strVal val="visible"/>
                                      </p:to>
                                    </p:set>
                                    <p:animEffect transition="in" filter="dissolve">
                                      <p:cBhvr>
                                        <p:cTn id="32" dur="500"/>
                                        <p:tgtEl>
                                          <p:spTgt spid="178179">
                                            <p:txEl>
                                              <p:pRg st="4" end="4"/>
                                            </p:txEl>
                                          </p:spTgt>
                                        </p:tgtEl>
                                      </p:cBhvr>
                                    </p:animEffect>
                                  </p:childTnLst>
                                </p:cTn>
                              </p:par>
                            </p:childTnLst>
                          </p:cTn>
                        </p:par>
                        <p:par>
                          <p:cTn id="33" fill="hold" nodeType="afterGroup">
                            <p:stCondLst>
                              <p:cond delay="500"/>
                            </p:stCondLst>
                            <p:childTnLst>
                              <p:par>
                                <p:cTn id="34" presetID="22" presetClass="entr" presetSubtype="4" fill="hold" nodeType="afterEffect">
                                  <p:stCondLst>
                                    <p:cond delay="0"/>
                                  </p:stCondLst>
                                  <p:childTnLst>
                                    <p:set>
                                      <p:cBhvr>
                                        <p:cTn id="35" dur="1" fill="hold">
                                          <p:stCondLst>
                                            <p:cond delay="0"/>
                                          </p:stCondLst>
                                        </p:cTn>
                                        <p:tgtEl>
                                          <p:spTgt spid="178180"/>
                                        </p:tgtEl>
                                        <p:attrNameLst>
                                          <p:attrName>style.visibility</p:attrName>
                                        </p:attrNameLst>
                                      </p:cBhvr>
                                      <p:to>
                                        <p:strVal val="visible"/>
                                      </p:to>
                                    </p:set>
                                    <p:animEffect transition="in" filter="wipe(down)">
                                      <p:cBhvr>
                                        <p:cTn id="36" dur="500"/>
                                        <p:tgtEl>
                                          <p:spTgt spid="1781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8178" grpId="0"/>
      <p:bldP spid="178179" grpId="0" build="p"/>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2" name="標題 1"/>
          <p:cNvSpPr txBox="1">
            <a:spLocks/>
          </p:cNvSpPr>
          <p:nvPr/>
        </p:nvSpPr>
        <p:spPr>
          <a:xfrm>
            <a:off x="3707904" y="188640"/>
            <a:ext cx="2680356" cy="641008"/>
          </a:xfrm>
          <a:prstGeom prst="rect">
            <a:avLst/>
          </a:prstGeom>
        </p:spPr>
        <p:txBody>
          <a:bodyPr/>
          <a:lstStyle/>
          <a:p>
            <a:pPr marL="320040" lvl="0" indent="-320040">
              <a:spcBef>
                <a:spcPct val="0"/>
              </a:spcBef>
              <a:buClr>
                <a:schemeClr val="accent6">
                  <a:lumMod val="75000"/>
                </a:schemeClr>
              </a:buClr>
              <a:buSzPct val="128000"/>
            </a:pPr>
            <a:r>
              <a:rPr kumimoji="0" lang="zh-TW" altLang="en-US" sz="3600" b="1" i="0" u="none" strike="noStrike" kern="1200" cap="none" spc="0" normalizeH="0" baseline="0" noProof="0" dirty="0" smtClean="0">
                <a:ln>
                  <a:noFill/>
                </a:ln>
                <a:solidFill>
                  <a:srgbClr val="C00000"/>
                </a:solidFill>
                <a:effectLst>
                  <a:reflection blurRad="6350" stA="55000" endA="300" endPos="45500" dir="5400000" sy="-100000" algn="bl" rotWithShape="0"/>
                </a:effectLst>
                <a:uLnTx/>
                <a:uFillTx/>
                <a:latin typeface="標楷體" pitchFamily="65" charset="-120"/>
                <a:ea typeface="標楷體" pitchFamily="65" charset="-120"/>
                <a:cs typeface="+mj-cs"/>
              </a:rPr>
              <a:t>參考文獻</a:t>
            </a:r>
            <a:endParaRPr kumimoji="0" lang="zh-TW" altLang="en-US" sz="3600" b="1" i="0" u="none" strike="noStrike" kern="1200" cap="none" spc="0" normalizeH="0" baseline="0" noProof="0" dirty="0">
              <a:ln>
                <a:noFill/>
              </a:ln>
              <a:solidFill>
                <a:srgbClr val="C00000"/>
              </a:solidFill>
              <a:effectLst>
                <a:reflection blurRad="6350" stA="55000" endA="300" endPos="45500" dir="5400000" sy="-100000" algn="bl" rotWithShape="0"/>
              </a:effectLst>
              <a:uLnTx/>
              <a:uFillTx/>
              <a:latin typeface="標楷體" pitchFamily="65" charset="-120"/>
              <a:ea typeface="標楷體" pitchFamily="65" charset="-120"/>
              <a:cs typeface="+mj-cs"/>
            </a:endParaRPr>
          </a:p>
        </p:txBody>
      </p:sp>
      <p:sp>
        <p:nvSpPr>
          <p:cNvPr id="3" name="Rectangle 1"/>
          <p:cNvSpPr>
            <a:spLocks noChangeArrowheads="1"/>
          </p:cNvSpPr>
          <p:nvPr/>
        </p:nvSpPr>
        <p:spPr bwMode="auto">
          <a:xfrm>
            <a:off x="641718" y="1268760"/>
            <a:ext cx="7782691" cy="427809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514350" lvl="0" indent="-514350">
              <a:buFont typeface="+mj-lt"/>
              <a:buAutoNum type="arabicParenR"/>
            </a:pPr>
            <a:r>
              <a:rPr lang="zh-TW" altLang="zh-TW" sz="2400" dirty="0" smtClean="0">
                <a:latin typeface="標楷體" pitchFamily="65" charset="-120"/>
                <a:ea typeface="標楷體" pitchFamily="65" charset="-120"/>
              </a:rPr>
              <a:t>林福來</a:t>
            </a:r>
            <a:r>
              <a:rPr lang="en-US" altLang="zh-TW" sz="2400" dirty="0" smtClean="0">
                <a:latin typeface="標楷體" pitchFamily="65" charset="-120"/>
                <a:ea typeface="標楷體" pitchFamily="65" charset="-120"/>
              </a:rPr>
              <a:t>(2011)</a:t>
            </a:r>
            <a:r>
              <a:rPr lang="zh-TW" altLang="zh-TW" sz="2400" dirty="0" smtClean="0">
                <a:latin typeface="標楷體" pitchFamily="65" charset="-120"/>
                <a:ea typeface="標楷體" pitchFamily="65" charset="-120"/>
              </a:rPr>
              <a:t>〈</a:t>
            </a:r>
            <a:r>
              <a:rPr lang="zh-TW" altLang="en-US" sz="2400" dirty="0" smtClean="0">
                <a:latin typeface="標楷體" pitchFamily="65" charset="-120"/>
                <a:ea typeface="標楷體" pitchFamily="65" charset="-120"/>
              </a:rPr>
              <a:t>數學素養評量設計工作坊</a:t>
            </a:r>
            <a:r>
              <a:rPr lang="zh-TW" altLang="zh-TW" sz="2400" dirty="0" smtClean="0">
                <a:latin typeface="標楷體" pitchFamily="65" charset="-120"/>
                <a:ea typeface="標楷體" pitchFamily="65" charset="-120"/>
              </a:rPr>
              <a:t>〉</a:t>
            </a:r>
            <a:r>
              <a:rPr lang="en-US" altLang="zh-TW" sz="2400" dirty="0" smtClean="0">
                <a:latin typeface="標楷體" pitchFamily="65" charset="-120"/>
                <a:ea typeface="標楷體" pitchFamily="65" charset="-120"/>
              </a:rPr>
              <a:t>ppt</a:t>
            </a:r>
            <a:r>
              <a:rPr lang="en-US" altLang="zh-TW" sz="2400" dirty="0">
                <a:latin typeface="標楷體" pitchFamily="65" charset="-120"/>
                <a:ea typeface="標楷體" pitchFamily="65" charset="-120"/>
              </a:rPr>
              <a:t>.</a:t>
            </a:r>
            <a:r>
              <a:rPr lang="zh-TW" altLang="zh-TW" sz="2400" dirty="0">
                <a:latin typeface="標楷體" pitchFamily="65" charset="-120"/>
                <a:ea typeface="標楷體" pitchFamily="65" charset="-120"/>
              </a:rPr>
              <a:t>檔講稿</a:t>
            </a:r>
            <a:r>
              <a:rPr lang="zh-TW" altLang="zh-TW" sz="2400" dirty="0" smtClean="0">
                <a:latin typeface="標楷體" pitchFamily="65" charset="-120"/>
                <a:ea typeface="標楷體" pitchFamily="65" charset="-120"/>
              </a:rPr>
              <a:t>。</a:t>
            </a:r>
            <a:endParaRPr lang="en-US" altLang="zh-TW" sz="2400" dirty="0" smtClean="0">
              <a:latin typeface="標楷體" pitchFamily="65" charset="-120"/>
              <a:ea typeface="標楷體" pitchFamily="65" charset="-120"/>
            </a:endParaRPr>
          </a:p>
          <a:p>
            <a:pPr marL="514350" lvl="0" indent="-514350">
              <a:buFont typeface="+mj-lt"/>
              <a:buAutoNum type="arabicParenR"/>
            </a:pPr>
            <a:r>
              <a:rPr lang="zh-TW" altLang="zh-TW" sz="2400" dirty="0" smtClean="0">
                <a:latin typeface="標楷體" pitchFamily="65" charset="-120"/>
                <a:ea typeface="標楷體" pitchFamily="65" charset="-120"/>
              </a:rPr>
              <a:t> </a:t>
            </a:r>
            <a:r>
              <a:rPr lang="zh-TW" altLang="en-US" sz="2400" dirty="0" smtClean="0">
                <a:latin typeface="標楷體" pitchFamily="65" charset="-120"/>
                <a:ea typeface="標楷體" pitchFamily="65" charset="-120"/>
              </a:rPr>
              <a:t>高毓婷</a:t>
            </a:r>
            <a:r>
              <a:rPr lang="zh-TW" altLang="zh-TW" sz="2400" dirty="0" smtClean="0">
                <a:latin typeface="標楷體" pitchFamily="65" charset="-120"/>
                <a:ea typeface="標楷體" pitchFamily="65" charset="-120"/>
              </a:rPr>
              <a:t>（</a:t>
            </a:r>
            <a:r>
              <a:rPr lang="en-US" altLang="zh-TW" sz="2400" dirty="0" smtClean="0">
                <a:latin typeface="標楷體" pitchFamily="65" charset="-120"/>
                <a:ea typeface="標楷體" pitchFamily="65" charset="-120"/>
              </a:rPr>
              <a:t>2001</a:t>
            </a:r>
            <a:r>
              <a:rPr lang="zh-TW" altLang="zh-TW" sz="2400" dirty="0" smtClean="0">
                <a:latin typeface="標楷體" pitchFamily="65" charset="-120"/>
                <a:ea typeface="標楷體" pitchFamily="65" charset="-120"/>
              </a:rPr>
              <a:t>）《</a:t>
            </a:r>
            <a:r>
              <a:rPr lang="zh-TW" altLang="en-US" sz="2400" dirty="0" smtClean="0">
                <a:latin typeface="標楷體" pitchFamily="65" charset="-120"/>
                <a:ea typeface="標楷體" pitchFamily="65" charset="-120"/>
              </a:rPr>
              <a:t>多元評量對國中數學學習的影響與研究</a:t>
            </a:r>
            <a:r>
              <a:rPr lang="zh-TW" altLang="zh-TW" sz="2400" dirty="0" smtClean="0">
                <a:latin typeface="標楷體" pitchFamily="65" charset="-120"/>
                <a:ea typeface="標楷體" pitchFamily="65" charset="-120"/>
              </a:rPr>
              <a:t>》</a:t>
            </a:r>
            <a:r>
              <a:rPr lang="zh-TW" altLang="en-US" sz="2400" dirty="0" smtClean="0">
                <a:latin typeface="標楷體" pitchFamily="65" charset="-120"/>
                <a:ea typeface="標楷體" pitchFamily="65" charset="-120"/>
              </a:rPr>
              <a:t>國立台灣師範大學數學教育組碩士論文</a:t>
            </a:r>
            <a:r>
              <a:rPr lang="zh-TW" altLang="zh-TW" sz="2400" dirty="0" smtClean="0">
                <a:latin typeface="標楷體" pitchFamily="65" charset="-120"/>
                <a:ea typeface="標楷體" pitchFamily="65" charset="-120"/>
              </a:rPr>
              <a:t>。</a:t>
            </a:r>
            <a:endParaRPr lang="en-US" altLang="zh-TW" sz="2400" dirty="0" smtClean="0">
              <a:latin typeface="標楷體" pitchFamily="65" charset="-120"/>
              <a:ea typeface="標楷體" pitchFamily="65" charset="-120"/>
            </a:endParaRPr>
          </a:p>
          <a:p>
            <a:pPr marL="514350" indent="-514350">
              <a:buFont typeface="+mj-lt"/>
              <a:buAutoNum type="arabicParenR"/>
            </a:pPr>
            <a:r>
              <a:rPr lang="en-US" altLang="zh-TW" sz="2400" dirty="0">
                <a:latin typeface="標楷體" pitchFamily="65" charset="-120"/>
                <a:ea typeface="標楷體" pitchFamily="65" charset="-120"/>
              </a:rPr>
              <a:t>John A. Van De </a:t>
            </a:r>
            <a:r>
              <a:rPr lang="en-US" altLang="zh-TW" sz="2400" dirty="0" err="1">
                <a:latin typeface="標楷體" pitchFamily="65" charset="-120"/>
                <a:ea typeface="標楷體" pitchFamily="65" charset="-120"/>
              </a:rPr>
              <a:t>Walle</a:t>
            </a:r>
            <a:r>
              <a:rPr lang="zh-TW" altLang="zh-TW" sz="2400" dirty="0">
                <a:latin typeface="標楷體" pitchFamily="65" charset="-120"/>
                <a:ea typeface="標楷體" pitchFamily="65" charset="-120"/>
              </a:rPr>
              <a:t>著，張英傑、周菊美合譯（</a:t>
            </a:r>
            <a:r>
              <a:rPr lang="en-US" altLang="zh-TW" sz="2400" dirty="0">
                <a:latin typeface="標楷體" pitchFamily="65" charset="-120"/>
                <a:ea typeface="標楷體" pitchFamily="65" charset="-120"/>
              </a:rPr>
              <a:t>2005</a:t>
            </a:r>
            <a:r>
              <a:rPr lang="zh-TW" altLang="zh-TW" sz="2400" dirty="0">
                <a:latin typeface="標楷體" pitchFamily="65" charset="-120"/>
                <a:ea typeface="標楷體" pitchFamily="65" charset="-120"/>
              </a:rPr>
              <a:t>年）《中小學數學科教材教法》，台北市：五南圖書出版公司</a:t>
            </a:r>
            <a:r>
              <a:rPr lang="zh-TW" altLang="zh-TW" sz="2400" dirty="0" smtClean="0">
                <a:latin typeface="標楷體" pitchFamily="65" charset="-120"/>
                <a:ea typeface="標楷體" pitchFamily="65" charset="-120"/>
              </a:rPr>
              <a:t>。</a:t>
            </a:r>
            <a:endParaRPr lang="en-US" altLang="zh-TW" sz="2400" dirty="0" smtClean="0">
              <a:latin typeface="標楷體" pitchFamily="65" charset="-120"/>
              <a:ea typeface="標楷體" pitchFamily="65" charset="-120"/>
            </a:endParaRPr>
          </a:p>
          <a:p>
            <a:pPr marL="514350" indent="-514350">
              <a:buFont typeface="+mj-lt"/>
              <a:buAutoNum type="arabicParenR"/>
            </a:pPr>
            <a:r>
              <a:rPr lang="zh-TW" altLang="zh-TW" sz="2400" dirty="0" smtClean="0">
                <a:latin typeface="標楷體" pitchFamily="65" charset="-120"/>
                <a:ea typeface="標楷體" pitchFamily="65" charset="-120"/>
              </a:rPr>
              <a:t>劉家瑜</a:t>
            </a:r>
            <a:r>
              <a:rPr lang="en-US" altLang="zh-TW" sz="2400" dirty="0">
                <a:latin typeface="標楷體" pitchFamily="65" charset="-120"/>
                <a:ea typeface="標楷體" pitchFamily="65" charset="-120"/>
              </a:rPr>
              <a:t>(2009</a:t>
            </a:r>
            <a:r>
              <a:rPr lang="en-US" altLang="zh-TW" sz="2400" dirty="0" smtClean="0">
                <a:latin typeface="標楷體" pitchFamily="65" charset="-120"/>
                <a:ea typeface="標楷體" pitchFamily="65" charset="-120"/>
              </a:rPr>
              <a:t>)</a:t>
            </a:r>
            <a:r>
              <a:rPr lang="zh-TW" altLang="zh-TW" sz="2400" dirty="0">
                <a:latin typeface="標楷體" pitchFamily="65" charset="-120"/>
                <a:ea typeface="標楷體" pitchFamily="65" charset="-120"/>
              </a:rPr>
              <a:t> 〈</a:t>
            </a:r>
            <a:r>
              <a:rPr lang="zh-TW" altLang="en-US" sz="2400" dirty="0" smtClean="0">
                <a:latin typeface="標楷體" pitchFamily="65" charset="-120"/>
                <a:ea typeface="標楷體" pitchFamily="65" charset="-120"/>
              </a:rPr>
              <a:t>公平有效評分的秘訣：從發展</a:t>
            </a:r>
            <a:r>
              <a:rPr lang="en-US" altLang="zh-TW" sz="2400" dirty="0" smtClean="0">
                <a:latin typeface="標楷體" pitchFamily="65" charset="-120"/>
                <a:ea typeface="標楷體" pitchFamily="65" charset="-120"/>
              </a:rPr>
              <a:t>Rubrics</a:t>
            </a:r>
            <a:r>
              <a:rPr lang="zh-TW" altLang="en-US" sz="2400" dirty="0" smtClean="0">
                <a:latin typeface="標楷體" pitchFamily="65" charset="-120"/>
                <a:ea typeface="標楷體" pitchFamily="65" charset="-120"/>
              </a:rPr>
              <a:t>談起</a:t>
            </a:r>
            <a:r>
              <a:rPr lang="zh-TW" altLang="zh-TW" sz="2400" dirty="0">
                <a:latin typeface="標楷體" pitchFamily="65" charset="-120"/>
                <a:ea typeface="標楷體" pitchFamily="65" charset="-120"/>
              </a:rPr>
              <a:t>〉</a:t>
            </a:r>
            <a:endParaRPr lang="en-US" altLang="zh-TW" sz="2400" dirty="0" smtClean="0">
              <a:latin typeface="標楷體" pitchFamily="65" charset="-120"/>
              <a:ea typeface="標楷體" pitchFamily="65" charset="-120"/>
            </a:endParaRPr>
          </a:p>
          <a:p>
            <a:endParaRPr lang="en-US" altLang="zh-TW" sz="2400" dirty="0">
              <a:latin typeface="標楷體" pitchFamily="65" charset="-120"/>
              <a:ea typeface="標楷體" pitchFamily="65" charset="-120"/>
            </a:endParaRPr>
          </a:p>
          <a:p>
            <a:pPr marL="514350" lvl="0" indent="-514350">
              <a:buFont typeface="+mj-lt"/>
              <a:buAutoNum type="arabicParenR"/>
            </a:pPr>
            <a:endParaRPr lang="zh-TW" altLang="zh-TW" sz="3200" dirty="0">
              <a:latin typeface="標楷體" pitchFamily="65" charset="-120"/>
              <a:ea typeface="標楷體" pitchFamily="65" charset="-120"/>
            </a:endParaRPr>
          </a:p>
        </p:txBody>
      </p:sp>
    </p:spTree>
    <p:extLst>
      <p:ext uri="{BB962C8B-B14F-4D97-AF65-F5344CB8AC3E}">
        <p14:creationId xmlns:p14="http://schemas.microsoft.com/office/powerpoint/2010/main" val="1216954007"/>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 name="圓角矩形 74"/>
          <p:cNvSpPr/>
          <p:nvPr/>
        </p:nvSpPr>
        <p:spPr>
          <a:xfrm>
            <a:off x="649288" y="692150"/>
            <a:ext cx="7921625" cy="792163"/>
          </a:xfrm>
          <a:prstGeom prst="roundRect">
            <a:avLst/>
          </a:prstGeom>
          <a:ln/>
        </p:spPr>
        <p:style>
          <a:lnRef idx="1">
            <a:schemeClr val="accent5"/>
          </a:lnRef>
          <a:fillRef idx="2">
            <a:schemeClr val="accent5"/>
          </a:fillRef>
          <a:effectRef idx="1">
            <a:schemeClr val="accent5"/>
          </a:effectRef>
          <a:fontRef idx="minor">
            <a:schemeClr val="dk1"/>
          </a:fontRef>
        </p:style>
        <p:txBody>
          <a:bodyPr anchor="ctr"/>
          <a:lstStyle/>
          <a:p>
            <a:pPr algn="ctr">
              <a:defRPr/>
            </a:pPr>
            <a:r>
              <a:rPr kumimoji="0" lang="zh-TW" altLang="zh-TW" sz="3600" b="1">
                <a:solidFill>
                  <a:prstClr val="black"/>
                </a:solidFill>
                <a:latin typeface="Arial" charset="0"/>
                <a:ea typeface="標楷體" pitchFamily="65" charset="-120"/>
              </a:rPr>
              <a:t>多元評量理念與應用</a:t>
            </a:r>
            <a:r>
              <a:rPr kumimoji="0" lang="zh-TW" altLang="en-US" sz="3600" b="1">
                <a:solidFill>
                  <a:srgbClr val="000000"/>
                </a:solidFill>
                <a:latin typeface="Arial" charset="0"/>
                <a:ea typeface="標楷體" pitchFamily="65" charset="-120"/>
              </a:rPr>
              <a:t>執行成效</a:t>
            </a:r>
            <a:endParaRPr kumimoji="0" lang="en-US" altLang="zh-TW" sz="3600" b="1">
              <a:solidFill>
                <a:srgbClr val="000000"/>
              </a:solidFill>
              <a:latin typeface="Arial" charset="0"/>
              <a:ea typeface="標楷體" pitchFamily="65" charset="-120"/>
            </a:endParaRPr>
          </a:p>
        </p:txBody>
      </p:sp>
      <p:sp>
        <p:nvSpPr>
          <p:cNvPr id="6147" name="圓角矩形 14"/>
          <p:cNvSpPr>
            <a:spLocks noChangeArrowheads="1"/>
          </p:cNvSpPr>
          <p:nvPr/>
        </p:nvSpPr>
        <p:spPr bwMode="auto">
          <a:xfrm>
            <a:off x="609600" y="1600200"/>
            <a:ext cx="7923213" cy="4852988"/>
          </a:xfrm>
          <a:prstGeom prst="roundRect">
            <a:avLst>
              <a:gd name="adj" fmla="val 5130"/>
            </a:avLst>
          </a:prstGeom>
          <a:solidFill>
            <a:schemeClr val="bg1">
              <a:alpha val="70195"/>
            </a:schemeClr>
          </a:solidFill>
          <a:ln w="28575" algn="ctr">
            <a:solidFill>
              <a:srgbClr val="2D2D8A"/>
            </a:solidFill>
            <a:prstDash val="dash"/>
            <a:round/>
            <a:headEnd/>
            <a:tailEnd/>
          </a:ln>
        </p:spPr>
        <p:txBody>
          <a:bodyPr>
            <a:spAutoFit/>
          </a:bodyPr>
          <a:lstStyle/>
          <a:p>
            <a:pPr marL="457200" indent="-457200">
              <a:spcBef>
                <a:spcPct val="25000"/>
              </a:spcBef>
              <a:buClr>
                <a:srgbClr val="FF3300"/>
              </a:buClr>
              <a:buFont typeface="Wingdings" pitchFamily="2" charset="2"/>
              <a:buChar char="Ø"/>
            </a:pPr>
            <a:r>
              <a:rPr kumimoji="0" lang="en-US" altLang="zh-TW" sz="2800" smtClean="0">
                <a:solidFill>
                  <a:prstClr val="black"/>
                </a:solidFill>
                <a:latin typeface="標楷體" pitchFamily="65" charset="-120"/>
                <a:ea typeface="標楷體" pitchFamily="65" charset="-120"/>
              </a:rPr>
              <a:t>101</a:t>
            </a:r>
            <a:r>
              <a:rPr kumimoji="0" lang="zh-TW" altLang="en-US" sz="2800" smtClean="0">
                <a:solidFill>
                  <a:prstClr val="black"/>
                </a:solidFill>
                <a:latin typeface="標楷體" pitchFamily="65" charset="-120"/>
                <a:ea typeface="標楷體" pitchFamily="65" charset="-120"/>
              </a:rPr>
              <a:t>年</a:t>
            </a:r>
            <a:r>
              <a:rPr kumimoji="0" lang="en-US" altLang="zh-TW" sz="2800" smtClean="0">
                <a:solidFill>
                  <a:prstClr val="black"/>
                </a:solidFill>
                <a:latin typeface="標楷體" pitchFamily="65" charset="-120"/>
                <a:ea typeface="標楷體" pitchFamily="65" charset="-120"/>
              </a:rPr>
              <a:t>10</a:t>
            </a:r>
            <a:r>
              <a:rPr kumimoji="0" lang="zh-TW" altLang="en-US" sz="2800" smtClean="0">
                <a:solidFill>
                  <a:prstClr val="black"/>
                </a:solidFill>
                <a:latin typeface="標楷體" pitchFamily="65" charset="-120"/>
                <a:ea typeface="標楷體" pitchFamily="65" charset="-120"/>
              </a:rPr>
              <a:t>月底培訓完成各學習領域</a:t>
            </a:r>
            <a:r>
              <a:rPr kumimoji="0" lang="en-US" altLang="zh-TW" sz="2800" smtClean="0">
                <a:solidFill>
                  <a:prstClr val="black"/>
                </a:solidFill>
                <a:latin typeface="標楷體" pitchFamily="65" charset="-120"/>
                <a:ea typeface="標楷體" pitchFamily="65" charset="-120"/>
              </a:rPr>
              <a:t>(</a:t>
            </a:r>
            <a:r>
              <a:rPr kumimoji="0" lang="zh-TW" altLang="en-US" sz="2800" smtClean="0">
                <a:solidFill>
                  <a:prstClr val="black"/>
                </a:solidFill>
                <a:latin typeface="標楷體" pitchFamily="65" charset="-120"/>
                <a:ea typeface="標楷體" pitchFamily="65" charset="-120"/>
              </a:rPr>
              <a:t>含國語文、英語、本土語言、數學、社會、自然與生活科技、藝術與人文、健康與體育、生活課程、綜合活動</a:t>
            </a:r>
            <a:r>
              <a:rPr kumimoji="0" lang="en-US" altLang="zh-TW" sz="2800" smtClean="0">
                <a:solidFill>
                  <a:prstClr val="black"/>
                </a:solidFill>
                <a:latin typeface="標楷體" pitchFamily="65" charset="-120"/>
                <a:ea typeface="標楷體" pitchFamily="65" charset="-120"/>
              </a:rPr>
              <a:t>)</a:t>
            </a:r>
            <a:r>
              <a:rPr kumimoji="0" lang="zh-TW" altLang="en-US" sz="2800" smtClean="0">
                <a:solidFill>
                  <a:prstClr val="black"/>
                </a:solidFill>
                <a:latin typeface="標楷體" pitchFamily="65" charset="-120"/>
                <a:ea typeface="標楷體" pitchFamily="65" charset="-120"/>
              </a:rPr>
              <a:t>之種子教師總計</a:t>
            </a:r>
            <a:r>
              <a:rPr kumimoji="0" lang="en-US" altLang="zh-TW" sz="2800" smtClean="0">
                <a:solidFill>
                  <a:prstClr val="black"/>
                </a:solidFill>
                <a:latin typeface="標楷體" pitchFamily="65" charset="-120"/>
                <a:ea typeface="標楷體" pitchFamily="65" charset="-120"/>
              </a:rPr>
              <a:t>405</a:t>
            </a:r>
            <a:r>
              <a:rPr kumimoji="0" lang="zh-TW" altLang="en-US" sz="2800" smtClean="0">
                <a:solidFill>
                  <a:prstClr val="black"/>
                </a:solidFill>
                <a:latin typeface="標楷體" pitchFamily="65" charset="-120"/>
                <a:ea typeface="標楷體" pitchFamily="65" charset="-120"/>
              </a:rPr>
              <a:t>名。 </a:t>
            </a:r>
            <a:endParaRPr kumimoji="0" lang="zh-TW" altLang="en-US" sz="2800" smtClean="0">
              <a:solidFill>
                <a:srgbClr val="000000"/>
              </a:solidFill>
              <a:latin typeface="標楷體" pitchFamily="65" charset="-120"/>
              <a:ea typeface="標楷體" pitchFamily="65" charset="-120"/>
              <a:cs typeface="Times New Roman" pitchFamily="18" charset="0"/>
            </a:endParaRPr>
          </a:p>
          <a:p>
            <a:pPr marL="457200" indent="-457200">
              <a:spcBef>
                <a:spcPct val="25000"/>
              </a:spcBef>
              <a:buClr>
                <a:srgbClr val="FF3300"/>
              </a:buClr>
              <a:buFont typeface="Wingdings" pitchFamily="2" charset="2"/>
              <a:buChar char="Ø"/>
            </a:pPr>
            <a:r>
              <a:rPr kumimoji="0" lang="en-US" altLang="zh-TW" sz="2800" smtClean="0">
                <a:solidFill>
                  <a:prstClr val="black"/>
                </a:solidFill>
                <a:latin typeface="標楷體" pitchFamily="65" charset="-120"/>
                <a:ea typeface="標楷體" pitchFamily="65" charset="-120"/>
              </a:rPr>
              <a:t>101</a:t>
            </a:r>
            <a:r>
              <a:rPr kumimoji="0" lang="zh-TW" altLang="en-US" sz="2800" smtClean="0">
                <a:solidFill>
                  <a:prstClr val="black"/>
                </a:solidFill>
                <a:latin typeface="標楷體" pitchFamily="65" charset="-120"/>
                <a:ea typeface="標楷體" pitchFamily="65" charset="-120"/>
              </a:rPr>
              <a:t>年</a:t>
            </a:r>
            <a:r>
              <a:rPr kumimoji="0" lang="en-US" altLang="zh-TW" sz="2800" smtClean="0">
                <a:solidFill>
                  <a:prstClr val="black"/>
                </a:solidFill>
                <a:latin typeface="標楷體" pitchFamily="65" charset="-120"/>
                <a:ea typeface="標楷體" pitchFamily="65" charset="-120"/>
              </a:rPr>
              <a:t>12</a:t>
            </a:r>
            <a:r>
              <a:rPr kumimoji="0" lang="zh-TW" altLang="en-US" sz="2800" smtClean="0">
                <a:solidFill>
                  <a:prstClr val="black"/>
                </a:solidFill>
                <a:latin typeface="標楷體" pitchFamily="65" charset="-120"/>
                <a:ea typeface="標楷體" pitchFamily="65" charset="-120"/>
              </a:rPr>
              <a:t>月底完成國小及國中多元評量研習課程案例。</a:t>
            </a:r>
            <a:endParaRPr kumimoji="0" lang="en-US" altLang="zh-TW" sz="2800" smtClean="0">
              <a:solidFill>
                <a:srgbClr val="000000"/>
              </a:solidFill>
              <a:latin typeface="標楷體" pitchFamily="65" charset="-120"/>
              <a:ea typeface="標楷體" pitchFamily="65" charset="-120"/>
            </a:endParaRPr>
          </a:p>
          <a:p>
            <a:pPr marL="457200" indent="-457200">
              <a:spcBef>
                <a:spcPct val="25000"/>
              </a:spcBef>
              <a:buClr>
                <a:srgbClr val="FF3300"/>
              </a:buClr>
              <a:buFont typeface="Wingdings" pitchFamily="2" charset="2"/>
              <a:buChar char="Ø"/>
            </a:pPr>
            <a:r>
              <a:rPr kumimoji="0" lang="en-US" altLang="zh-TW" sz="2800" smtClean="0">
                <a:solidFill>
                  <a:srgbClr val="000000"/>
                </a:solidFill>
                <a:latin typeface="標楷體" pitchFamily="65" charset="-120"/>
                <a:ea typeface="標楷體" pitchFamily="65" charset="-120"/>
              </a:rPr>
              <a:t>102</a:t>
            </a:r>
            <a:r>
              <a:rPr kumimoji="0" lang="zh-TW" altLang="en-US" sz="2800" smtClean="0">
                <a:solidFill>
                  <a:srgbClr val="000000"/>
                </a:solidFill>
                <a:latin typeface="標楷體" pitchFamily="65" charset="-120"/>
                <a:ea typeface="標楷體" pitchFamily="65" charset="-120"/>
              </a:rPr>
              <a:t>年度</a:t>
            </a:r>
            <a:r>
              <a:rPr kumimoji="0" lang="en-US" altLang="zh-TW" sz="2800" smtClean="0">
                <a:solidFill>
                  <a:srgbClr val="000000"/>
                </a:solidFill>
                <a:latin typeface="標楷體" pitchFamily="65" charset="-120"/>
                <a:ea typeface="標楷體" pitchFamily="65" charset="-120"/>
              </a:rPr>
              <a:t>12</a:t>
            </a:r>
            <a:r>
              <a:rPr kumimoji="0" lang="zh-TW" altLang="en-US" sz="2800" smtClean="0">
                <a:solidFill>
                  <a:srgbClr val="000000"/>
                </a:solidFill>
                <a:latin typeface="標楷體" pitchFamily="65" charset="-120"/>
                <a:ea typeface="標楷體" pitchFamily="65" charset="-120"/>
              </a:rPr>
              <a:t>月底各直轄市、縣（市）完成全國國中</a:t>
            </a:r>
            <a:r>
              <a:rPr kumimoji="0" lang="en-US" altLang="zh-TW" sz="2800" smtClean="0">
                <a:solidFill>
                  <a:srgbClr val="000000"/>
                </a:solidFill>
                <a:latin typeface="標楷體" pitchFamily="65" charset="-120"/>
                <a:ea typeface="標楷體" pitchFamily="65" charset="-120"/>
              </a:rPr>
              <a:t>70</a:t>
            </a:r>
            <a:r>
              <a:rPr kumimoji="0" lang="zh-TW" altLang="en-US" sz="2800" smtClean="0">
                <a:solidFill>
                  <a:srgbClr val="000000"/>
                </a:solidFill>
                <a:latin typeface="標楷體" pitchFamily="65" charset="-120"/>
                <a:ea typeface="標楷體" pitchFamily="65" charset="-120"/>
              </a:rPr>
              <a:t>％教師受培率</a:t>
            </a:r>
            <a:r>
              <a:rPr kumimoji="0" lang="zh-TW" altLang="en-US" sz="2800" smtClean="0">
                <a:solidFill>
                  <a:prstClr val="black"/>
                </a:solidFill>
                <a:latin typeface="標楷體" pitchFamily="65" charset="-120"/>
                <a:ea typeface="標楷體" pitchFamily="65" charset="-120"/>
              </a:rPr>
              <a:t>。 </a:t>
            </a:r>
          </a:p>
          <a:p>
            <a:pPr marL="457200" indent="-457200">
              <a:spcBef>
                <a:spcPct val="25000"/>
              </a:spcBef>
              <a:buClr>
                <a:srgbClr val="FF3300"/>
              </a:buClr>
              <a:buFont typeface="Wingdings" pitchFamily="2" charset="2"/>
              <a:buChar char="Ø"/>
            </a:pPr>
            <a:r>
              <a:rPr kumimoji="0" lang="en-US" altLang="zh-TW" sz="2800" smtClean="0">
                <a:solidFill>
                  <a:prstClr val="black"/>
                </a:solidFill>
                <a:latin typeface="標楷體" pitchFamily="65" charset="-120"/>
                <a:ea typeface="標楷體" pitchFamily="65" charset="-120"/>
              </a:rPr>
              <a:t>103</a:t>
            </a:r>
            <a:r>
              <a:rPr kumimoji="0" lang="zh-TW" altLang="en-US" sz="2800" smtClean="0">
                <a:solidFill>
                  <a:prstClr val="black"/>
                </a:solidFill>
                <a:latin typeface="標楷體" pitchFamily="65" charset="-120"/>
                <a:ea typeface="標楷體" pitchFamily="65" charset="-120"/>
              </a:rPr>
              <a:t>年度</a:t>
            </a:r>
            <a:r>
              <a:rPr kumimoji="0" lang="en-US" altLang="zh-TW" sz="2800" smtClean="0">
                <a:solidFill>
                  <a:prstClr val="black"/>
                </a:solidFill>
                <a:latin typeface="標楷體" pitchFamily="65" charset="-120"/>
                <a:ea typeface="標楷體" pitchFamily="65" charset="-120"/>
              </a:rPr>
              <a:t>7</a:t>
            </a:r>
            <a:r>
              <a:rPr kumimoji="0" lang="zh-TW" altLang="en-US" sz="2800" smtClean="0">
                <a:solidFill>
                  <a:prstClr val="black"/>
                </a:solidFill>
                <a:latin typeface="標楷體" pitchFamily="65" charset="-120"/>
                <a:ea typeface="標楷體" pitchFamily="65" charset="-120"/>
              </a:rPr>
              <a:t>月底</a:t>
            </a:r>
            <a:r>
              <a:rPr kumimoji="0" lang="zh-TW" altLang="en-US" sz="2800" smtClean="0">
                <a:solidFill>
                  <a:srgbClr val="000000"/>
                </a:solidFill>
                <a:latin typeface="標楷體" pitchFamily="65" charset="-120"/>
                <a:ea typeface="標楷體" pitchFamily="65" charset="-120"/>
              </a:rPr>
              <a:t>各直轄市、縣（市）完成全國國中</a:t>
            </a:r>
            <a:r>
              <a:rPr kumimoji="0" lang="en-US" altLang="zh-TW" sz="2800" smtClean="0">
                <a:solidFill>
                  <a:srgbClr val="000000"/>
                </a:solidFill>
                <a:latin typeface="標楷體" pitchFamily="65" charset="-120"/>
                <a:ea typeface="標楷體" pitchFamily="65" charset="-120"/>
              </a:rPr>
              <a:t>100</a:t>
            </a:r>
            <a:r>
              <a:rPr kumimoji="0" lang="zh-TW" altLang="en-US" sz="2800" smtClean="0">
                <a:solidFill>
                  <a:srgbClr val="000000"/>
                </a:solidFill>
                <a:latin typeface="標楷體" pitchFamily="65" charset="-120"/>
                <a:ea typeface="標楷體" pitchFamily="65" charset="-120"/>
              </a:rPr>
              <a:t>％教師受培率</a:t>
            </a:r>
            <a:r>
              <a:rPr kumimoji="0" lang="zh-TW" altLang="en-US" sz="2800" smtClean="0">
                <a:solidFill>
                  <a:prstClr val="black"/>
                </a:solidFill>
                <a:latin typeface="標楷體" pitchFamily="65" charset="-120"/>
                <a:ea typeface="標楷體" pitchFamily="65" charset="-120"/>
              </a:rPr>
              <a:t>。 </a:t>
            </a:r>
            <a:endParaRPr kumimoji="0" lang="en-US" altLang="zh-TW" sz="2800" smtClean="0">
              <a:solidFill>
                <a:prstClr val="black"/>
              </a:solidFill>
              <a:latin typeface="標楷體" pitchFamily="65" charset="-120"/>
              <a:ea typeface="標楷體" pitchFamily="65" charset="-120"/>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標題 1"/>
          <p:cNvSpPr txBox="1">
            <a:spLocks/>
          </p:cNvSpPr>
          <p:nvPr/>
        </p:nvSpPr>
        <p:spPr>
          <a:xfrm>
            <a:off x="611188" y="1916113"/>
            <a:ext cx="8286750" cy="1470025"/>
          </a:xfrm>
          <a:prstGeom prst="rect">
            <a:avLst/>
          </a:prstGeom>
        </p:spPr>
        <p:txBody>
          <a:bodyPr>
            <a:normAutofit fontScale="90000"/>
          </a:bodyPr>
          <a:lstStyle/>
          <a:p>
            <a:pPr algn="ctr" eaLnBrk="0" fontAlgn="auto" hangingPunct="0">
              <a:spcAft>
                <a:spcPts val="0"/>
              </a:spcAft>
              <a:defRPr/>
            </a:pPr>
            <a:r>
              <a:rPr kumimoji="0" lang="zh-TW" altLang="en-US" sz="4400" b="1">
                <a:solidFill>
                  <a:prstClr val="black"/>
                </a:solidFill>
                <a:effectLst>
                  <a:outerShdw blurRad="38100" dist="38100" dir="2700000" algn="tl">
                    <a:srgbClr val="000000">
                      <a:alpha val="43137"/>
                    </a:srgbClr>
                  </a:outerShdw>
                </a:effectLst>
                <a:latin typeface="微軟正黑體" pitchFamily="34" charset="-120"/>
                <a:ea typeface="微軟正黑體" pitchFamily="34" charset="-120"/>
              </a:rPr>
              <a:t>中央課程與教學輔導諮詢教師團隊</a:t>
            </a:r>
            <a:r>
              <a:rPr kumimoji="0" lang="en-US" altLang="zh-TW" sz="4400" b="1">
                <a:solidFill>
                  <a:prstClr val="black"/>
                </a:solidFill>
                <a:effectLst>
                  <a:outerShdw blurRad="38100" dist="38100" dir="2700000" algn="tl">
                    <a:srgbClr val="000000">
                      <a:alpha val="43137"/>
                    </a:srgbClr>
                  </a:outerShdw>
                </a:effectLst>
                <a:latin typeface="微軟正黑體" pitchFamily="34" charset="-120"/>
                <a:ea typeface="微軟正黑體" pitchFamily="34" charset="-120"/>
              </a:rPr>
              <a:t/>
            </a:r>
            <a:br>
              <a:rPr kumimoji="0" lang="en-US" altLang="zh-TW" sz="4400" b="1">
                <a:solidFill>
                  <a:prstClr val="black"/>
                </a:solidFill>
                <a:effectLst>
                  <a:outerShdw blurRad="38100" dist="38100" dir="2700000" algn="tl">
                    <a:srgbClr val="000000">
                      <a:alpha val="43137"/>
                    </a:srgbClr>
                  </a:outerShdw>
                </a:effectLst>
                <a:latin typeface="微軟正黑體" pitchFamily="34" charset="-120"/>
                <a:ea typeface="微軟正黑體" pitchFamily="34" charset="-120"/>
              </a:rPr>
            </a:br>
            <a:r>
              <a:rPr kumimoji="0" lang="zh-TW" altLang="en-US" sz="4400" b="1">
                <a:solidFill>
                  <a:prstClr val="black"/>
                </a:solidFill>
                <a:effectLst>
                  <a:outerShdw blurRad="38100" dist="38100" dir="2700000" algn="tl">
                    <a:srgbClr val="000000">
                      <a:alpha val="43137"/>
                    </a:srgbClr>
                  </a:outerShdw>
                </a:effectLst>
                <a:latin typeface="微軟正黑體" pitchFamily="34" charset="-120"/>
                <a:ea typeface="微軟正黑體" pitchFamily="34" charset="-120"/>
              </a:rPr>
              <a:t>政策宣導</a:t>
            </a:r>
            <a:r>
              <a:rPr kumimoji="0" lang="en-US" altLang="zh-TW" sz="4400" b="1">
                <a:solidFill>
                  <a:prstClr val="black"/>
                </a:solidFill>
                <a:effectLst>
                  <a:outerShdw blurRad="38100" dist="38100" dir="2700000" algn="tl">
                    <a:srgbClr val="000000">
                      <a:alpha val="43137"/>
                    </a:srgbClr>
                  </a:outerShdw>
                </a:effectLst>
                <a:latin typeface="微軟正黑體" pitchFamily="34" charset="-120"/>
                <a:ea typeface="微軟正黑體" pitchFamily="34" charset="-120"/>
              </a:rPr>
              <a:t>—</a:t>
            </a:r>
            <a:r>
              <a:rPr kumimoji="0" lang="zh-TW" altLang="en-US" sz="4400" b="1">
                <a:solidFill>
                  <a:srgbClr val="F79646">
                    <a:lumMod val="75000"/>
                  </a:srgbClr>
                </a:solidFill>
                <a:effectLst>
                  <a:outerShdw blurRad="38100" dist="38100" dir="2700000" algn="tl">
                    <a:srgbClr val="000000">
                      <a:alpha val="43137"/>
                    </a:srgbClr>
                  </a:outerShdw>
                </a:effectLst>
                <a:latin typeface="微軟正黑體" pitchFamily="34" charset="-120"/>
                <a:ea typeface="微軟正黑體" pitchFamily="34" charset="-120"/>
              </a:rPr>
              <a:t>多元評量與示例</a:t>
            </a:r>
            <a:endParaRPr kumimoji="0" lang="zh-TW" altLang="en-US" sz="4400" dirty="0">
              <a:solidFill>
                <a:srgbClr val="F79646">
                  <a:lumMod val="75000"/>
                </a:srgbClr>
              </a:solidFill>
              <a:latin typeface="Calibri"/>
              <a:ea typeface="新細明體"/>
            </a:endParaRPr>
          </a:p>
        </p:txBody>
      </p:sp>
      <p:sp>
        <p:nvSpPr>
          <p:cNvPr id="7171" name="Rectangle 3"/>
          <p:cNvSpPr>
            <a:spLocks noChangeArrowheads="1"/>
          </p:cNvSpPr>
          <p:nvPr/>
        </p:nvSpPr>
        <p:spPr bwMode="auto">
          <a:xfrm>
            <a:off x="3275856" y="3789362"/>
            <a:ext cx="2441694" cy="7694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kumimoji="0" lang="zh-TW" altLang="en-US" sz="4400" b="1" dirty="0" smtClean="0">
                <a:solidFill>
                  <a:srgbClr val="6600FF"/>
                </a:solidFill>
                <a:latin typeface="Arial" pitchFamily="34" charset="0"/>
                <a:ea typeface="微軟正黑體" pitchFamily="34" charset="-120"/>
              </a:rPr>
              <a:t>數學領域</a:t>
            </a:r>
            <a:endParaRPr kumimoji="0" lang="zh-TW" altLang="en-US" sz="4400" b="1" dirty="0" smtClean="0">
              <a:solidFill>
                <a:srgbClr val="6600FF"/>
              </a:solidFill>
              <a:latin typeface="Arial" pitchFamily="34" charset="0"/>
              <a:ea typeface="微軟正黑體" pitchFamily="34" charset="-120"/>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標題 3"/>
          <p:cNvSpPr txBox="1">
            <a:spLocks/>
          </p:cNvSpPr>
          <p:nvPr/>
        </p:nvSpPr>
        <p:spPr>
          <a:xfrm>
            <a:off x="428625" y="857250"/>
            <a:ext cx="8229600" cy="714375"/>
          </a:xfrm>
          <a:prstGeom prst="rect">
            <a:avLst/>
          </a:prstGeom>
        </p:spPr>
        <p:txBody>
          <a:bodyPr>
            <a:normAutofit fontScale="97500" lnSpcReduction="10000"/>
          </a:bodyPr>
          <a:lstStyle/>
          <a:p>
            <a:pPr algn="ctr" eaLnBrk="0" fontAlgn="auto" hangingPunct="0">
              <a:spcAft>
                <a:spcPts val="0"/>
              </a:spcAft>
              <a:defRPr/>
            </a:pPr>
            <a:r>
              <a:rPr kumimoji="0" lang="zh-TW" altLang="en-US" sz="4400" b="1" u="sng" dirty="0">
                <a:solidFill>
                  <a:srgbClr val="F79646">
                    <a:lumMod val="50000"/>
                  </a:srgbClr>
                </a:solidFill>
                <a:latin typeface="標楷體" pitchFamily="65" charset="-120"/>
                <a:ea typeface="標楷體" pitchFamily="65" charset="-120"/>
              </a:rPr>
              <a:t>多元評量內涵</a:t>
            </a:r>
            <a:endParaRPr kumimoji="0" lang="zh-TW" altLang="en-US" sz="4400" b="1" u="sng" dirty="0">
              <a:solidFill>
                <a:srgbClr val="F79646">
                  <a:lumMod val="50000"/>
                </a:srgbClr>
              </a:solidFill>
              <a:latin typeface="Calibri"/>
              <a:ea typeface="新細明體"/>
            </a:endParaRPr>
          </a:p>
        </p:txBody>
      </p:sp>
      <p:sp>
        <p:nvSpPr>
          <p:cNvPr id="8195" name="內容版面配置區 8"/>
          <p:cNvSpPr txBox="1">
            <a:spLocks/>
          </p:cNvSpPr>
          <p:nvPr/>
        </p:nvSpPr>
        <p:spPr bwMode="auto">
          <a:xfrm>
            <a:off x="1331913" y="1916113"/>
            <a:ext cx="6807200" cy="3516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kumimoji="1">
                <a:solidFill>
                  <a:schemeClr val="tx1"/>
                </a:solidFill>
                <a:latin typeface="Arial" pitchFamily="34" charset="0"/>
                <a:ea typeface="新細明體" pitchFamily="18" charset="-120"/>
              </a:defRPr>
            </a:lvl1pPr>
            <a:lvl2pPr marL="742950" indent="-285750" eaLnBrk="0" hangingPunct="0">
              <a:defRPr kumimoji="1">
                <a:solidFill>
                  <a:schemeClr val="tx1"/>
                </a:solidFill>
                <a:latin typeface="Arial" pitchFamily="34" charset="0"/>
                <a:ea typeface="新細明體" pitchFamily="18" charset="-120"/>
              </a:defRPr>
            </a:lvl2pPr>
            <a:lvl3pPr marL="1143000" indent="-228600" eaLnBrk="0" hangingPunct="0">
              <a:defRPr kumimoji="1">
                <a:solidFill>
                  <a:schemeClr val="tx1"/>
                </a:solidFill>
                <a:latin typeface="Arial" pitchFamily="34" charset="0"/>
                <a:ea typeface="新細明體" pitchFamily="18" charset="-120"/>
              </a:defRPr>
            </a:lvl3pPr>
            <a:lvl4pPr marL="1600200" indent="-228600" eaLnBrk="0" hangingPunct="0">
              <a:defRPr kumimoji="1">
                <a:solidFill>
                  <a:schemeClr val="tx1"/>
                </a:solidFill>
                <a:latin typeface="Arial" pitchFamily="34" charset="0"/>
                <a:ea typeface="新細明體" pitchFamily="18" charset="-120"/>
              </a:defRPr>
            </a:lvl4pPr>
            <a:lvl5pPr marL="2057400" indent="-228600" eaLnBrk="0" hangingPunct="0">
              <a:defRPr kumimoji="1">
                <a:solidFill>
                  <a:schemeClr val="tx1"/>
                </a:solidFill>
                <a:latin typeface="Arial"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pitchFamily="34" charset="0"/>
                <a:ea typeface="新細明體" pitchFamily="18" charset="-120"/>
              </a:defRPr>
            </a:lvl9pPr>
          </a:lstStyle>
          <a:p>
            <a:pPr>
              <a:spcBef>
                <a:spcPts val="2400"/>
              </a:spcBef>
              <a:buFont typeface="Arial" pitchFamily="34" charset="0"/>
              <a:buNone/>
            </a:pPr>
            <a:r>
              <a:rPr kumimoji="0" lang="zh-TW" altLang="en-US" sz="2800" smtClean="0">
                <a:solidFill>
                  <a:prstClr val="black"/>
                </a:solidFill>
                <a:latin typeface="標楷體" pitchFamily="65" charset="-120"/>
                <a:ea typeface="標楷體" pitchFamily="65" charset="-120"/>
              </a:rPr>
              <a:t>一、 教學策略多元，評量才能多元。</a:t>
            </a:r>
          </a:p>
          <a:p>
            <a:pPr>
              <a:spcBef>
                <a:spcPts val="2400"/>
              </a:spcBef>
              <a:buFont typeface="Arial" pitchFamily="34" charset="0"/>
              <a:buNone/>
            </a:pPr>
            <a:r>
              <a:rPr kumimoji="0" lang="zh-TW" altLang="en-US" sz="2800" smtClean="0">
                <a:solidFill>
                  <a:prstClr val="black"/>
                </a:solidFill>
                <a:latin typeface="標楷體" pitchFamily="65" charset="-120"/>
                <a:ea typeface="標楷體" pitchFamily="65" charset="-120"/>
              </a:rPr>
              <a:t>二、 評量貫穿整個學習過程。 </a:t>
            </a:r>
          </a:p>
          <a:p>
            <a:pPr>
              <a:spcBef>
                <a:spcPts val="2400"/>
              </a:spcBef>
              <a:buFont typeface="Arial" pitchFamily="34" charset="0"/>
              <a:buNone/>
            </a:pPr>
            <a:r>
              <a:rPr kumimoji="0" lang="zh-TW" altLang="en-US" sz="2800" smtClean="0">
                <a:solidFill>
                  <a:prstClr val="black"/>
                </a:solidFill>
                <a:latin typeface="標楷體" pitchFamily="65" charset="-120"/>
                <a:ea typeface="標楷體" pitchFamily="65" charset="-120"/>
              </a:rPr>
              <a:t>三、 學習應兼顧認知、情意、技能等能力</a:t>
            </a:r>
            <a:endParaRPr kumimoji="0" lang="en-US" altLang="zh-TW" sz="2800" smtClean="0">
              <a:solidFill>
                <a:prstClr val="black"/>
              </a:solidFill>
              <a:latin typeface="標楷體" pitchFamily="65" charset="-120"/>
              <a:ea typeface="標楷體" pitchFamily="65" charset="-120"/>
            </a:endParaRPr>
          </a:p>
          <a:p>
            <a:pPr>
              <a:spcBef>
                <a:spcPts val="2400"/>
              </a:spcBef>
              <a:buFont typeface="Arial" pitchFamily="34" charset="0"/>
              <a:buNone/>
            </a:pPr>
            <a:r>
              <a:rPr kumimoji="0" lang="zh-TW" altLang="en-US" sz="2800" smtClean="0">
                <a:solidFill>
                  <a:prstClr val="black"/>
                </a:solidFill>
                <a:latin typeface="標楷體" pitchFamily="65" charset="-120"/>
                <a:ea typeface="標楷體" pitchFamily="65" charset="-120"/>
              </a:rPr>
              <a:t>四、 質性評量應建立評量基準與規準</a:t>
            </a:r>
            <a:endParaRPr kumimoji="0" lang="en-US" altLang="zh-TW" sz="2800" smtClean="0">
              <a:solidFill>
                <a:prstClr val="black"/>
              </a:solidFill>
              <a:latin typeface="標楷體" pitchFamily="65" charset="-120"/>
              <a:ea typeface="標楷體" pitchFamily="65" charset="-120"/>
            </a:endParaRPr>
          </a:p>
          <a:p>
            <a:pPr>
              <a:spcBef>
                <a:spcPts val="2400"/>
              </a:spcBef>
              <a:buFont typeface="Arial" pitchFamily="34" charset="0"/>
              <a:buNone/>
            </a:pPr>
            <a:endParaRPr kumimoji="0" lang="zh-TW" altLang="en-US" sz="2800" smtClean="0">
              <a:solidFill>
                <a:prstClr val="black"/>
              </a:solidFill>
              <a:latin typeface="標楷體" pitchFamily="65" charset="-120"/>
              <a:ea typeface="標楷體" pitchFamily="65" charset="-120"/>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3"/>
          <p:cNvSpPr txBox="1">
            <a:spLocks/>
          </p:cNvSpPr>
          <p:nvPr/>
        </p:nvSpPr>
        <p:spPr>
          <a:xfrm>
            <a:off x="428625" y="857250"/>
            <a:ext cx="8229600" cy="714375"/>
          </a:xfrm>
          <a:prstGeom prst="rect">
            <a:avLst/>
          </a:prstGeom>
        </p:spPr>
        <p:txBody>
          <a:bodyPr>
            <a:normAutofit fontScale="97500" lnSpcReduction="10000"/>
          </a:bodyPr>
          <a:lstStyle/>
          <a:p>
            <a:pPr algn="ctr" eaLnBrk="0" fontAlgn="auto" hangingPunct="0">
              <a:spcAft>
                <a:spcPts val="0"/>
              </a:spcAft>
              <a:defRPr/>
            </a:pPr>
            <a:r>
              <a:rPr kumimoji="0" lang="zh-TW" altLang="en-US" sz="4400" b="1" u="sng" dirty="0">
                <a:solidFill>
                  <a:srgbClr val="F79646">
                    <a:lumMod val="50000"/>
                  </a:srgbClr>
                </a:solidFill>
                <a:latin typeface="標楷體" pitchFamily="65" charset="-120"/>
                <a:ea typeface="標楷體" pitchFamily="65" charset="-120"/>
              </a:rPr>
              <a:t>教學與評量</a:t>
            </a:r>
            <a:endParaRPr kumimoji="0" lang="zh-TW" altLang="en-US" sz="4400" b="1" u="sng" dirty="0">
              <a:solidFill>
                <a:srgbClr val="F79646">
                  <a:lumMod val="50000"/>
                </a:srgbClr>
              </a:solidFill>
              <a:latin typeface="Calibri"/>
              <a:ea typeface="新細明體"/>
            </a:endParaRPr>
          </a:p>
        </p:txBody>
      </p:sp>
      <p:sp>
        <p:nvSpPr>
          <p:cNvPr id="3" name="內容版面配置區 8"/>
          <p:cNvSpPr txBox="1">
            <a:spLocks/>
          </p:cNvSpPr>
          <p:nvPr/>
        </p:nvSpPr>
        <p:spPr>
          <a:xfrm>
            <a:off x="428625" y="1785938"/>
            <a:ext cx="8715375" cy="4268787"/>
          </a:xfrm>
          <a:prstGeom prst="rect">
            <a:avLst/>
          </a:prstGeom>
        </p:spPr>
        <p:txBody>
          <a:bodyPr>
            <a:normAutofit/>
          </a:bodyPr>
          <a:lstStyle/>
          <a:p>
            <a:pPr marL="342900" indent="-342900" eaLnBrk="0" fontAlgn="auto" hangingPunct="0">
              <a:spcBef>
                <a:spcPts val="2400"/>
              </a:spcBef>
              <a:spcAft>
                <a:spcPts val="0"/>
              </a:spcAft>
              <a:buFont typeface="Arial" pitchFamily="34" charset="0"/>
              <a:buNone/>
              <a:defRPr/>
            </a:pPr>
            <a:r>
              <a:rPr kumimoji="0" lang="zh-TW" altLang="en-US" sz="2600" dirty="0">
                <a:solidFill>
                  <a:prstClr val="black"/>
                </a:solidFill>
                <a:latin typeface="標楷體" pitchFamily="65" charset="-120"/>
                <a:ea typeface="標楷體" pitchFamily="65" charset="-120"/>
              </a:rPr>
              <a:t>一、 教學與評量相輔相成：能提昇教學與學習成效。</a:t>
            </a:r>
          </a:p>
          <a:p>
            <a:pPr marL="342900" indent="-342900" eaLnBrk="0" fontAlgn="auto" hangingPunct="0">
              <a:spcBef>
                <a:spcPts val="2400"/>
              </a:spcBef>
              <a:spcAft>
                <a:spcPts val="0"/>
              </a:spcAft>
              <a:buFont typeface="Arial" pitchFamily="34" charset="0"/>
              <a:buNone/>
              <a:defRPr/>
            </a:pPr>
            <a:r>
              <a:rPr kumimoji="0" lang="zh-TW" altLang="en-US" sz="2600" dirty="0">
                <a:solidFill>
                  <a:prstClr val="black"/>
                </a:solidFill>
                <a:latin typeface="標楷體" pitchFamily="65" charset="-120"/>
                <a:ea typeface="標楷體" pitchFamily="65" charset="-120"/>
              </a:rPr>
              <a:t>二、 教學目標（學習結果）</a:t>
            </a:r>
            <a:r>
              <a:rPr kumimoji="0" lang="en-US" altLang="zh-TW" sz="2600" dirty="0">
                <a:solidFill>
                  <a:prstClr val="black"/>
                </a:solidFill>
                <a:latin typeface="標楷體" pitchFamily="65" charset="-120"/>
                <a:ea typeface="標楷體" pitchFamily="65" charset="-120"/>
              </a:rPr>
              <a:t>—</a:t>
            </a:r>
            <a:r>
              <a:rPr kumimoji="0" lang="zh-TW" altLang="en-US" sz="2600" dirty="0">
                <a:solidFill>
                  <a:prstClr val="black"/>
                </a:solidFill>
                <a:latin typeface="標楷體" pitchFamily="65" charset="-120"/>
                <a:ea typeface="標楷體" pitchFamily="65" charset="-120"/>
              </a:rPr>
              <a:t>是評量的基礎。 </a:t>
            </a:r>
          </a:p>
          <a:p>
            <a:pPr marL="342900" indent="-342900" eaLnBrk="0" fontAlgn="auto" hangingPunct="0">
              <a:spcBef>
                <a:spcPts val="2400"/>
              </a:spcBef>
              <a:spcAft>
                <a:spcPts val="0"/>
              </a:spcAft>
              <a:buFont typeface="Arial" pitchFamily="34" charset="0"/>
              <a:buNone/>
              <a:defRPr/>
            </a:pPr>
            <a:r>
              <a:rPr kumimoji="0" lang="zh-TW" altLang="en-US" sz="2600" dirty="0">
                <a:solidFill>
                  <a:prstClr val="black"/>
                </a:solidFill>
                <a:latin typeface="標楷體" pitchFamily="65" charset="-120"/>
                <a:ea typeface="標楷體" pitchFamily="65" charset="-120"/>
              </a:rPr>
              <a:t>三、 評量</a:t>
            </a:r>
            <a:r>
              <a:rPr kumimoji="0" lang="en-US" altLang="zh-TW" sz="2600" dirty="0">
                <a:solidFill>
                  <a:prstClr val="black"/>
                </a:solidFill>
                <a:latin typeface="標楷體" pitchFamily="65" charset="-120"/>
                <a:ea typeface="標楷體" pitchFamily="65" charset="-120"/>
              </a:rPr>
              <a:t>—</a:t>
            </a:r>
            <a:r>
              <a:rPr kumimoji="0" lang="zh-TW" altLang="en-US" sz="2600" dirty="0">
                <a:solidFill>
                  <a:prstClr val="black"/>
                </a:solidFill>
                <a:latin typeface="標楷體" pitchFamily="65" charset="-120"/>
                <a:ea typeface="標楷體" pitchFamily="65" charset="-120"/>
              </a:rPr>
              <a:t>在教學（前、中、後）過程中持續進行著。 </a:t>
            </a:r>
          </a:p>
          <a:p>
            <a:pPr marL="742950" lvl="1" indent="-285750" eaLnBrk="0" fontAlgn="auto" hangingPunct="0">
              <a:spcBef>
                <a:spcPct val="20000"/>
              </a:spcBef>
              <a:spcAft>
                <a:spcPts val="0"/>
              </a:spcAft>
              <a:buFont typeface="Arial" panose="020B0604020202020204" pitchFamily="34" charset="0"/>
              <a:buChar char="•"/>
              <a:defRPr/>
            </a:pPr>
            <a:r>
              <a:rPr kumimoji="0" lang="zh-TW" altLang="en-US" sz="2400" dirty="0">
                <a:solidFill>
                  <a:srgbClr val="3216DC"/>
                </a:solidFill>
                <a:latin typeface="標楷體" pitchFamily="65" charset="-120"/>
                <a:ea typeface="標楷體" pitchFamily="65" charset="-120"/>
              </a:rPr>
              <a:t>非正式：口頭詢問、小組</a:t>
            </a:r>
            <a:r>
              <a:rPr kumimoji="0" lang="en-US" altLang="zh-TW" sz="2400" dirty="0">
                <a:solidFill>
                  <a:srgbClr val="3216DC"/>
                </a:solidFill>
                <a:latin typeface="標楷體" pitchFamily="65" charset="-120"/>
                <a:ea typeface="標楷體" pitchFamily="65" charset="-120"/>
              </a:rPr>
              <a:t>(</a:t>
            </a:r>
            <a:r>
              <a:rPr kumimoji="0" lang="zh-TW" altLang="en-US" sz="2400" dirty="0">
                <a:solidFill>
                  <a:srgbClr val="3216DC"/>
                </a:solidFill>
                <a:latin typeface="標楷體" pitchFamily="65" charset="-120"/>
                <a:ea typeface="標楷體" pitchFamily="65" charset="-120"/>
              </a:rPr>
              <a:t>班級</a:t>
            </a:r>
            <a:r>
              <a:rPr kumimoji="0" lang="en-US" altLang="zh-TW" sz="2400" dirty="0">
                <a:solidFill>
                  <a:srgbClr val="3216DC"/>
                </a:solidFill>
                <a:latin typeface="標楷體" pitchFamily="65" charset="-120"/>
                <a:ea typeface="標楷體" pitchFamily="65" charset="-120"/>
              </a:rPr>
              <a:t>)</a:t>
            </a:r>
            <a:r>
              <a:rPr kumimoji="0" lang="zh-TW" altLang="en-US" sz="2400" dirty="0">
                <a:solidFill>
                  <a:srgbClr val="3216DC"/>
                </a:solidFill>
                <a:latin typeface="標楷體" pitchFamily="65" charset="-120"/>
                <a:ea typeface="標楷體" pitchFamily="65" charset="-120"/>
              </a:rPr>
              <a:t>討論、觀察個人、</a:t>
            </a:r>
            <a:endParaRPr kumimoji="0" lang="en-US" altLang="zh-TW" sz="2400" dirty="0">
              <a:solidFill>
                <a:srgbClr val="3216DC"/>
              </a:solidFill>
              <a:latin typeface="標楷體" pitchFamily="65" charset="-120"/>
              <a:ea typeface="標楷體" pitchFamily="65" charset="-120"/>
            </a:endParaRPr>
          </a:p>
          <a:p>
            <a:pPr lvl="1" eaLnBrk="0" fontAlgn="auto" hangingPunct="0">
              <a:spcBef>
                <a:spcPct val="20000"/>
              </a:spcBef>
              <a:spcAft>
                <a:spcPts val="0"/>
              </a:spcAft>
              <a:buFont typeface="Arial" pitchFamily="34" charset="0"/>
              <a:buNone/>
              <a:defRPr/>
            </a:pPr>
            <a:r>
              <a:rPr kumimoji="0" lang="zh-TW" altLang="en-US" sz="2400" dirty="0">
                <a:solidFill>
                  <a:srgbClr val="3216DC"/>
                </a:solidFill>
                <a:latin typeface="標楷體" pitchFamily="65" charset="-120"/>
                <a:ea typeface="標楷體" pitchFamily="65" charset="-120"/>
              </a:rPr>
              <a:t>          學習單、實驗紀錄本、作業</a:t>
            </a:r>
            <a:r>
              <a:rPr kumimoji="0" lang="en-US" altLang="zh-TW" sz="2400" dirty="0">
                <a:solidFill>
                  <a:srgbClr val="3216DC"/>
                </a:solidFill>
                <a:latin typeface="標楷體" pitchFamily="65" charset="-120"/>
                <a:ea typeface="標楷體" pitchFamily="65" charset="-120"/>
              </a:rPr>
              <a:t>(</a:t>
            </a:r>
            <a:r>
              <a:rPr kumimoji="0" lang="zh-TW" altLang="en-US" sz="2400" dirty="0">
                <a:solidFill>
                  <a:srgbClr val="3216DC"/>
                </a:solidFill>
                <a:latin typeface="標楷體" pitchFamily="65" charset="-120"/>
                <a:ea typeface="標楷體" pitchFamily="65" charset="-120"/>
              </a:rPr>
              <a:t>習題</a:t>
            </a:r>
            <a:r>
              <a:rPr kumimoji="0" lang="en-US" altLang="zh-TW" sz="2400" dirty="0">
                <a:solidFill>
                  <a:srgbClr val="3216DC"/>
                </a:solidFill>
                <a:latin typeface="標楷體" pitchFamily="65" charset="-120"/>
                <a:ea typeface="標楷體" pitchFamily="65" charset="-120"/>
              </a:rPr>
              <a:t>)</a:t>
            </a:r>
            <a:r>
              <a:rPr kumimoji="0" lang="zh-TW" altLang="en-US" sz="2400" dirty="0">
                <a:solidFill>
                  <a:srgbClr val="3216DC"/>
                </a:solidFill>
                <a:latin typeface="標楷體" pitchFamily="65" charset="-120"/>
                <a:ea typeface="標楷體" pitchFamily="65" charset="-120"/>
              </a:rPr>
              <a:t>、</a:t>
            </a:r>
            <a:r>
              <a:rPr kumimoji="0" lang="en-US" altLang="zh-TW" sz="2400" dirty="0">
                <a:solidFill>
                  <a:srgbClr val="3216DC"/>
                </a:solidFill>
                <a:latin typeface="標楷體" pitchFamily="65" charset="-120"/>
                <a:ea typeface="標楷體" pitchFamily="65" charset="-120"/>
              </a:rPr>
              <a:t>…… </a:t>
            </a:r>
          </a:p>
          <a:p>
            <a:pPr marL="742950" lvl="1" indent="-285750" eaLnBrk="0" fontAlgn="auto" hangingPunct="0">
              <a:spcBef>
                <a:spcPct val="20000"/>
              </a:spcBef>
              <a:spcAft>
                <a:spcPts val="0"/>
              </a:spcAft>
              <a:buFont typeface="Arial" panose="020B0604020202020204" pitchFamily="34" charset="0"/>
              <a:buChar char="•"/>
              <a:defRPr/>
            </a:pPr>
            <a:r>
              <a:rPr kumimoji="0" lang="zh-TW" altLang="en-US" sz="2400" dirty="0">
                <a:solidFill>
                  <a:srgbClr val="3216DC"/>
                </a:solidFill>
                <a:latin typeface="標楷體" pitchFamily="65" charset="-120"/>
                <a:ea typeface="標楷體" pitchFamily="65" charset="-120"/>
              </a:rPr>
              <a:t>正  式：傳統評量</a:t>
            </a:r>
            <a:r>
              <a:rPr kumimoji="0" lang="en-US" altLang="zh-TW" sz="2400" dirty="0">
                <a:solidFill>
                  <a:srgbClr val="3216DC"/>
                </a:solidFill>
                <a:latin typeface="標楷體" pitchFamily="65" charset="-120"/>
                <a:ea typeface="標楷體" pitchFamily="65" charset="-120"/>
              </a:rPr>
              <a:t>——</a:t>
            </a:r>
            <a:r>
              <a:rPr kumimoji="0" lang="zh-TW" altLang="en-US" sz="2400" dirty="0">
                <a:solidFill>
                  <a:srgbClr val="3216DC"/>
                </a:solidFill>
                <a:latin typeface="標楷體" pitchFamily="65" charset="-120"/>
                <a:ea typeface="標楷體" pitchFamily="65" charset="-120"/>
              </a:rPr>
              <a:t>客觀式測驗、複雜成就測驗、</a:t>
            </a:r>
            <a:r>
              <a:rPr kumimoji="0" lang="en-US" altLang="zh-TW" sz="2400" dirty="0">
                <a:solidFill>
                  <a:srgbClr val="3216DC"/>
                </a:solidFill>
                <a:latin typeface="標楷體" pitchFamily="65" charset="-120"/>
                <a:ea typeface="標楷體" pitchFamily="65" charset="-120"/>
              </a:rPr>
              <a:t>……</a:t>
            </a:r>
            <a:r>
              <a:rPr kumimoji="0" lang="zh-TW" altLang="en-US" sz="2400" dirty="0">
                <a:solidFill>
                  <a:srgbClr val="3216DC"/>
                </a:solidFill>
                <a:latin typeface="標楷體" pitchFamily="65" charset="-120"/>
                <a:ea typeface="標楷體" pitchFamily="65" charset="-120"/>
              </a:rPr>
              <a:t> </a:t>
            </a:r>
          </a:p>
          <a:p>
            <a:pPr lvl="1" eaLnBrk="0" fontAlgn="auto" hangingPunct="0">
              <a:spcBef>
                <a:spcPct val="20000"/>
              </a:spcBef>
              <a:spcAft>
                <a:spcPts val="0"/>
              </a:spcAft>
              <a:buFont typeface="Arial" pitchFamily="34" charset="0"/>
              <a:buNone/>
              <a:defRPr/>
            </a:pPr>
            <a:r>
              <a:rPr kumimoji="0" lang="zh-TW" altLang="en-US" sz="2400" dirty="0">
                <a:solidFill>
                  <a:srgbClr val="3216DC"/>
                </a:solidFill>
                <a:latin typeface="標楷體" pitchFamily="65" charset="-120"/>
                <a:ea typeface="標楷體" pitchFamily="65" charset="-120"/>
              </a:rPr>
              <a:t>          真實評量</a:t>
            </a:r>
            <a:r>
              <a:rPr kumimoji="0" lang="en-US" altLang="zh-TW" sz="2400" dirty="0">
                <a:solidFill>
                  <a:srgbClr val="3216DC"/>
                </a:solidFill>
                <a:latin typeface="標楷體" pitchFamily="65" charset="-120"/>
                <a:ea typeface="標楷體" pitchFamily="65" charset="-120"/>
              </a:rPr>
              <a:t>——</a:t>
            </a:r>
            <a:r>
              <a:rPr kumimoji="0" lang="zh-TW" altLang="en-US" sz="2400" dirty="0">
                <a:solidFill>
                  <a:srgbClr val="3216DC"/>
                </a:solidFill>
                <a:latin typeface="標楷體" pitchFamily="65" charset="-120"/>
                <a:ea typeface="標楷體" pitchFamily="65" charset="-120"/>
              </a:rPr>
              <a:t>實作、學習檔案、概念圖、</a:t>
            </a:r>
            <a:r>
              <a:rPr kumimoji="0" lang="en-US" altLang="zh-TW" sz="2400" dirty="0">
                <a:solidFill>
                  <a:srgbClr val="3216DC"/>
                </a:solidFill>
                <a:latin typeface="標楷體" pitchFamily="65" charset="-120"/>
                <a:ea typeface="標楷體" pitchFamily="65" charset="-120"/>
              </a:rPr>
              <a:t>…… </a:t>
            </a:r>
          </a:p>
          <a:p>
            <a:pPr marL="342900" indent="-342900" eaLnBrk="0" fontAlgn="auto" hangingPunct="0">
              <a:spcBef>
                <a:spcPct val="20000"/>
              </a:spcBef>
              <a:spcAft>
                <a:spcPts val="0"/>
              </a:spcAft>
              <a:buFont typeface="Arial" pitchFamily="34" charset="0"/>
              <a:buChar char="•"/>
              <a:defRPr/>
            </a:pPr>
            <a:endParaRPr kumimoji="0" lang="zh-TW" altLang="en-US" sz="3200" dirty="0">
              <a:solidFill>
                <a:prstClr val="black"/>
              </a:solidFill>
              <a:latin typeface="標楷體" pitchFamily="65" charset="-120"/>
              <a:ea typeface="標楷體" pitchFamily="65" charset="-120"/>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txBox="1">
            <a:spLocks/>
          </p:cNvSpPr>
          <p:nvPr/>
        </p:nvSpPr>
        <p:spPr>
          <a:xfrm>
            <a:off x="323850" y="765175"/>
            <a:ext cx="8229600" cy="857250"/>
          </a:xfrm>
          <a:prstGeom prst="rect">
            <a:avLst/>
          </a:prstGeom>
        </p:spPr>
        <p:txBody>
          <a:bodyPr>
            <a:normAutofit/>
          </a:bodyPr>
          <a:lstStyle/>
          <a:p>
            <a:pPr algn="ctr" eaLnBrk="0" fontAlgn="auto" hangingPunct="0">
              <a:spcAft>
                <a:spcPts val="0"/>
              </a:spcAft>
              <a:defRPr/>
            </a:pPr>
            <a:r>
              <a:rPr kumimoji="0" lang="zh-TW" altLang="en-US" sz="4000" b="1" u="sng" dirty="0">
                <a:solidFill>
                  <a:srgbClr val="F79646">
                    <a:lumMod val="50000"/>
                  </a:srgbClr>
                </a:solidFill>
                <a:latin typeface="標楷體" pitchFamily="65" charset="-120"/>
                <a:ea typeface="標楷體" pitchFamily="65" charset="-120"/>
              </a:rPr>
              <a:t>評量貫穿整個學習過程</a:t>
            </a:r>
            <a:endParaRPr kumimoji="0" lang="zh-TW" altLang="en-US" sz="4000" b="1" u="sng" dirty="0">
              <a:solidFill>
                <a:srgbClr val="F79646">
                  <a:lumMod val="50000"/>
                </a:srgbClr>
              </a:solidFill>
              <a:latin typeface="Calibri"/>
              <a:ea typeface="新細明體"/>
            </a:endParaRPr>
          </a:p>
        </p:txBody>
      </p:sp>
      <p:grpSp>
        <p:nvGrpSpPr>
          <p:cNvPr id="10243" name="群組 11"/>
          <p:cNvGrpSpPr>
            <a:grpSpLocks/>
          </p:cNvGrpSpPr>
          <p:nvPr/>
        </p:nvGrpSpPr>
        <p:grpSpPr bwMode="auto">
          <a:xfrm>
            <a:off x="250825" y="1844675"/>
            <a:ext cx="8677275" cy="3567113"/>
            <a:chOff x="179512" y="2852936"/>
            <a:chExt cx="8676456" cy="2029555"/>
          </a:xfrm>
        </p:grpSpPr>
        <p:sp>
          <p:nvSpPr>
            <p:cNvPr id="24" name="矩形 23"/>
            <p:cNvSpPr/>
            <p:nvPr/>
          </p:nvSpPr>
          <p:spPr>
            <a:xfrm>
              <a:off x="971600" y="2996550"/>
              <a:ext cx="7273238" cy="504002"/>
            </a:xfrm>
            <a:prstGeom prst="rect">
              <a:avLst/>
            </a:prstGeom>
            <a:solidFill>
              <a:schemeClr val="accent3">
                <a:lumMod val="60000"/>
                <a:lumOff val="40000"/>
              </a:schemeClr>
            </a:solidFill>
            <a:ln w="254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zh-TW" altLang="en-US" b="1" dirty="0">
                  <a:solidFill>
                    <a:prstClr val="white"/>
                  </a:solidFill>
                </a:rPr>
                <a:t>教學</a:t>
              </a:r>
            </a:p>
          </p:txBody>
        </p:sp>
        <p:sp>
          <p:nvSpPr>
            <p:cNvPr id="25" name="矩形 24"/>
            <p:cNvSpPr/>
            <p:nvPr/>
          </p:nvSpPr>
          <p:spPr>
            <a:xfrm>
              <a:off x="971600" y="3501454"/>
              <a:ext cx="7273238" cy="504002"/>
            </a:xfrm>
            <a:prstGeom prst="rect">
              <a:avLst/>
            </a:prstGeom>
            <a:solidFill>
              <a:schemeClr val="accent2">
                <a:lumMod val="60000"/>
                <a:lumOff val="40000"/>
              </a:schemeClr>
            </a:solidFill>
            <a:ln w="254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zh-TW" altLang="en-US" b="1" dirty="0">
                  <a:solidFill>
                    <a:prstClr val="white"/>
                  </a:solidFill>
                </a:rPr>
                <a:t>評量</a:t>
              </a:r>
            </a:p>
          </p:txBody>
        </p:sp>
        <p:sp>
          <p:nvSpPr>
            <p:cNvPr id="26" name="矩形 25"/>
            <p:cNvSpPr/>
            <p:nvPr/>
          </p:nvSpPr>
          <p:spPr>
            <a:xfrm>
              <a:off x="179512" y="2852936"/>
              <a:ext cx="1007968" cy="1368392"/>
            </a:xfrm>
            <a:prstGeom prst="rect">
              <a:avLst/>
            </a:prstGeom>
            <a:solidFill>
              <a:srgbClr val="92D050"/>
            </a:solidFill>
            <a:ln w="254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zh-TW" altLang="en-US" sz="1400" dirty="0">
                  <a:solidFill>
                    <a:srgbClr val="0000FF"/>
                  </a:solidFill>
                </a:rPr>
                <a:t>安置測驗</a:t>
              </a:r>
            </a:p>
          </p:txBody>
        </p:sp>
        <p:sp>
          <p:nvSpPr>
            <p:cNvPr id="27" name="一般五邊形 26"/>
            <p:cNvSpPr/>
            <p:nvPr/>
          </p:nvSpPr>
          <p:spPr>
            <a:xfrm>
              <a:off x="1403359" y="3213325"/>
              <a:ext cx="865105" cy="647615"/>
            </a:xfrm>
            <a:prstGeom prst="pentagon">
              <a:avLst/>
            </a:prstGeom>
            <a:solidFill>
              <a:srgbClr val="00B0F0"/>
            </a:solidFill>
            <a:ln w="2540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zh-TW" altLang="en-US" sz="1400" dirty="0">
                  <a:solidFill>
                    <a:prstClr val="white"/>
                  </a:solidFill>
                </a:rPr>
                <a:t>小考</a:t>
              </a:r>
            </a:p>
          </p:txBody>
        </p:sp>
        <p:sp>
          <p:nvSpPr>
            <p:cNvPr id="28" name="矩形 27"/>
            <p:cNvSpPr/>
            <p:nvPr/>
          </p:nvSpPr>
          <p:spPr>
            <a:xfrm>
              <a:off x="2627206" y="2852936"/>
              <a:ext cx="1007968" cy="1368392"/>
            </a:xfrm>
            <a:prstGeom prst="rect">
              <a:avLst/>
            </a:prstGeom>
            <a:solidFill>
              <a:srgbClr val="990000"/>
            </a:solidFill>
            <a:ln w="254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zh-TW" altLang="en-US" sz="1400" dirty="0">
                  <a:solidFill>
                    <a:prstClr val="white"/>
                  </a:solidFill>
                </a:rPr>
                <a:t>期中考</a:t>
              </a:r>
            </a:p>
          </p:txBody>
        </p:sp>
        <p:sp>
          <p:nvSpPr>
            <p:cNvPr id="29" name="一般五邊形 28"/>
            <p:cNvSpPr/>
            <p:nvPr/>
          </p:nvSpPr>
          <p:spPr>
            <a:xfrm>
              <a:off x="5076488" y="3141066"/>
              <a:ext cx="1295278" cy="792131"/>
            </a:xfrm>
            <a:prstGeom prst="pentagon">
              <a:avLst/>
            </a:prstGeom>
            <a:solidFill>
              <a:schemeClr val="accent4">
                <a:lumMod val="40000"/>
                <a:lumOff val="60000"/>
              </a:schemeClr>
            </a:solidFill>
            <a:ln w="2540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zh-TW" altLang="en-US" sz="1600" dirty="0">
                  <a:solidFill>
                    <a:srgbClr val="0000FF"/>
                  </a:solidFill>
                </a:rPr>
                <a:t>專案式學習評量</a:t>
              </a:r>
            </a:p>
          </p:txBody>
        </p:sp>
        <p:sp>
          <p:nvSpPr>
            <p:cNvPr id="30" name="一般五邊形 29"/>
            <p:cNvSpPr/>
            <p:nvPr/>
          </p:nvSpPr>
          <p:spPr>
            <a:xfrm>
              <a:off x="6444784" y="2996550"/>
              <a:ext cx="1223846" cy="863487"/>
            </a:xfrm>
            <a:prstGeom prst="pentagon">
              <a:avLst/>
            </a:prstGeom>
            <a:solidFill>
              <a:schemeClr val="accent3">
                <a:lumMod val="75000"/>
              </a:schemeClr>
            </a:solidFill>
            <a:ln w="2540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zh-TW" altLang="en-US" sz="1400" dirty="0">
                  <a:solidFill>
                    <a:prstClr val="white"/>
                  </a:solidFill>
                </a:rPr>
                <a:t>檔案評量</a:t>
              </a:r>
            </a:p>
          </p:txBody>
        </p:sp>
        <p:sp>
          <p:nvSpPr>
            <p:cNvPr id="31" name="矩形 30"/>
            <p:cNvSpPr/>
            <p:nvPr/>
          </p:nvSpPr>
          <p:spPr>
            <a:xfrm>
              <a:off x="7955941" y="2852936"/>
              <a:ext cx="900027" cy="1392779"/>
            </a:xfrm>
            <a:prstGeom prst="rect">
              <a:avLst/>
            </a:prstGeom>
            <a:solidFill>
              <a:srgbClr val="990000"/>
            </a:solidFill>
            <a:ln w="254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zh-TW" altLang="en-US" sz="1600" dirty="0">
                  <a:solidFill>
                    <a:prstClr val="white"/>
                  </a:solidFill>
                </a:rPr>
                <a:t>期末考</a:t>
              </a:r>
            </a:p>
          </p:txBody>
        </p:sp>
        <p:sp>
          <p:nvSpPr>
            <p:cNvPr id="32" name="矩形 31"/>
            <p:cNvSpPr/>
            <p:nvPr/>
          </p:nvSpPr>
          <p:spPr>
            <a:xfrm>
              <a:off x="323961" y="4450748"/>
              <a:ext cx="8425655" cy="431743"/>
            </a:xfrm>
            <a:prstGeom prst="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zh-TW" altLang="en-US" dirty="0">
                  <a:solidFill>
                    <a:prstClr val="white"/>
                  </a:solidFill>
                </a:rPr>
                <a:t>診斷評量  </a:t>
              </a:r>
              <a:r>
                <a:rPr lang="en-US" altLang="zh-TW" dirty="0">
                  <a:solidFill>
                    <a:prstClr val="white"/>
                  </a:solidFill>
                </a:rPr>
                <a:t>&lt;</a:t>
              </a:r>
              <a:r>
                <a:rPr lang="zh-TW" altLang="en-US" dirty="0">
                  <a:solidFill>
                    <a:prstClr val="white"/>
                  </a:solidFill>
                </a:rPr>
                <a:t> </a:t>
              </a:r>
              <a:r>
                <a:rPr lang="en-US" altLang="zh-TW" dirty="0">
                  <a:solidFill>
                    <a:prstClr val="white"/>
                  </a:solidFill>
                </a:rPr>
                <a:t>&lt;&lt;&lt;&lt;</a:t>
              </a:r>
              <a:r>
                <a:rPr lang="zh-TW" altLang="en-US" dirty="0">
                  <a:solidFill>
                    <a:prstClr val="white"/>
                  </a:solidFill>
                </a:rPr>
                <a:t>   形成性評量   </a:t>
              </a:r>
              <a:r>
                <a:rPr lang="en-US" altLang="zh-TW" dirty="0">
                  <a:solidFill>
                    <a:prstClr val="white"/>
                  </a:solidFill>
                </a:rPr>
                <a:t>&gt;&gt;&gt;&gt;&gt;  </a:t>
              </a:r>
              <a:r>
                <a:rPr lang="zh-TW" altLang="en-US" dirty="0">
                  <a:solidFill>
                    <a:prstClr val="white"/>
                  </a:solidFill>
                </a:rPr>
                <a:t>總結性評量   </a:t>
              </a:r>
            </a:p>
          </p:txBody>
        </p:sp>
      </p:grpSp>
      <p:sp>
        <p:nvSpPr>
          <p:cNvPr id="10244" name="矩形 32"/>
          <p:cNvSpPr>
            <a:spLocks noChangeArrowheads="1"/>
          </p:cNvSpPr>
          <p:nvPr/>
        </p:nvSpPr>
        <p:spPr bwMode="auto">
          <a:xfrm>
            <a:off x="4140200" y="5589588"/>
            <a:ext cx="3887788"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altLang="zh-TW" sz="1400" smtClean="0">
                <a:solidFill>
                  <a:prstClr val="black"/>
                </a:solidFill>
                <a:latin typeface="Arial" pitchFamily="34" charset="0"/>
                <a:ea typeface="新細明體" pitchFamily="18" charset="-120"/>
              </a:rPr>
              <a:t>(from 2012 E-TEACHER Scholarship Program)</a:t>
            </a:r>
            <a:endParaRPr lang="zh-TW" altLang="zh-TW" sz="1400" smtClean="0">
              <a:solidFill>
                <a:prstClr val="black"/>
              </a:solidFill>
              <a:latin typeface="Arial" pitchFamily="34" charset="0"/>
              <a:ea typeface="新細明體" pitchFamily="18" charset="-120"/>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圓角矩形 2"/>
          <p:cNvSpPr/>
          <p:nvPr/>
        </p:nvSpPr>
        <p:spPr>
          <a:xfrm>
            <a:off x="214313" y="1571625"/>
            <a:ext cx="8640762" cy="4951413"/>
          </a:xfrm>
          <a:prstGeom prst="roundRect">
            <a:avLst/>
          </a:prstGeom>
          <a:noFill/>
          <a:ln w="76200">
            <a:solidFill>
              <a:srgbClr val="00B050"/>
            </a:solidFill>
          </a:ln>
        </p:spPr>
        <p:style>
          <a:lnRef idx="2">
            <a:schemeClr val="accent2"/>
          </a:lnRef>
          <a:fillRef idx="1">
            <a:schemeClr val="lt1"/>
          </a:fillRef>
          <a:effectRef idx="0">
            <a:schemeClr val="accent2"/>
          </a:effectRef>
          <a:fontRef idx="minor">
            <a:schemeClr val="dk1"/>
          </a:fontRef>
        </p:style>
        <p:txBody>
          <a:bodyPr anchor="ctr"/>
          <a:lstStyle/>
          <a:p>
            <a:pPr algn="ctr" fontAlgn="auto">
              <a:spcBef>
                <a:spcPts val="0"/>
              </a:spcBef>
              <a:spcAft>
                <a:spcPts val="0"/>
              </a:spcAft>
              <a:defRPr/>
            </a:pPr>
            <a:endParaRPr kumimoji="0" lang="zh-TW" altLang="en-US" dirty="0">
              <a:solidFill>
                <a:prstClr val="black"/>
              </a:solidFill>
            </a:endParaRPr>
          </a:p>
        </p:txBody>
      </p:sp>
      <p:sp>
        <p:nvSpPr>
          <p:cNvPr id="4" name="矩形 3"/>
          <p:cNvSpPr/>
          <p:nvPr/>
        </p:nvSpPr>
        <p:spPr>
          <a:xfrm>
            <a:off x="1643063" y="4857750"/>
            <a:ext cx="5429250" cy="1384300"/>
          </a:xfrm>
          <a:prstGeom prst="rect">
            <a:avLst/>
          </a:prstGeom>
        </p:spPr>
        <p:txBody>
          <a:bodyPr>
            <a:spAutoFit/>
          </a:bodyPr>
          <a:lstStyle/>
          <a:p>
            <a:pPr algn="ctr" fontAlgn="auto">
              <a:spcBef>
                <a:spcPts val="0"/>
              </a:spcBef>
              <a:spcAft>
                <a:spcPts val="0"/>
              </a:spcAft>
              <a:defRPr/>
            </a:pPr>
            <a:r>
              <a:rPr kumimoji="0" lang="zh-TW" altLang="en-US" sz="3600" b="1" dirty="0">
                <a:solidFill>
                  <a:srgbClr val="F79646">
                    <a:lumMod val="75000"/>
                  </a:srgbClr>
                </a:solidFill>
                <a:latin typeface="Calibri"/>
                <a:ea typeface="新細明體"/>
              </a:rPr>
              <a:t>檔案評量</a:t>
            </a:r>
            <a:endParaRPr kumimoji="0" lang="en-US" altLang="zh-TW" sz="3600" b="1" dirty="0">
              <a:solidFill>
                <a:srgbClr val="F79646">
                  <a:lumMod val="75000"/>
                </a:srgbClr>
              </a:solidFill>
              <a:latin typeface="Calibri"/>
              <a:ea typeface="新細明體"/>
            </a:endParaRPr>
          </a:p>
          <a:p>
            <a:pPr fontAlgn="auto">
              <a:spcBef>
                <a:spcPts val="0"/>
              </a:spcBef>
              <a:spcAft>
                <a:spcPts val="0"/>
              </a:spcAft>
              <a:defRPr/>
            </a:pPr>
            <a:r>
              <a:rPr kumimoji="0" lang="zh-TW" altLang="zh-TW" sz="2400" b="1" dirty="0">
                <a:solidFill>
                  <a:srgbClr val="3216DC"/>
                </a:solidFill>
                <a:latin typeface="Calibri"/>
                <a:ea typeface="新細明體"/>
              </a:rPr>
              <a:t>目的導向</a:t>
            </a:r>
            <a:r>
              <a:rPr kumimoji="0" lang="zh-TW" altLang="en-US" sz="2400" b="1" dirty="0">
                <a:solidFill>
                  <a:srgbClr val="3216DC"/>
                </a:solidFill>
                <a:latin typeface="Calibri"/>
                <a:ea typeface="新細明體"/>
              </a:rPr>
              <a:t>，</a:t>
            </a:r>
            <a:r>
              <a:rPr kumimoji="0" lang="zh-TW" altLang="zh-TW" sz="2400" b="1" dirty="0">
                <a:solidFill>
                  <a:srgbClr val="3216DC"/>
                </a:solidFill>
                <a:latin typeface="Calibri"/>
                <a:ea typeface="新細明體"/>
              </a:rPr>
              <a:t>系統彙整或組織</a:t>
            </a:r>
            <a:r>
              <a:rPr kumimoji="0" lang="zh-TW" altLang="en-US" sz="2400" b="1" dirty="0">
                <a:solidFill>
                  <a:srgbClr val="3216DC"/>
                </a:solidFill>
                <a:latin typeface="Calibri"/>
                <a:ea typeface="新細明體"/>
              </a:rPr>
              <a:t>紙筆與實作</a:t>
            </a:r>
            <a:r>
              <a:rPr kumimoji="0" lang="zh-TW" altLang="zh-TW" sz="2400" b="1" dirty="0">
                <a:solidFill>
                  <a:srgbClr val="3216DC"/>
                </a:solidFill>
                <a:latin typeface="Calibri"/>
                <a:ea typeface="新細明體"/>
              </a:rPr>
              <a:t>等相關紀錄，展現其學習歷程及成果</a:t>
            </a:r>
            <a:r>
              <a:rPr kumimoji="0" lang="zh-TW" altLang="en-US" sz="2400" b="1" dirty="0">
                <a:solidFill>
                  <a:srgbClr val="3216DC"/>
                </a:solidFill>
                <a:latin typeface="Calibri"/>
                <a:ea typeface="新細明體"/>
              </a:rPr>
              <a:t>。</a:t>
            </a:r>
            <a:endParaRPr kumimoji="0" lang="en-US" altLang="zh-TW" sz="2400" b="1" dirty="0">
              <a:solidFill>
                <a:srgbClr val="3216DC"/>
              </a:solidFill>
              <a:latin typeface="Calibri"/>
              <a:ea typeface="新細明體"/>
            </a:endParaRPr>
          </a:p>
        </p:txBody>
      </p:sp>
      <p:graphicFrame>
        <p:nvGraphicFramePr>
          <p:cNvPr id="5" name="內容版面配置區 6"/>
          <p:cNvGraphicFramePr>
            <a:graphicFrameLocks/>
          </p:cNvGraphicFramePr>
          <p:nvPr/>
        </p:nvGraphicFramePr>
        <p:xfrm>
          <a:off x="0" y="1600200"/>
          <a:ext cx="4214810" cy="3614749"/>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6" name="內容版面配置區 7"/>
          <p:cNvGraphicFramePr>
            <a:graphicFrameLocks/>
          </p:cNvGraphicFramePr>
          <p:nvPr/>
        </p:nvGraphicFramePr>
        <p:xfrm>
          <a:off x="4857752" y="1643050"/>
          <a:ext cx="4000528" cy="3571900"/>
        </p:xfrm>
        <a:graphic>
          <a:graphicData uri="http://schemas.openxmlformats.org/drawingml/2006/chart">
            <c:chart xmlns:c="http://schemas.openxmlformats.org/drawingml/2006/chart" xmlns:r="http://schemas.openxmlformats.org/officeDocument/2006/relationships" r:id="rId4"/>
          </a:graphicData>
        </a:graphic>
      </p:graphicFrame>
      <p:sp>
        <p:nvSpPr>
          <p:cNvPr id="7" name="標題 2"/>
          <p:cNvSpPr txBox="1">
            <a:spLocks/>
          </p:cNvSpPr>
          <p:nvPr/>
        </p:nvSpPr>
        <p:spPr>
          <a:xfrm>
            <a:off x="357188" y="714375"/>
            <a:ext cx="8229600" cy="928688"/>
          </a:xfrm>
          <a:prstGeom prst="rect">
            <a:avLst/>
          </a:prstGeom>
        </p:spPr>
        <p:txBody>
          <a:bodyPr anchor="ctr">
            <a:normAutofit/>
          </a:bodyPr>
          <a:lstStyle/>
          <a:p>
            <a:pPr algn="ctr" fontAlgn="auto">
              <a:spcBef>
                <a:spcPts val="0"/>
              </a:spcBef>
              <a:spcAft>
                <a:spcPts val="0"/>
              </a:spcAft>
              <a:defRPr/>
            </a:pPr>
            <a:r>
              <a:rPr kumimoji="0" lang="zh-TW" altLang="en-US" sz="4000" b="1" u="sng" dirty="0">
                <a:solidFill>
                  <a:srgbClr val="F79646">
                    <a:lumMod val="50000"/>
                  </a:srgbClr>
                </a:solidFill>
                <a:latin typeface="標楷體" pitchFamily="65" charset="-120"/>
                <a:ea typeface="標楷體" pitchFamily="65" charset="-120"/>
              </a:rPr>
              <a:t>多元評量類型</a:t>
            </a:r>
            <a:endParaRPr kumimoji="0" lang="zh-TW" altLang="en-US" sz="4000" b="1" u="sng" dirty="0">
              <a:solidFill>
                <a:srgbClr val="F79646">
                  <a:lumMod val="50000"/>
                </a:srgbClr>
              </a:solidFill>
              <a:latin typeface="Calibri"/>
              <a:ea typeface="新細明體"/>
            </a:endParaRPr>
          </a:p>
        </p:txBody>
      </p:sp>
      <p:sp>
        <p:nvSpPr>
          <p:cNvPr id="8" name="標題 1"/>
          <p:cNvSpPr txBox="1">
            <a:spLocks/>
          </p:cNvSpPr>
          <p:nvPr/>
        </p:nvSpPr>
        <p:spPr>
          <a:xfrm>
            <a:off x="3429000" y="2571750"/>
            <a:ext cx="2000250" cy="1357313"/>
          </a:xfrm>
          <a:prstGeom prst="rect">
            <a:avLst/>
          </a:prstGeom>
        </p:spPr>
        <p:txBody>
          <a:bodyPr>
            <a:normAutofit fontScale="90000" lnSpcReduction="10000"/>
          </a:bodyPr>
          <a:lstStyle/>
          <a:p>
            <a:pPr algn="ctr" eaLnBrk="0" fontAlgn="auto" hangingPunct="0">
              <a:spcAft>
                <a:spcPts val="0"/>
              </a:spcAft>
              <a:defRPr/>
            </a:pPr>
            <a:r>
              <a:rPr kumimoji="0" lang="zh-TW" altLang="en-US" sz="3200">
                <a:solidFill>
                  <a:srgbClr val="00B050"/>
                </a:solidFill>
                <a:latin typeface="標楷體" pitchFamily="65" charset="-120"/>
                <a:ea typeface="標楷體" pitchFamily="65" charset="-120"/>
              </a:rPr>
              <a:t>依據教學目標使用評量類型</a:t>
            </a:r>
            <a:endParaRPr kumimoji="0" lang="zh-TW" altLang="en-US" sz="3200" dirty="0">
              <a:solidFill>
                <a:srgbClr val="00B050"/>
              </a:solidFill>
              <a:latin typeface="標楷體" pitchFamily="65" charset="-120"/>
              <a:ea typeface="標楷體" pitchFamily="65" charset="-120"/>
            </a:endParaRPr>
          </a:p>
        </p:txBody>
      </p:sp>
    </p:spTree>
  </p:cSld>
  <p:clrMapOvr>
    <a:masterClrMapping/>
  </p:clrMapOvr>
  <p:timing>
    <p:tnLst>
      <p:par>
        <p:cTn id="1" dur="indefinite" restart="never" nodeType="tmRoot"/>
      </p:par>
    </p:tnLst>
  </p:timing>
</p:sld>
</file>

<file path=ppt/theme/_rels/them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image" Target="../media/image2.jpeg"/></Relationships>
</file>

<file path=ppt/theme/_rels/theme4.xml.rels><?xml version="1.0" encoding="UTF-8" standalone="yes"?>
<Relationships xmlns="http://schemas.openxmlformats.org/package/2006/relationships"><Relationship Id="rId1" Type="http://schemas.openxmlformats.org/officeDocument/2006/relationships/image" Target="../media/image5.jpeg"/></Relationships>
</file>

<file path=ppt/theme/theme1.xml><?xml version="1.0" encoding="utf-8"?>
<a:theme xmlns:a="http://schemas.openxmlformats.org/drawingml/2006/main" name="Office 佈景主題">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7_Office 佈景主題">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1.xml><?xml version="1.0" encoding="utf-8"?>
<a:theme xmlns:a="http://schemas.openxmlformats.org/drawingml/2006/main" name="8_Office 佈景主題">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2.xml><?xml version="1.0" encoding="utf-8"?>
<a:theme xmlns:a="http://schemas.openxmlformats.org/drawingml/2006/main" name="9_Office 佈景主題">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3.xml><?xml version="1.0" encoding="utf-8"?>
<a:theme xmlns:a="http://schemas.openxmlformats.org/drawingml/2006/main" name="10_Office 佈景主題">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4.xml><?xml version="1.0" encoding="utf-8"?>
<a:theme xmlns:a="http://schemas.openxmlformats.org/drawingml/2006/main" name="11_Office 佈景主題">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5.xml><?xml version="1.0" encoding="utf-8"?>
<a:theme xmlns:a="http://schemas.openxmlformats.org/drawingml/2006/main" name="12_Office 佈景主題">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6.xml><?xml version="1.0" encoding="utf-8"?>
<a:theme xmlns:a="http://schemas.openxmlformats.org/drawingml/2006/main" name="13_Office 佈景主題">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7.xml><?xml version="1.0" encoding="utf-8"?>
<a:theme xmlns:a="http://schemas.openxmlformats.org/drawingml/2006/main" name="14_Office 佈景主題">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8.xml><?xml version="1.0" encoding="utf-8"?>
<a:theme xmlns:a="http://schemas.openxmlformats.org/drawingml/2006/main" name="15_Office 佈景主題">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9.xml><?xml version="1.0" encoding="utf-8"?>
<a:theme xmlns:a="http://schemas.openxmlformats.org/drawingml/2006/main" name="Office 佈景主題">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佈景主題">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宣紙">
      <a:maj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市鎮">
  <a:themeElements>
    <a:clrScheme name="夏至">
      <a:dk1>
        <a:sysClr val="windowText" lastClr="000000"/>
      </a:dk1>
      <a:lt1>
        <a:sysClr val="window" lastClr="FFFFFF"/>
      </a:lt1>
      <a:dk2>
        <a:srgbClr val="4F271C"/>
      </a:dk2>
      <a:lt2>
        <a:srgbClr val="E7DEC9"/>
      </a:lt2>
      <a:accent1>
        <a:srgbClr val="3891A7"/>
      </a:accent1>
      <a:accent2>
        <a:srgbClr val="FEB80A"/>
      </a:accent2>
      <a:accent3>
        <a:srgbClr val="C32D2E"/>
      </a:accent3>
      <a:accent4>
        <a:srgbClr val="84AA33"/>
      </a:accent4>
      <a:accent5>
        <a:srgbClr val="964305"/>
      </a:accent5>
      <a:accent6>
        <a:srgbClr val="475A8D"/>
      </a:accent6>
      <a:hlink>
        <a:srgbClr val="8DC765"/>
      </a:hlink>
      <a:folHlink>
        <a:srgbClr val="AA8A14"/>
      </a:folHlink>
    </a:clrScheme>
    <a:fontScheme name="市鎮">
      <a:majorFont>
        <a:latin typeface="Georgia"/>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Georgia"/>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市鎮">
      <a:fillStyleLst>
        <a:solidFill>
          <a:schemeClr val="phClr"/>
        </a:solidFill>
        <a:solidFill>
          <a:schemeClr val="phClr">
            <a:tint val="45000"/>
          </a:schemeClr>
        </a:solidFill>
        <a:solidFill>
          <a:schemeClr val="phClr">
            <a:tint val="95000"/>
          </a:schemeClr>
        </a:solidFill>
      </a:fillStyleLst>
      <a:lnStyleLst>
        <a:ln w="9525" cap="flat" cmpd="sng" algn="ctr">
          <a:solidFill>
            <a:schemeClr val="phClr"/>
          </a:solidFill>
          <a:prstDash val="solid"/>
        </a:ln>
        <a:ln w="11429" cap="flat" cmpd="sng" algn="ctr">
          <a:solidFill>
            <a:schemeClr val="phClr"/>
          </a:solidFill>
          <a:prstDash val="sysDash"/>
        </a:ln>
        <a:ln w="20000" cap="flat" cmpd="sng" algn="ctr">
          <a:solidFill>
            <a:schemeClr val="phClr"/>
          </a:solidFill>
          <a:prstDash val="solid"/>
        </a:ln>
      </a:lnStyleLst>
      <a:effectStyleLst>
        <a:effectStyle>
          <a:effectLst>
            <a:outerShdw blurRad="50800" dist="25400" dir="5400000" rotWithShape="0">
              <a:srgbClr val="000000">
                <a:alpha val="3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phClr">
                <a:shade val="70000"/>
                <a:satMod val="105000"/>
              </a:schemeClr>
            </a:contourClr>
          </a:sp3d>
        </a:effectStyle>
        <a:effectStyle>
          <a:effectLst>
            <a:outerShdw blurRad="50800" dist="25400" dir="5400000" rotWithShape="0">
              <a:srgbClr val="000000">
                <a:alpha val="45000"/>
              </a:srgbClr>
            </a:outerShdw>
          </a:effectLst>
          <a:scene3d>
            <a:camera prst="orthographicFront" fov="0">
              <a:rot lat="0" lon="0" rev="0"/>
            </a:camera>
            <a:lightRig rig="soft" dir="b">
              <a:rot lat="0" lon="0" rev="0"/>
            </a:lightRig>
          </a:scene3d>
          <a:sp3d prstMaterial="dkEdge">
            <a:bevelT w="63500" h="63500" prst="cross"/>
            <a:contourClr>
              <a:schemeClr val="phClr"/>
            </a:contourClr>
          </a:sp3d>
        </a:effectStyle>
      </a:effectStyleLst>
      <a:bgFillStyleLst>
        <a:solidFill>
          <a:schemeClr val="phClr"/>
        </a:solidFill>
        <a:blipFill>
          <a:blip xmlns:r="http://schemas.openxmlformats.org/officeDocument/2006/relationships" r:embed="rId1">
            <a:duotone>
              <a:schemeClr val="phClr">
                <a:shade val="70000"/>
                <a:satMod val="115000"/>
              </a:schemeClr>
              <a:schemeClr val="phClr">
                <a:tint val="85000"/>
              </a:schemeClr>
            </a:duotone>
          </a:blip>
          <a:tile tx="0" ty="0" sx="85000" sy="85000" flip="none" algn="tl"/>
        </a:blipFill>
        <a:blipFill>
          <a:blip xmlns:r="http://schemas.openxmlformats.org/officeDocument/2006/relationships" r:embed="rId2">
            <a:duotone>
              <a:schemeClr val="phClr">
                <a:shade val="65000"/>
                <a:satMod val="115000"/>
              </a:schemeClr>
              <a:schemeClr val="phClr">
                <a:tint val="85000"/>
              </a:schemeClr>
            </a:duotone>
          </a:blip>
          <a:tile tx="0" ty="0" sx="65000" sy="65000" flip="none" algn="tl"/>
        </a:blipFill>
      </a:bgFillStyleLst>
    </a:fmtScheme>
  </a:themeElements>
  <a:objectDefaults/>
  <a:extraClrSchemeLst/>
</a:theme>
</file>

<file path=ppt/theme/theme4.xml><?xml version="1.0" encoding="utf-8"?>
<a:theme xmlns:a="http://schemas.openxmlformats.org/drawingml/2006/main" name="3_原創">
  <a:themeElements>
    <a:clrScheme name="原創">
      <a:dk1>
        <a:sysClr val="windowText" lastClr="000000"/>
      </a:dk1>
      <a:lt1>
        <a:sysClr val="window" lastClr="FFFFFF"/>
      </a:lt1>
      <a:dk2>
        <a:srgbClr val="464653"/>
      </a:dk2>
      <a:lt2>
        <a:srgbClr val="DDE9EC"/>
      </a:lt2>
      <a:accent1>
        <a:srgbClr val="727CA3"/>
      </a:accent1>
      <a:accent2>
        <a:srgbClr val="9FB8CD"/>
      </a:accent2>
      <a:accent3>
        <a:srgbClr val="D2DA7A"/>
      </a:accent3>
      <a:accent4>
        <a:srgbClr val="FADA7A"/>
      </a:accent4>
      <a:accent5>
        <a:srgbClr val="B88472"/>
      </a:accent5>
      <a:accent6>
        <a:srgbClr val="8E736A"/>
      </a:accent6>
      <a:hlink>
        <a:srgbClr val="B292CA"/>
      </a:hlink>
      <a:folHlink>
        <a:srgbClr val="6B5680"/>
      </a:folHlink>
    </a:clrScheme>
    <a:fontScheme name="原創">
      <a:majorFont>
        <a:latin typeface="Bookman Old Style"/>
        <a:ea typeface=""/>
        <a:cs typeface=""/>
        <a:font script="Grek" typeface="Cambria"/>
        <a:font script="Cyrl" typeface="Cambria"/>
        <a:font script="Jpan" typeface="HG明朝E"/>
        <a:font script="Hang" typeface="돋움"/>
        <a:font script="Hans" typeface="宋体"/>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Gill Sans MT"/>
        <a:ea typeface=""/>
        <a:cs typeface=""/>
        <a:font script="Grek" typeface="Calibri"/>
        <a:font script="Cyrl" typeface="Calibri"/>
        <a:font script="Jpan" typeface="ＭＳ Ｐゴシック"/>
        <a:font script="Hang" typeface="맑은 고딕"/>
        <a:font script="Hans" typeface="华文新魏"/>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原創">
      <a:fillStyleLst>
        <a:solidFill>
          <a:schemeClr val="phClr"/>
        </a:solidFill>
        <a:gradFill rotWithShape="1">
          <a:gsLst>
            <a:gs pos="0">
              <a:schemeClr val="phClr">
                <a:tint val="45000"/>
                <a:satMod val="200000"/>
              </a:schemeClr>
            </a:gs>
            <a:gs pos="30000">
              <a:schemeClr val="phClr">
                <a:tint val="61000"/>
                <a:satMod val="200000"/>
              </a:schemeClr>
            </a:gs>
            <a:gs pos="45000">
              <a:schemeClr val="phClr">
                <a:tint val="66000"/>
                <a:satMod val="200000"/>
              </a:schemeClr>
            </a:gs>
            <a:gs pos="55000">
              <a:schemeClr val="phClr">
                <a:tint val="66000"/>
                <a:satMod val="200000"/>
              </a:schemeClr>
            </a:gs>
            <a:gs pos="73000">
              <a:schemeClr val="phClr">
                <a:tint val="61000"/>
                <a:satMod val="200000"/>
              </a:schemeClr>
            </a:gs>
            <a:gs pos="100000">
              <a:schemeClr val="phClr">
                <a:tint val="45000"/>
                <a:satMod val="200000"/>
              </a:schemeClr>
            </a:gs>
          </a:gsLst>
          <a:lin ang="950000" scaled="1"/>
        </a:gradFill>
        <a:gradFill rotWithShape="1">
          <a:gsLst>
            <a:gs pos="0">
              <a:schemeClr val="phClr">
                <a:shade val="63000"/>
              </a:schemeClr>
            </a:gs>
            <a:gs pos="30000">
              <a:schemeClr val="phClr">
                <a:shade val="90000"/>
                <a:satMod val="110000"/>
              </a:schemeClr>
            </a:gs>
            <a:gs pos="45000">
              <a:schemeClr val="phClr">
                <a:shade val="100000"/>
                <a:satMod val="118000"/>
              </a:schemeClr>
            </a:gs>
            <a:gs pos="55000">
              <a:schemeClr val="phClr">
                <a:shade val="100000"/>
                <a:satMod val="118000"/>
              </a:schemeClr>
            </a:gs>
            <a:gs pos="73000">
              <a:schemeClr val="phClr">
                <a:shade val="90000"/>
                <a:satMod val="110000"/>
              </a:schemeClr>
            </a:gs>
            <a:gs pos="100000">
              <a:schemeClr val="phClr">
                <a:shade val="63000"/>
              </a:schemeClr>
            </a:gs>
          </a:gsLst>
          <a:lin ang="950000" scaled="1"/>
        </a:gradFill>
      </a:fillStyleLst>
      <a:lnStyleLst>
        <a:ln w="9525" cap="flat" cmpd="sng" algn="ctr">
          <a:solidFill>
            <a:schemeClr val="ph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outerShdw blurRad="38100" dist="25400" dir="5400000" rotWithShape="0">
              <a:srgbClr val="000000">
                <a:alpha val="40000"/>
              </a:srgbClr>
            </a:outerShdw>
          </a:effectLst>
        </a:effectStyle>
        <a:effectStyle>
          <a:effectLst>
            <a:outerShdw blurRad="50800" dist="43000" dir="5400000" rotWithShape="0">
              <a:srgbClr val="000000">
                <a:alpha val="40000"/>
              </a:srgbClr>
            </a:outerShdw>
          </a:effectLst>
          <a:scene3d>
            <a:camera prst="orthographicFront" fov="0">
              <a:rot lat="0" lon="0" rev="0"/>
            </a:camera>
            <a:lightRig rig="balanced" dir="t">
              <a:rot lat="0" lon="0" rev="0"/>
            </a:lightRig>
          </a:scene3d>
          <a:sp3d prstMaterial="matte">
            <a:bevelT w="0" h="0"/>
            <a:contourClr>
              <a:schemeClr val="phClr">
                <a:tint val="100000"/>
                <a:shade val="100000"/>
                <a:hueMod val="100000"/>
                <a:satMod val="100000"/>
              </a:schemeClr>
            </a:contourClr>
          </a:sp3d>
        </a:effectStyle>
        <a:effectStyle>
          <a:effectLst>
            <a:outerShdw blurRad="50800" dist="25400" dir="5400000" rotWithShape="0">
              <a:srgbClr val="000000">
                <a:alpha val="50000"/>
              </a:srgbClr>
            </a:outerShdw>
          </a:effectLst>
          <a:scene3d>
            <a:camera prst="orthographicFront" fov="0">
              <a:rot lat="0" lon="0" rev="0"/>
            </a:camera>
            <a:lightRig rig="soft" dir="t">
              <a:rot lat="0" lon="0" rev="2700000"/>
            </a:lightRig>
          </a:scene3d>
          <a:sp3d prstMaterial="matte">
            <a:bevelT w="50800" h="50800"/>
            <a:contourClr>
              <a:schemeClr val="phClr"/>
            </a:contourClr>
          </a:sp3d>
        </a:effectStyle>
      </a:effectStyleLst>
      <a:bgFillStyleLst>
        <a:solidFill>
          <a:schemeClr val="phClr"/>
        </a:solidFill>
        <a:gradFill rotWithShape="1">
          <a:gsLst>
            <a:gs pos="0">
              <a:schemeClr val="phClr">
                <a:shade val="60000"/>
                <a:satMod val="300000"/>
              </a:schemeClr>
            </a:gs>
            <a:gs pos="30000">
              <a:schemeClr val="phClr">
                <a:shade val="80000"/>
                <a:satMod val="230000"/>
              </a:schemeClr>
            </a:gs>
            <a:gs pos="100000">
              <a:schemeClr val="phClr">
                <a:tint val="97000"/>
                <a:satMod val="220000"/>
              </a:schemeClr>
            </a:gs>
          </a:gsLst>
          <a:lin ang="16200000" scaled="1"/>
        </a:gradFill>
        <a:blipFill>
          <a:blip xmlns:r="http://schemas.openxmlformats.org/officeDocument/2006/relationships" r:embed="rId1">
            <a:duotone>
              <a:schemeClr val="phClr">
                <a:shade val="6000"/>
                <a:satMod val="120000"/>
              </a:schemeClr>
              <a:schemeClr val="phClr">
                <a:tint val="90000"/>
              </a:schemeClr>
            </a:duotone>
          </a:blip>
          <a:tile tx="0" ty="0" sx="35000" sy="40000" flip="x" algn="tl"/>
        </a:blipFill>
      </a:bgFillStyleLst>
    </a:fmtScheme>
  </a:themeElements>
  <a:objectDefaults/>
  <a:extraClrSchemeLst/>
</a:theme>
</file>

<file path=ppt/theme/theme5.xml><?xml version="1.0" encoding="utf-8"?>
<a:theme xmlns:a="http://schemas.openxmlformats.org/drawingml/2006/main" name="2_Office 佈景主題">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3_Office 佈景主題">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4_Office 佈景主題">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5_Office 佈景主題">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6_Office 佈景主題">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0.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5.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5.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6.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7.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8.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9.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docProps/app.xml><?xml version="1.0" encoding="utf-8"?>
<Properties xmlns="http://schemas.openxmlformats.org/officeDocument/2006/extended-properties" xmlns:vt="http://schemas.openxmlformats.org/officeDocument/2006/docPropsVTypes">
  <Template/>
  <TotalTime>1782</TotalTime>
  <Words>2975</Words>
  <Application>Microsoft Office PowerPoint</Application>
  <PresentationFormat>如螢幕大小 (4:3)</PresentationFormat>
  <Paragraphs>317</Paragraphs>
  <Slides>36</Slides>
  <Notes>8</Notes>
  <HiddenSlides>0</HiddenSlides>
  <MMClips>0</MMClips>
  <ScaleCrop>false</ScaleCrop>
  <HeadingPairs>
    <vt:vector size="4" baseType="variant">
      <vt:variant>
        <vt:lpstr>佈景主題</vt:lpstr>
      </vt:variant>
      <vt:variant>
        <vt:i4>18</vt:i4>
      </vt:variant>
      <vt:variant>
        <vt:lpstr>投影片標題</vt:lpstr>
      </vt:variant>
      <vt:variant>
        <vt:i4>36</vt:i4>
      </vt:variant>
    </vt:vector>
  </HeadingPairs>
  <TitlesOfParts>
    <vt:vector size="54" baseType="lpstr">
      <vt:lpstr>Office 佈景主題</vt:lpstr>
      <vt:lpstr>1_Office 佈景主題</vt:lpstr>
      <vt:lpstr>市鎮</vt:lpstr>
      <vt:lpstr>3_原創</vt:lpstr>
      <vt:lpstr>2_Office 佈景主題</vt:lpstr>
      <vt:lpstr>3_Office 佈景主題</vt:lpstr>
      <vt:lpstr>4_Office 佈景主題</vt:lpstr>
      <vt:lpstr>5_Office 佈景主題</vt:lpstr>
      <vt:lpstr>6_Office 佈景主題</vt:lpstr>
      <vt:lpstr>7_Office 佈景主題</vt:lpstr>
      <vt:lpstr>8_Office 佈景主題</vt:lpstr>
      <vt:lpstr>9_Office 佈景主題</vt:lpstr>
      <vt:lpstr>10_Office 佈景主題</vt:lpstr>
      <vt:lpstr>11_Office 佈景主題</vt:lpstr>
      <vt:lpstr>12_Office 佈景主題</vt:lpstr>
      <vt:lpstr>13_Office 佈景主題</vt:lpstr>
      <vt:lpstr>14_Office 佈景主題</vt:lpstr>
      <vt:lpstr>15_Office 佈景主題</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數學領域多元評量示例</vt:lpstr>
      <vt:lpstr>PowerPoint 簡報</vt:lpstr>
      <vt:lpstr>什麼是數學素養？OECD派</vt:lpstr>
      <vt:lpstr>「數學素養」淺白說</vt:lpstr>
      <vt:lpstr>PowerPoint 簡報</vt:lpstr>
      <vt:lpstr>如果沒有數學素養 </vt:lpstr>
      <vt:lpstr>PowerPoint 簡報</vt:lpstr>
      <vt:lpstr>PowerPoint 簡報</vt:lpstr>
      <vt:lpstr>PowerPoint 簡報</vt:lpstr>
      <vt:lpstr>PowerPoint 簡報</vt:lpstr>
      <vt:lpstr>共通性的學習問題</vt:lpstr>
      <vt:lpstr>著名數學教育家波利亞說：「教學的首要目的是教會人去思考。」</vt:lpstr>
      <vt:lpstr>PowerPoint 簡報</vt:lpstr>
      <vt:lpstr>PowerPoint 簡報</vt:lpstr>
      <vt:lpstr>NCTM 評量標準的精神，更強調歷程 (學生如何處理這個問題)而較不強調成果 (得到什麼答案)</vt:lpstr>
      <vt:lpstr>評量標準的建立</vt:lpstr>
      <vt:lpstr>PowerPoint 簡報</vt:lpstr>
      <vt:lpstr>PowerPoint 簡報</vt:lpstr>
      <vt:lpstr>   四等第的Rubric評量基準與規準</vt:lpstr>
      <vt:lpstr>PowerPoint 簡報</vt:lpstr>
      <vt:lpstr>如何實施實作評量</vt:lpstr>
      <vt:lpstr>數學素養評量與實作評量示例</vt:lpstr>
      <vt:lpstr>PowerPoint 簡報</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投影片 1</dc:title>
  <dc:creator>mei</dc:creator>
  <cp:lastModifiedBy>syajh</cp:lastModifiedBy>
  <cp:revision>61</cp:revision>
  <dcterms:created xsi:type="dcterms:W3CDTF">2013-05-15T01:55:01Z</dcterms:created>
  <dcterms:modified xsi:type="dcterms:W3CDTF">2013-06-26T08:20:23Z</dcterms:modified>
</cp:coreProperties>
</file>