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2" r:id="rId2"/>
    <p:sldId id="367" r:id="rId3"/>
    <p:sldId id="384" r:id="rId4"/>
    <p:sldId id="286" r:id="rId5"/>
    <p:sldId id="386" r:id="rId6"/>
    <p:sldId id="292" r:id="rId7"/>
    <p:sldId id="343" r:id="rId8"/>
    <p:sldId id="356" r:id="rId9"/>
    <p:sldId id="345" r:id="rId10"/>
    <p:sldId id="346" r:id="rId11"/>
    <p:sldId id="347" r:id="rId12"/>
    <p:sldId id="348" r:id="rId13"/>
    <p:sldId id="349" r:id="rId14"/>
    <p:sldId id="355" r:id="rId15"/>
    <p:sldId id="387" r:id="rId16"/>
    <p:sldId id="388" r:id="rId17"/>
    <p:sldId id="389" r:id="rId18"/>
    <p:sldId id="385" r:id="rId19"/>
    <p:sldId id="357" r:id="rId20"/>
    <p:sldId id="358" r:id="rId21"/>
    <p:sldId id="390" r:id="rId22"/>
    <p:sldId id="335" r:id="rId23"/>
    <p:sldId id="370" r:id="rId24"/>
    <p:sldId id="371" r:id="rId25"/>
    <p:sldId id="287" r:id="rId26"/>
    <p:sldId id="279" r:id="rId27"/>
    <p:sldId id="280" r:id="rId28"/>
    <p:sldId id="351" r:id="rId29"/>
    <p:sldId id="352" r:id="rId30"/>
    <p:sldId id="281" r:id="rId31"/>
    <p:sldId id="393" r:id="rId32"/>
    <p:sldId id="394" r:id="rId33"/>
    <p:sldId id="392" r:id="rId34"/>
    <p:sldId id="260" r:id="rId35"/>
    <p:sldId id="372" r:id="rId36"/>
    <p:sldId id="373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95" r:id="rId46"/>
    <p:sldId id="360" r:id="rId47"/>
    <p:sldId id="308" r:id="rId48"/>
    <p:sldId id="359" r:id="rId49"/>
    <p:sldId id="361" r:id="rId50"/>
    <p:sldId id="362" r:id="rId51"/>
    <p:sldId id="363" r:id="rId52"/>
    <p:sldId id="364" r:id="rId53"/>
    <p:sldId id="329" r:id="rId54"/>
    <p:sldId id="330" r:id="rId55"/>
    <p:sldId id="331" r:id="rId56"/>
    <p:sldId id="337" r:id="rId57"/>
    <p:sldId id="396" r:id="rId58"/>
    <p:sldId id="366" r:id="rId59"/>
    <p:sldId id="311" r:id="rId60"/>
    <p:sldId id="365" r:id="rId61"/>
    <p:sldId id="369" r:id="rId62"/>
    <p:sldId id="318" r:id="rId63"/>
    <p:sldId id="398" r:id="rId64"/>
    <p:sldId id="399" r:id="rId65"/>
    <p:sldId id="397" r:id="rId66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CC"/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101" d="100"/>
          <a:sy n="101" d="100"/>
        </p:scale>
        <p:origin x="-282" y="-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975A0-9F58-49B4-941A-D719F8EE9E83}" type="doc">
      <dgm:prSet loTypeId="urn:microsoft.com/office/officeart/2005/8/layout/bProcess4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8D51312-BC6A-4648-B027-A238C574B74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免試入學選填志願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高中、高職、五專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6/20~6/29</a:t>
          </a:r>
        </a:p>
      </dgm:t>
    </dgm:pt>
    <dgm:pt modelId="{4850FE0C-BC8A-437B-8F13-1DF63398867D}" type="parTrans" cxnId="{24F82411-F678-47E6-B141-912005D4CE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AFCAC7-D771-4D7E-90D9-75E8C5967E4E}" type="sibTrans" cxnId="{24F82411-F678-47E6-B141-912005D4CE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396C5C-AB97-48AD-B4AD-FD70D586382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特招考試</a:t>
          </a:r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報名</a:t>
          </a:r>
          <a:r>
            <a:rPr lang="en-US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6/23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r>
            <a:rPr lang="en-US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6/25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繳交志願</a:t>
          </a:r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卡</a:t>
          </a:r>
          <a:r>
            <a:rPr lang="en-US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6/29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AFE285-8FEB-4FE2-A9C0-4E3B38738197}" type="parTrans" cxnId="{EE95B5AC-FA4F-4D47-8706-0A0CC9AF3F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BC842A-E8C5-45D3-AD6C-EE3F275BFD97}" type="sibTrans" cxnId="{EE95B5AC-FA4F-4D47-8706-0A0CC9AF3F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5E5C4-D8E9-489E-AF26-AE386784DC0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免試與特招考試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同時放榜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7/11</a:t>
          </a:r>
        </a:p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僅錄取一個志願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E5D521-4521-4C99-A39B-53FC5C3028FF}" type="parTrans" cxnId="{7FFA772F-38B4-4AB7-93BB-E7F10597EC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6F4A96-A7DC-4B5A-8DF7-F621E8F727A6}" type="sibTrans" cxnId="{7FFA772F-38B4-4AB7-93BB-E7F10597EC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315039-7CBA-4E99-9D57-41810435430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五專全國免試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現場撕榜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7/12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5248E9-0914-4F1F-8614-53ACFBB5D40A}" type="parTrans" cxnId="{4233912E-0324-4F57-9A96-0D8C019392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29EC3E-2FCB-452E-AF58-6F224D85EA14}" type="sibTrans" cxnId="{4233912E-0324-4F57-9A96-0D8C019392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8B2F9C-B4D1-4CA1-8101-770CB39C5596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月特招甄選報名、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~5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月特招甄選術科測驗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F5064E-C2E2-44FE-86E5-26EE239107CD}" type="parTrans" cxnId="{73AE77FE-6E54-422F-A354-782E9EC3309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B63FA9-1B4C-4BB5-96EC-5EDCD3FF936D}" type="sibTrans" cxnId="{73AE77FE-6E54-422F-A354-782E9EC3309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E178C0-C5AC-44E4-B2F6-6326DC5C42E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變更就學區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(106.5.1~106.5.5)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169339-4648-44E5-A182-BC0D08E218B3}" type="parTrans" cxnId="{D02202EE-9313-401E-BB53-0604A618561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43413A-F347-4CF7-BA89-A008CB767B6E}" type="sibTrans" cxnId="{D02202EE-9313-401E-BB53-0604A618561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ECA489-D0E4-49E6-A7F6-FC6F56E48E4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國中教育會考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(106.5.20~21)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C5A3B7-055F-48C1-93EE-97C7451FF76B}" type="parTrans" cxnId="{8461C5A0-D234-46D3-89AB-6D856364960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702735-E601-45D4-AEA4-8F6DF5BF8949}" type="sibTrans" cxnId="{8461C5A0-D234-46D3-89AB-6D856364960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C69C13-1679-4B09-9652-D102CE15037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實用技能、技優甄審、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直升入學報名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會考成績公布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(106.6.9)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FBFE7E-FA7D-4E79-900E-37E0759D6DF3}" type="parTrans" cxnId="{55E68417-85D2-43E6-AC78-8B2A0CBDED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215285-0F41-4BA3-ADF8-9C0715C69917}" type="sibTrans" cxnId="{55E68417-85D2-43E6-AC78-8B2A0CBDED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8F13C6-1CA7-49BC-8FDB-E9A54BBC6A1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試模擬測驗與第一次試選填與分發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上學期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、第二次試選填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下學期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CD19E8-3500-4494-A2DB-FBE75C5BE59C}" type="parTrans" cxnId="{6B4FB449-EA16-4DB1-BE4B-23CC6A3074B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BA5021-37C3-4C33-9926-6F393619911E}" type="sibTrans" cxnId="{6B4FB449-EA16-4DB1-BE4B-23CC6A3074B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F3109C-E21F-427A-8C15-71C20E626BE9}">
      <dgm:prSet phldrT="[文字]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實用技能、技優甄審報到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直升入學報到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6/14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特招甄選報到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6/14</a:t>
          </a:r>
        </a:p>
      </dgm:t>
    </dgm:pt>
    <dgm:pt modelId="{939409D6-E6E5-48BA-83DB-EC33A41ED275}" type="parTrans" cxnId="{CAA9942E-8C4A-416E-A59C-4DB8A208C57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1AA183-32E4-4ED7-81C5-5CBA2FC54613}" type="sibTrans" cxnId="{CAA9942E-8C4A-416E-A59C-4DB8A208C57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F7A3E5-14EA-471D-9E84-E89708511D6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免試與特招考試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報到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7/13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2108F4-AE68-4B53-AEA3-9F5E64A10745}" type="parTrans" cxnId="{5DD13F2B-51B5-4BF7-8906-06D6DB9FC0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16E293-E369-4E72-B0BD-4F043038DEF4}" type="sibTrans" cxnId="{5DD13F2B-51B5-4BF7-8906-06D6DB9FC0C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5C9AA0-843B-42B3-BAE8-A31C5B5D1ED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9681FA-301D-49E0-8147-47A368C9FD81}" type="parTrans" cxnId="{BCBAD801-623A-4464-905B-EE80254DDBD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67055C-AC7D-4CDF-A541-2D3AC8F51E54}" type="sibTrans" cxnId="{BCBAD801-623A-4464-905B-EE80254DDBD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9743D5-A965-4866-8E37-F2952221EA99}" type="pres">
      <dgm:prSet presAssocID="{8F8975A0-9F58-49B4-941A-D719F8EE9E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FAD0307-25FB-4BC7-98FE-6E039227106E}" type="pres">
      <dgm:prSet presAssocID="{9E8F13C6-1CA7-49BC-8FDB-E9A54BBC6A1B}" presName="compNode" presStyleCnt="0"/>
      <dgm:spPr/>
      <dgm:t>
        <a:bodyPr/>
        <a:lstStyle/>
        <a:p>
          <a:endParaRPr lang="zh-TW" altLang="en-US"/>
        </a:p>
      </dgm:t>
    </dgm:pt>
    <dgm:pt modelId="{4DC0D859-E109-4A57-80D0-4B27A45BC515}" type="pres">
      <dgm:prSet presAssocID="{9E8F13C6-1CA7-49BC-8FDB-E9A54BBC6A1B}" presName="dummyConnPt" presStyleCnt="0"/>
      <dgm:spPr/>
      <dgm:t>
        <a:bodyPr/>
        <a:lstStyle/>
        <a:p>
          <a:endParaRPr lang="zh-TW" altLang="en-US"/>
        </a:p>
      </dgm:t>
    </dgm:pt>
    <dgm:pt modelId="{78564F44-3A68-4434-B55D-32524EF0CAA1}" type="pres">
      <dgm:prSet presAssocID="{9E8F13C6-1CA7-49BC-8FDB-E9A54BBC6A1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A9A97F-FFD2-4D04-A545-5F728F49ADAF}" type="pres">
      <dgm:prSet presAssocID="{51BA5021-37C3-4C33-9926-6F393619911E}" presName="sibTrans" presStyleLbl="bgSibTrans2D1" presStyleIdx="0" presStyleCnt="11"/>
      <dgm:spPr/>
      <dgm:t>
        <a:bodyPr/>
        <a:lstStyle/>
        <a:p>
          <a:endParaRPr lang="zh-TW" altLang="en-US"/>
        </a:p>
      </dgm:t>
    </dgm:pt>
    <dgm:pt modelId="{D72E7A60-37EA-461D-981B-EA05D08EF7C7}" type="pres">
      <dgm:prSet presAssocID="{2C8B2F9C-B4D1-4CA1-8101-770CB39C5596}" presName="compNode" presStyleCnt="0"/>
      <dgm:spPr/>
      <dgm:t>
        <a:bodyPr/>
        <a:lstStyle/>
        <a:p>
          <a:endParaRPr lang="zh-TW" altLang="en-US"/>
        </a:p>
      </dgm:t>
    </dgm:pt>
    <dgm:pt modelId="{6475C153-D925-48F0-8BC8-87248477F4A6}" type="pres">
      <dgm:prSet presAssocID="{2C8B2F9C-B4D1-4CA1-8101-770CB39C5596}" presName="dummyConnPt" presStyleCnt="0"/>
      <dgm:spPr/>
      <dgm:t>
        <a:bodyPr/>
        <a:lstStyle/>
        <a:p>
          <a:endParaRPr lang="zh-TW" altLang="en-US"/>
        </a:p>
      </dgm:t>
    </dgm:pt>
    <dgm:pt modelId="{D3746394-32FC-4EEE-A279-073E4AE25189}" type="pres">
      <dgm:prSet presAssocID="{2C8B2F9C-B4D1-4CA1-8101-770CB39C559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46724-517A-4207-8682-7EDDCC9DCA2A}" type="pres">
      <dgm:prSet presAssocID="{38B63FA9-1B4C-4BB5-96EC-5EDCD3FF936D}" presName="sibTrans" presStyleLbl="bgSibTrans2D1" presStyleIdx="1" presStyleCnt="11"/>
      <dgm:spPr/>
      <dgm:t>
        <a:bodyPr/>
        <a:lstStyle/>
        <a:p>
          <a:endParaRPr lang="zh-TW" altLang="en-US"/>
        </a:p>
      </dgm:t>
    </dgm:pt>
    <dgm:pt modelId="{F504A306-FEA8-4D46-A2C5-7A4BBC81CCBD}" type="pres">
      <dgm:prSet presAssocID="{B8E178C0-C5AC-44E4-B2F6-6326DC5C42EF}" presName="compNode" presStyleCnt="0"/>
      <dgm:spPr/>
      <dgm:t>
        <a:bodyPr/>
        <a:lstStyle/>
        <a:p>
          <a:endParaRPr lang="zh-TW" altLang="en-US"/>
        </a:p>
      </dgm:t>
    </dgm:pt>
    <dgm:pt modelId="{AC39C88B-B3CE-4101-8422-91619DAD7A6A}" type="pres">
      <dgm:prSet presAssocID="{B8E178C0-C5AC-44E4-B2F6-6326DC5C42EF}" presName="dummyConnPt" presStyleCnt="0"/>
      <dgm:spPr/>
      <dgm:t>
        <a:bodyPr/>
        <a:lstStyle/>
        <a:p>
          <a:endParaRPr lang="zh-TW" altLang="en-US"/>
        </a:p>
      </dgm:t>
    </dgm:pt>
    <dgm:pt modelId="{C4E86E5B-343D-4BF2-8702-56AD2D4C2A38}" type="pres">
      <dgm:prSet presAssocID="{B8E178C0-C5AC-44E4-B2F6-6326DC5C42E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9FE31B-2BFB-4104-9391-D6B9FC98DEAF}" type="pres">
      <dgm:prSet presAssocID="{E043413A-F347-4CF7-BA89-A008CB767B6E}" presName="sibTrans" presStyleLbl="bgSibTrans2D1" presStyleIdx="2" presStyleCnt="11"/>
      <dgm:spPr/>
      <dgm:t>
        <a:bodyPr/>
        <a:lstStyle/>
        <a:p>
          <a:endParaRPr lang="zh-TW" altLang="en-US"/>
        </a:p>
      </dgm:t>
    </dgm:pt>
    <dgm:pt modelId="{5E87199F-C80E-4F09-857E-02F3B11C58E3}" type="pres">
      <dgm:prSet presAssocID="{24ECA489-D0E4-49E6-A7F6-FC6F56E48E42}" presName="compNode" presStyleCnt="0"/>
      <dgm:spPr/>
      <dgm:t>
        <a:bodyPr/>
        <a:lstStyle/>
        <a:p>
          <a:endParaRPr lang="zh-TW" altLang="en-US"/>
        </a:p>
      </dgm:t>
    </dgm:pt>
    <dgm:pt modelId="{3F6498F0-4525-447F-9292-C50449469849}" type="pres">
      <dgm:prSet presAssocID="{24ECA489-D0E4-49E6-A7F6-FC6F56E48E42}" presName="dummyConnPt" presStyleCnt="0"/>
      <dgm:spPr/>
      <dgm:t>
        <a:bodyPr/>
        <a:lstStyle/>
        <a:p>
          <a:endParaRPr lang="zh-TW" altLang="en-US"/>
        </a:p>
      </dgm:t>
    </dgm:pt>
    <dgm:pt modelId="{75DD23AD-26BC-4207-925D-BFA983F960BC}" type="pres">
      <dgm:prSet presAssocID="{24ECA489-D0E4-49E6-A7F6-FC6F56E48E4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A6927C-E0AE-42D1-8DEA-DDD8EA6369E0}" type="pres">
      <dgm:prSet presAssocID="{5D702735-E601-45D4-AEA4-8F6DF5BF8949}" presName="sibTrans" presStyleLbl="bgSibTrans2D1" presStyleIdx="3" presStyleCnt="11"/>
      <dgm:spPr/>
      <dgm:t>
        <a:bodyPr/>
        <a:lstStyle/>
        <a:p>
          <a:endParaRPr lang="zh-TW" altLang="en-US"/>
        </a:p>
      </dgm:t>
    </dgm:pt>
    <dgm:pt modelId="{D3A1E514-A977-4274-9186-061D02DFFBDD}" type="pres">
      <dgm:prSet presAssocID="{9CC69C13-1679-4B09-9652-D102CE15037C}" presName="compNode" presStyleCnt="0"/>
      <dgm:spPr/>
      <dgm:t>
        <a:bodyPr/>
        <a:lstStyle/>
        <a:p>
          <a:endParaRPr lang="zh-TW" altLang="en-US"/>
        </a:p>
      </dgm:t>
    </dgm:pt>
    <dgm:pt modelId="{D62F9E57-EE2E-4BA1-BDA7-B1E90883BCCF}" type="pres">
      <dgm:prSet presAssocID="{9CC69C13-1679-4B09-9652-D102CE15037C}" presName="dummyConnPt" presStyleCnt="0"/>
      <dgm:spPr/>
      <dgm:t>
        <a:bodyPr/>
        <a:lstStyle/>
        <a:p>
          <a:endParaRPr lang="zh-TW" altLang="en-US"/>
        </a:p>
      </dgm:t>
    </dgm:pt>
    <dgm:pt modelId="{4057B1EA-761A-4464-B660-B9AF6F32FCEE}" type="pres">
      <dgm:prSet presAssocID="{9CC69C13-1679-4B09-9652-D102CE15037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5D7A14-9D3B-4807-A51A-647509ADE719}" type="pres">
      <dgm:prSet presAssocID="{8E215285-0F41-4BA3-ADF8-9C0715C69917}" presName="sibTrans" presStyleLbl="bgSibTrans2D1" presStyleIdx="4" presStyleCnt="11"/>
      <dgm:spPr/>
      <dgm:t>
        <a:bodyPr/>
        <a:lstStyle/>
        <a:p>
          <a:endParaRPr lang="zh-TW" altLang="en-US"/>
        </a:p>
      </dgm:t>
    </dgm:pt>
    <dgm:pt modelId="{D82A60E9-C730-4952-B8D4-10BDF40C8598}" type="pres">
      <dgm:prSet presAssocID="{43F3109C-E21F-427A-8C15-71C20E626BE9}" presName="compNode" presStyleCnt="0"/>
      <dgm:spPr/>
      <dgm:t>
        <a:bodyPr/>
        <a:lstStyle/>
        <a:p>
          <a:endParaRPr lang="zh-TW" altLang="en-US"/>
        </a:p>
      </dgm:t>
    </dgm:pt>
    <dgm:pt modelId="{68C58987-AE1F-4664-8277-BA8C520735C5}" type="pres">
      <dgm:prSet presAssocID="{43F3109C-E21F-427A-8C15-71C20E626BE9}" presName="dummyConnPt" presStyleCnt="0"/>
      <dgm:spPr/>
      <dgm:t>
        <a:bodyPr/>
        <a:lstStyle/>
        <a:p>
          <a:endParaRPr lang="zh-TW" altLang="en-US"/>
        </a:p>
      </dgm:t>
    </dgm:pt>
    <dgm:pt modelId="{DDDA40C6-D90A-4CE0-9899-1878FF7B19B9}" type="pres">
      <dgm:prSet presAssocID="{43F3109C-E21F-427A-8C15-71C20E626BE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31EEE-6FDC-45CE-A67C-B25B7656FDBF}" type="pres">
      <dgm:prSet presAssocID="{331AA183-32E4-4ED7-81C5-5CBA2FC54613}" presName="sibTrans" presStyleLbl="bgSibTrans2D1" presStyleIdx="5" presStyleCnt="11"/>
      <dgm:spPr/>
      <dgm:t>
        <a:bodyPr/>
        <a:lstStyle/>
        <a:p>
          <a:endParaRPr lang="zh-TW" altLang="en-US"/>
        </a:p>
      </dgm:t>
    </dgm:pt>
    <dgm:pt modelId="{B873B078-214D-445F-91FD-B978629736F3}" type="pres">
      <dgm:prSet presAssocID="{18D51312-BC6A-4648-B027-A238C574B742}" presName="compNode" presStyleCnt="0"/>
      <dgm:spPr/>
      <dgm:t>
        <a:bodyPr/>
        <a:lstStyle/>
        <a:p>
          <a:endParaRPr lang="zh-TW" altLang="en-US"/>
        </a:p>
      </dgm:t>
    </dgm:pt>
    <dgm:pt modelId="{E6BADDF9-B511-4BF8-AF8E-FD781A175411}" type="pres">
      <dgm:prSet presAssocID="{18D51312-BC6A-4648-B027-A238C574B742}" presName="dummyConnPt" presStyleCnt="0"/>
      <dgm:spPr/>
      <dgm:t>
        <a:bodyPr/>
        <a:lstStyle/>
        <a:p>
          <a:endParaRPr lang="zh-TW" altLang="en-US"/>
        </a:p>
      </dgm:t>
    </dgm:pt>
    <dgm:pt modelId="{CBB444C4-91A4-4423-AB95-737B4493B2DE}" type="pres">
      <dgm:prSet presAssocID="{18D51312-BC6A-4648-B027-A238C574B74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B4BF3-6CDF-41CA-956E-BA47B93BBADE}" type="pres">
      <dgm:prSet presAssocID="{C7AFCAC7-D771-4D7E-90D9-75E8C5967E4E}" presName="sibTrans" presStyleLbl="bgSibTrans2D1" presStyleIdx="6" presStyleCnt="11"/>
      <dgm:spPr/>
      <dgm:t>
        <a:bodyPr/>
        <a:lstStyle/>
        <a:p>
          <a:endParaRPr lang="zh-TW" altLang="en-US"/>
        </a:p>
      </dgm:t>
    </dgm:pt>
    <dgm:pt modelId="{13BAE99E-F6C8-4651-BFE5-BDA3F9267E5A}" type="pres">
      <dgm:prSet presAssocID="{C9396C5C-AB97-48AD-B4AD-FD70D5863825}" presName="compNode" presStyleCnt="0"/>
      <dgm:spPr/>
      <dgm:t>
        <a:bodyPr/>
        <a:lstStyle/>
        <a:p>
          <a:endParaRPr lang="zh-TW" altLang="en-US"/>
        </a:p>
      </dgm:t>
    </dgm:pt>
    <dgm:pt modelId="{0B7FF30C-DE51-4896-912E-493B0A97AF40}" type="pres">
      <dgm:prSet presAssocID="{C9396C5C-AB97-48AD-B4AD-FD70D5863825}" presName="dummyConnPt" presStyleCnt="0"/>
      <dgm:spPr/>
      <dgm:t>
        <a:bodyPr/>
        <a:lstStyle/>
        <a:p>
          <a:endParaRPr lang="zh-TW" altLang="en-US"/>
        </a:p>
      </dgm:t>
    </dgm:pt>
    <dgm:pt modelId="{EA52E9E3-1431-417B-BB33-3DCD7732A44C}" type="pres">
      <dgm:prSet presAssocID="{C9396C5C-AB97-48AD-B4AD-FD70D586382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C47403-4ABE-405C-8418-AFE92F9032F6}" type="pres">
      <dgm:prSet presAssocID="{47BC842A-E8C5-45D3-AD6C-EE3F275BFD97}" presName="sibTrans" presStyleLbl="bgSibTrans2D1" presStyleIdx="7" presStyleCnt="11"/>
      <dgm:spPr/>
      <dgm:t>
        <a:bodyPr/>
        <a:lstStyle/>
        <a:p>
          <a:endParaRPr lang="zh-TW" altLang="en-US"/>
        </a:p>
      </dgm:t>
    </dgm:pt>
    <dgm:pt modelId="{051187E3-E053-463F-96CA-07FA31F26454}" type="pres">
      <dgm:prSet presAssocID="{4125E5C4-D8E9-489E-AF26-AE386784DC09}" presName="compNode" presStyleCnt="0"/>
      <dgm:spPr/>
      <dgm:t>
        <a:bodyPr/>
        <a:lstStyle/>
        <a:p>
          <a:endParaRPr lang="zh-TW" altLang="en-US"/>
        </a:p>
      </dgm:t>
    </dgm:pt>
    <dgm:pt modelId="{C61F79E4-5602-4CBD-BEAB-CCD8C74BFC30}" type="pres">
      <dgm:prSet presAssocID="{4125E5C4-D8E9-489E-AF26-AE386784DC09}" presName="dummyConnPt" presStyleCnt="0"/>
      <dgm:spPr/>
      <dgm:t>
        <a:bodyPr/>
        <a:lstStyle/>
        <a:p>
          <a:endParaRPr lang="zh-TW" altLang="en-US"/>
        </a:p>
      </dgm:t>
    </dgm:pt>
    <dgm:pt modelId="{E45E9DC8-7381-4B4E-9BC8-0AF76C43764A}" type="pres">
      <dgm:prSet presAssocID="{4125E5C4-D8E9-489E-AF26-AE386784DC0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B450B-DFA8-4485-9CC4-C3D54F97BB4C}" type="pres">
      <dgm:prSet presAssocID="{FD6F4A96-A7DC-4B5A-8DF7-F621E8F727A6}" presName="sibTrans" presStyleLbl="bgSibTrans2D1" presStyleIdx="8" presStyleCnt="11"/>
      <dgm:spPr/>
      <dgm:t>
        <a:bodyPr/>
        <a:lstStyle/>
        <a:p>
          <a:endParaRPr lang="zh-TW" altLang="en-US"/>
        </a:p>
      </dgm:t>
    </dgm:pt>
    <dgm:pt modelId="{45F8DC51-89CA-4286-90B7-66FD7DC2D668}" type="pres">
      <dgm:prSet presAssocID="{F2315039-7CBA-4E99-9D57-418104354302}" presName="compNode" presStyleCnt="0"/>
      <dgm:spPr/>
      <dgm:t>
        <a:bodyPr/>
        <a:lstStyle/>
        <a:p>
          <a:endParaRPr lang="zh-TW" altLang="en-US"/>
        </a:p>
      </dgm:t>
    </dgm:pt>
    <dgm:pt modelId="{34A3EDDD-F9DC-486F-A27D-367ADF20CFEE}" type="pres">
      <dgm:prSet presAssocID="{F2315039-7CBA-4E99-9D57-418104354302}" presName="dummyConnPt" presStyleCnt="0"/>
      <dgm:spPr/>
      <dgm:t>
        <a:bodyPr/>
        <a:lstStyle/>
        <a:p>
          <a:endParaRPr lang="zh-TW" altLang="en-US"/>
        </a:p>
      </dgm:t>
    </dgm:pt>
    <dgm:pt modelId="{30AEA09C-8658-4A7D-9DED-38213CC45DBE}" type="pres">
      <dgm:prSet presAssocID="{F2315039-7CBA-4E99-9D57-41810435430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A80FC7-2FD4-4456-A3DF-597A1731C18D}" type="pres">
      <dgm:prSet presAssocID="{2F29EC3E-2FCB-452E-AF58-6F224D85EA14}" presName="sibTrans" presStyleLbl="bgSibTrans2D1" presStyleIdx="9" presStyleCnt="11"/>
      <dgm:spPr/>
      <dgm:t>
        <a:bodyPr/>
        <a:lstStyle/>
        <a:p>
          <a:endParaRPr lang="zh-TW" altLang="en-US"/>
        </a:p>
      </dgm:t>
    </dgm:pt>
    <dgm:pt modelId="{C84B0B2C-39A6-4CE6-B140-B71C077AF5C9}" type="pres">
      <dgm:prSet presAssocID="{BCF7A3E5-14EA-471D-9E84-E89708511D60}" presName="compNode" presStyleCnt="0"/>
      <dgm:spPr/>
      <dgm:t>
        <a:bodyPr/>
        <a:lstStyle/>
        <a:p>
          <a:endParaRPr lang="zh-TW" altLang="en-US"/>
        </a:p>
      </dgm:t>
    </dgm:pt>
    <dgm:pt modelId="{403D7BF8-349A-44D3-A4DA-0D467B14AB54}" type="pres">
      <dgm:prSet presAssocID="{BCF7A3E5-14EA-471D-9E84-E89708511D60}" presName="dummyConnPt" presStyleCnt="0"/>
      <dgm:spPr/>
      <dgm:t>
        <a:bodyPr/>
        <a:lstStyle/>
        <a:p>
          <a:endParaRPr lang="zh-TW" altLang="en-US"/>
        </a:p>
      </dgm:t>
    </dgm:pt>
    <dgm:pt modelId="{7F490BD6-B94D-491C-8845-36597B6DB57C}" type="pres">
      <dgm:prSet presAssocID="{BCF7A3E5-14EA-471D-9E84-E89708511D6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3DE28F-C9DC-40ED-8BFE-BFEA459E7AD0}" type="pres">
      <dgm:prSet presAssocID="{DF16E293-E369-4E72-B0BD-4F043038DEF4}" presName="sibTrans" presStyleLbl="bgSibTrans2D1" presStyleIdx="10" presStyleCnt="11"/>
      <dgm:spPr/>
      <dgm:t>
        <a:bodyPr/>
        <a:lstStyle/>
        <a:p>
          <a:endParaRPr lang="zh-TW" altLang="en-US"/>
        </a:p>
      </dgm:t>
    </dgm:pt>
    <dgm:pt modelId="{6B5DF5F7-3CCA-4C36-8FBF-070EA1E1F4D2}" type="pres">
      <dgm:prSet presAssocID="{035C9AA0-843B-42B3-BAE8-A31C5B5D1EDA}" presName="compNode" presStyleCnt="0"/>
      <dgm:spPr/>
      <dgm:t>
        <a:bodyPr/>
        <a:lstStyle/>
        <a:p>
          <a:endParaRPr lang="zh-TW" altLang="en-US"/>
        </a:p>
      </dgm:t>
    </dgm:pt>
    <dgm:pt modelId="{B5352EA9-0BDE-41E8-B540-16D33C6029B7}" type="pres">
      <dgm:prSet presAssocID="{035C9AA0-843B-42B3-BAE8-A31C5B5D1EDA}" presName="dummyConnPt" presStyleCnt="0"/>
      <dgm:spPr/>
      <dgm:t>
        <a:bodyPr/>
        <a:lstStyle/>
        <a:p>
          <a:endParaRPr lang="zh-TW" altLang="en-US"/>
        </a:p>
      </dgm:t>
    </dgm:pt>
    <dgm:pt modelId="{9A6B8DA0-3FF9-4AAF-8645-0FC1AA60C6DE}" type="pres">
      <dgm:prSet presAssocID="{035C9AA0-843B-42B3-BAE8-A31C5B5D1ED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8DED4B-A796-4667-B34E-919546974759}" type="presOf" srcId="{035C9AA0-843B-42B3-BAE8-A31C5B5D1EDA}" destId="{9A6B8DA0-3FF9-4AAF-8645-0FC1AA60C6DE}" srcOrd="0" destOrd="0" presId="urn:microsoft.com/office/officeart/2005/8/layout/bProcess4"/>
    <dgm:cxn modelId="{E4BF3711-0037-49A0-9A6D-AFF7FA68D3DA}" type="presOf" srcId="{9E8F13C6-1CA7-49BC-8FDB-E9A54BBC6A1B}" destId="{78564F44-3A68-4434-B55D-32524EF0CAA1}" srcOrd="0" destOrd="0" presId="urn:microsoft.com/office/officeart/2005/8/layout/bProcess4"/>
    <dgm:cxn modelId="{BCBAD801-623A-4464-905B-EE80254DDBD6}" srcId="{8F8975A0-9F58-49B4-941A-D719F8EE9E83}" destId="{035C9AA0-843B-42B3-BAE8-A31C5B5D1EDA}" srcOrd="11" destOrd="0" parTransId="{049681FA-301D-49E0-8147-47A368C9FD81}" sibTransId="{6267055C-AC7D-4CDF-A541-2D3AC8F51E54}"/>
    <dgm:cxn modelId="{A776B43B-F0D6-4CE7-B397-000E7F00665A}" type="presOf" srcId="{2C8B2F9C-B4D1-4CA1-8101-770CB39C5596}" destId="{D3746394-32FC-4EEE-A279-073E4AE25189}" srcOrd="0" destOrd="0" presId="urn:microsoft.com/office/officeart/2005/8/layout/bProcess4"/>
    <dgm:cxn modelId="{5DD13F2B-51B5-4BF7-8906-06D6DB9FC0CB}" srcId="{8F8975A0-9F58-49B4-941A-D719F8EE9E83}" destId="{BCF7A3E5-14EA-471D-9E84-E89708511D60}" srcOrd="10" destOrd="0" parTransId="{AF2108F4-AE68-4B53-AEA3-9F5E64A10745}" sibTransId="{DF16E293-E369-4E72-B0BD-4F043038DEF4}"/>
    <dgm:cxn modelId="{D94168CB-537B-4DD6-BA67-71DDA8B2EC81}" type="presOf" srcId="{9CC69C13-1679-4B09-9652-D102CE15037C}" destId="{4057B1EA-761A-4464-B660-B9AF6F32FCEE}" srcOrd="0" destOrd="0" presId="urn:microsoft.com/office/officeart/2005/8/layout/bProcess4"/>
    <dgm:cxn modelId="{8461C5A0-D234-46D3-89AB-6D8563649608}" srcId="{8F8975A0-9F58-49B4-941A-D719F8EE9E83}" destId="{24ECA489-D0E4-49E6-A7F6-FC6F56E48E42}" srcOrd="3" destOrd="0" parTransId="{11C5A3B7-055F-48C1-93EE-97C7451FF76B}" sibTransId="{5D702735-E601-45D4-AEA4-8F6DF5BF8949}"/>
    <dgm:cxn modelId="{7D1E9F03-64D0-4BDD-B874-7AAF87F1FC56}" type="presOf" srcId="{C7AFCAC7-D771-4D7E-90D9-75E8C5967E4E}" destId="{4B3B4BF3-6CDF-41CA-956E-BA47B93BBADE}" srcOrd="0" destOrd="0" presId="urn:microsoft.com/office/officeart/2005/8/layout/bProcess4"/>
    <dgm:cxn modelId="{2AE488E7-2BB7-440D-977C-3A61FD0AFA6B}" type="presOf" srcId="{24ECA489-D0E4-49E6-A7F6-FC6F56E48E42}" destId="{75DD23AD-26BC-4207-925D-BFA983F960BC}" srcOrd="0" destOrd="0" presId="urn:microsoft.com/office/officeart/2005/8/layout/bProcess4"/>
    <dgm:cxn modelId="{CAA9942E-8C4A-416E-A59C-4DB8A208C573}" srcId="{8F8975A0-9F58-49B4-941A-D719F8EE9E83}" destId="{43F3109C-E21F-427A-8C15-71C20E626BE9}" srcOrd="5" destOrd="0" parTransId="{939409D6-E6E5-48BA-83DB-EC33A41ED275}" sibTransId="{331AA183-32E4-4ED7-81C5-5CBA2FC54613}"/>
    <dgm:cxn modelId="{F14CF70D-701F-4239-AD62-7DAAED8516EB}" type="presOf" srcId="{F2315039-7CBA-4E99-9D57-418104354302}" destId="{30AEA09C-8658-4A7D-9DED-38213CC45DBE}" srcOrd="0" destOrd="0" presId="urn:microsoft.com/office/officeart/2005/8/layout/bProcess4"/>
    <dgm:cxn modelId="{68C177BF-6CAC-4FD9-A997-3587DF8FF6D6}" type="presOf" srcId="{51BA5021-37C3-4C33-9926-6F393619911E}" destId="{65A9A97F-FFD2-4D04-A545-5F728F49ADAF}" srcOrd="0" destOrd="0" presId="urn:microsoft.com/office/officeart/2005/8/layout/bProcess4"/>
    <dgm:cxn modelId="{0B71AA47-BCD7-4EB9-BF61-9AA705D140F0}" type="presOf" srcId="{8E215285-0F41-4BA3-ADF8-9C0715C69917}" destId="{145D7A14-9D3B-4807-A51A-647509ADE719}" srcOrd="0" destOrd="0" presId="urn:microsoft.com/office/officeart/2005/8/layout/bProcess4"/>
    <dgm:cxn modelId="{587ECD5F-207D-404E-B04C-55C2274BEF57}" type="presOf" srcId="{BCF7A3E5-14EA-471D-9E84-E89708511D60}" destId="{7F490BD6-B94D-491C-8845-36597B6DB57C}" srcOrd="0" destOrd="0" presId="urn:microsoft.com/office/officeart/2005/8/layout/bProcess4"/>
    <dgm:cxn modelId="{34EABB13-D193-4392-8F69-A359E9CDFCF9}" type="presOf" srcId="{5D702735-E601-45D4-AEA4-8F6DF5BF8949}" destId="{DAA6927C-E0AE-42D1-8DEA-DDD8EA6369E0}" srcOrd="0" destOrd="0" presId="urn:microsoft.com/office/officeart/2005/8/layout/bProcess4"/>
    <dgm:cxn modelId="{55E68417-85D2-43E6-AC78-8B2A0CBDED88}" srcId="{8F8975A0-9F58-49B4-941A-D719F8EE9E83}" destId="{9CC69C13-1679-4B09-9652-D102CE15037C}" srcOrd="4" destOrd="0" parTransId="{45FBFE7E-FA7D-4E79-900E-37E0759D6DF3}" sibTransId="{8E215285-0F41-4BA3-ADF8-9C0715C69917}"/>
    <dgm:cxn modelId="{6B4FB449-EA16-4DB1-BE4B-23CC6A3074B7}" srcId="{8F8975A0-9F58-49B4-941A-D719F8EE9E83}" destId="{9E8F13C6-1CA7-49BC-8FDB-E9A54BBC6A1B}" srcOrd="0" destOrd="0" parTransId="{13CD19E8-3500-4494-A2DB-FBE75C5BE59C}" sibTransId="{51BA5021-37C3-4C33-9926-6F393619911E}"/>
    <dgm:cxn modelId="{7FFA772F-38B4-4AB7-93BB-E7F10597ECAC}" srcId="{8F8975A0-9F58-49B4-941A-D719F8EE9E83}" destId="{4125E5C4-D8E9-489E-AF26-AE386784DC09}" srcOrd="8" destOrd="0" parTransId="{50E5D521-4521-4C99-A39B-53FC5C3028FF}" sibTransId="{FD6F4A96-A7DC-4B5A-8DF7-F621E8F727A6}"/>
    <dgm:cxn modelId="{E02E9C0E-39BF-45B0-A241-B6AF329CA296}" type="presOf" srcId="{8F8975A0-9F58-49B4-941A-D719F8EE9E83}" destId="{919743D5-A965-4866-8E37-F2952221EA99}" srcOrd="0" destOrd="0" presId="urn:microsoft.com/office/officeart/2005/8/layout/bProcess4"/>
    <dgm:cxn modelId="{EB3E8B69-C582-483B-B7DE-04F2DDAE0A62}" type="presOf" srcId="{47BC842A-E8C5-45D3-AD6C-EE3F275BFD97}" destId="{D0C47403-4ABE-405C-8418-AFE92F9032F6}" srcOrd="0" destOrd="0" presId="urn:microsoft.com/office/officeart/2005/8/layout/bProcess4"/>
    <dgm:cxn modelId="{A4983C1C-A3ED-4575-8C94-2BDA045B95D5}" type="presOf" srcId="{E043413A-F347-4CF7-BA89-A008CB767B6E}" destId="{549FE31B-2BFB-4104-9391-D6B9FC98DEAF}" srcOrd="0" destOrd="0" presId="urn:microsoft.com/office/officeart/2005/8/layout/bProcess4"/>
    <dgm:cxn modelId="{4233912E-0324-4F57-9A96-0D8C01939205}" srcId="{8F8975A0-9F58-49B4-941A-D719F8EE9E83}" destId="{F2315039-7CBA-4E99-9D57-418104354302}" srcOrd="9" destOrd="0" parTransId="{935248E9-0914-4F1F-8614-53ACFBB5D40A}" sibTransId="{2F29EC3E-2FCB-452E-AF58-6F224D85EA14}"/>
    <dgm:cxn modelId="{737D20A5-3985-470D-BB88-768895648A2F}" type="presOf" srcId="{FD6F4A96-A7DC-4B5A-8DF7-F621E8F727A6}" destId="{A92B450B-DFA8-4485-9CC4-C3D54F97BB4C}" srcOrd="0" destOrd="0" presId="urn:microsoft.com/office/officeart/2005/8/layout/bProcess4"/>
    <dgm:cxn modelId="{F8D87C71-C5B0-410E-A107-DFBEDED7A636}" type="presOf" srcId="{DF16E293-E369-4E72-B0BD-4F043038DEF4}" destId="{153DE28F-C9DC-40ED-8BFE-BFEA459E7AD0}" srcOrd="0" destOrd="0" presId="urn:microsoft.com/office/officeart/2005/8/layout/bProcess4"/>
    <dgm:cxn modelId="{E8C582CD-D130-4CE3-8924-FD6D65AD0B97}" type="presOf" srcId="{38B63FA9-1B4C-4BB5-96EC-5EDCD3FF936D}" destId="{C7646724-517A-4207-8682-7EDDCC9DCA2A}" srcOrd="0" destOrd="0" presId="urn:microsoft.com/office/officeart/2005/8/layout/bProcess4"/>
    <dgm:cxn modelId="{EE95B5AC-FA4F-4D47-8706-0A0CC9AF3F3C}" srcId="{8F8975A0-9F58-49B4-941A-D719F8EE9E83}" destId="{C9396C5C-AB97-48AD-B4AD-FD70D5863825}" srcOrd="7" destOrd="0" parTransId="{6CAFE285-8FEB-4FE2-A9C0-4E3B38738197}" sibTransId="{47BC842A-E8C5-45D3-AD6C-EE3F275BFD97}"/>
    <dgm:cxn modelId="{BFBE3580-14DF-4BAE-858A-F3A7A2A5B24A}" type="presOf" srcId="{18D51312-BC6A-4648-B027-A238C574B742}" destId="{CBB444C4-91A4-4423-AB95-737B4493B2DE}" srcOrd="0" destOrd="0" presId="urn:microsoft.com/office/officeart/2005/8/layout/bProcess4"/>
    <dgm:cxn modelId="{9E613836-DBA7-4877-A8EA-761CA9E394DC}" type="presOf" srcId="{43F3109C-E21F-427A-8C15-71C20E626BE9}" destId="{DDDA40C6-D90A-4CE0-9899-1878FF7B19B9}" srcOrd="0" destOrd="0" presId="urn:microsoft.com/office/officeart/2005/8/layout/bProcess4"/>
    <dgm:cxn modelId="{84E6D4C0-FA1E-4466-A767-5C73A0312ED9}" type="presOf" srcId="{C9396C5C-AB97-48AD-B4AD-FD70D5863825}" destId="{EA52E9E3-1431-417B-BB33-3DCD7732A44C}" srcOrd="0" destOrd="0" presId="urn:microsoft.com/office/officeart/2005/8/layout/bProcess4"/>
    <dgm:cxn modelId="{24F82411-F678-47E6-B141-912005D4CE1F}" srcId="{8F8975A0-9F58-49B4-941A-D719F8EE9E83}" destId="{18D51312-BC6A-4648-B027-A238C574B742}" srcOrd="6" destOrd="0" parTransId="{4850FE0C-BC8A-437B-8F13-1DF63398867D}" sibTransId="{C7AFCAC7-D771-4D7E-90D9-75E8C5967E4E}"/>
    <dgm:cxn modelId="{65750566-E852-4E98-BD77-804F59E99CB0}" type="presOf" srcId="{2F29EC3E-2FCB-452E-AF58-6F224D85EA14}" destId="{02A80FC7-2FD4-4456-A3DF-597A1731C18D}" srcOrd="0" destOrd="0" presId="urn:microsoft.com/office/officeart/2005/8/layout/bProcess4"/>
    <dgm:cxn modelId="{00A58569-9F2C-4157-B473-E69E1F88A104}" type="presOf" srcId="{B8E178C0-C5AC-44E4-B2F6-6326DC5C42EF}" destId="{C4E86E5B-343D-4BF2-8702-56AD2D4C2A38}" srcOrd="0" destOrd="0" presId="urn:microsoft.com/office/officeart/2005/8/layout/bProcess4"/>
    <dgm:cxn modelId="{73AE77FE-6E54-422F-A354-782E9EC3309C}" srcId="{8F8975A0-9F58-49B4-941A-D719F8EE9E83}" destId="{2C8B2F9C-B4D1-4CA1-8101-770CB39C5596}" srcOrd="1" destOrd="0" parTransId="{F6F5064E-C2E2-44FE-86E5-26EE239107CD}" sibTransId="{38B63FA9-1B4C-4BB5-96EC-5EDCD3FF936D}"/>
    <dgm:cxn modelId="{D02202EE-9313-401E-BB53-0604A6185615}" srcId="{8F8975A0-9F58-49B4-941A-D719F8EE9E83}" destId="{B8E178C0-C5AC-44E4-B2F6-6326DC5C42EF}" srcOrd="2" destOrd="0" parTransId="{D6169339-4648-44E5-A182-BC0D08E218B3}" sibTransId="{E043413A-F347-4CF7-BA89-A008CB767B6E}"/>
    <dgm:cxn modelId="{E74F582A-37DD-46F5-B0DF-AC396150A250}" type="presOf" srcId="{4125E5C4-D8E9-489E-AF26-AE386784DC09}" destId="{E45E9DC8-7381-4B4E-9BC8-0AF76C43764A}" srcOrd="0" destOrd="0" presId="urn:microsoft.com/office/officeart/2005/8/layout/bProcess4"/>
    <dgm:cxn modelId="{B3053857-7F47-426D-98AF-FAD8FE2A26C1}" type="presOf" srcId="{331AA183-32E4-4ED7-81C5-5CBA2FC54613}" destId="{B7331EEE-6FDC-45CE-A67C-B25B7656FDBF}" srcOrd="0" destOrd="0" presId="urn:microsoft.com/office/officeart/2005/8/layout/bProcess4"/>
    <dgm:cxn modelId="{364D8F49-0D75-4866-890C-CEBD3DA6002C}" type="presParOf" srcId="{919743D5-A965-4866-8E37-F2952221EA99}" destId="{CFAD0307-25FB-4BC7-98FE-6E039227106E}" srcOrd="0" destOrd="0" presId="urn:microsoft.com/office/officeart/2005/8/layout/bProcess4"/>
    <dgm:cxn modelId="{46713CF3-DC98-4EAD-9135-0E922205B1B1}" type="presParOf" srcId="{CFAD0307-25FB-4BC7-98FE-6E039227106E}" destId="{4DC0D859-E109-4A57-80D0-4B27A45BC515}" srcOrd="0" destOrd="0" presId="urn:microsoft.com/office/officeart/2005/8/layout/bProcess4"/>
    <dgm:cxn modelId="{8E9DA91A-13BD-4B03-9DC8-845A3CA5A078}" type="presParOf" srcId="{CFAD0307-25FB-4BC7-98FE-6E039227106E}" destId="{78564F44-3A68-4434-B55D-32524EF0CAA1}" srcOrd="1" destOrd="0" presId="urn:microsoft.com/office/officeart/2005/8/layout/bProcess4"/>
    <dgm:cxn modelId="{DA79525B-B503-409B-B857-9C1B7F6D3B17}" type="presParOf" srcId="{919743D5-A965-4866-8E37-F2952221EA99}" destId="{65A9A97F-FFD2-4D04-A545-5F728F49ADAF}" srcOrd="1" destOrd="0" presId="urn:microsoft.com/office/officeart/2005/8/layout/bProcess4"/>
    <dgm:cxn modelId="{E6ED48D1-7861-4EB1-B156-5F4F456A7957}" type="presParOf" srcId="{919743D5-A965-4866-8E37-F2952221EA99}" destId="{D72E7A60-37EA-461D-981B-EA05D08EF7C7}" srcOrd="2" destOrd="0" presId="urn:microsoft.com/office/officeart/2005/8/layout/bProcess4"/>
    <dgm:cxn modelId="{C10F9CBD-A605-4491-A17F-C11D7F35B668}" type="presParOf" srcId="{D72E7A60-37EA-461D-981B-EA05D08EF7C7}" destId="{6475C153-D925-48F0-8BC8-87248477F4A6}" srcOrd="0" destOrd="0" presId="urn:microsoft.com/office/officeart/2005/8/layout/bProcess4"/>
    <dgm:cxn modelId="{5D02623C-459D-432B-90E7-4D59625DD90E}" type="presParOf" srcId="{D72E7A60-37EA-461D-981B-EA05D08EF7C7}" destId="{D3746394-32FC-4EEE-A279-073E4AE25189}" srcOrd="1" destOrd="0" presId="urn:microsoft.com/office/officeart/2005/8/layout/bProcess4"/>
    <dgm:cxn modelId="{010B4EC0-85CC-463B-95E4-FD4E04F82C0C}" type="presParOf" srcId="{919743D5-A965-4866-8E37-F2952221EA99}" destId="{C7646724-517A-4207-8682-7EDDCC9DCA2A}" srcOrd="3" destOrd="0" presId="urn:microsoft.com/office/officeart/2005/8/layout/bProcess4"/>
    <dgm:cxn modelId="{695B971C-6F0F-4D10-A651-5EBFAC765998}" type="presParOf" srcId="{919743D5-A965-4866-8E37-F2952221EA99}" destId="{F504A306-FEA8-4D46-A2C5-7A4BBC81CCBD}" srcOrd="4" destOrd="0" presId="urn:microsoft.com/office/officeart/2005/8/layout/bProcess4"/>
    <dgm:cxn modelId="{6BDB8231-B8E5-48F1-B5C2-E42A332AE23A}" type="presParOf" srcId="{F504A306-FEA8-4D46-A2C5-7A4BBC81CCBD}" destId="{AC39C88B-B3CE-4101-8422-91619DAD7A6A}" srcOrd="0" destOrd="0" presId="urn:microsoft.com/office/officeart/2005/8/layout/bProcess4"/>
    <dgm:cxn modelId="{0FF3D5D3-119C-4F5D-80C4-F48949482718}" type="presParOf" srcId="{F504A306-FEA8-4D46-A2C5-7A4BBC81CCBD}" destId="{C4E86E5B-343D-4BF2-8702-56AD2D4C2A38}" srcOrd="1" destOrd="0" presId="urn:microsoft.com/office/officeart/2005/8/layout/bProcess4"/>
    <dgm:cxn modelId="{A36C0022-4266-4BF2-BB61-7D910C7676C1}" type="presParOf" srcId="{919743D5-A965-4866-8E37-F2952221EA99}" destId="{549FE31B-2BFB-4104-9391-D6B9FC98DEAF}" srcOrd="5" destOrd="0" presId="urn:microsoft.com/office/officeart/2005/8/layout/bProcess4"/>
    <dgm:cxn modelId="{E8B24477-69A6-47EE-9564-76B5FF342179}" type="presParOf" srcId="{919743D5-A965-4866-8E37-F2952221EA99}" destId="{5E87199F-C80E-4F09-857E-02F3B11C58E3}" srcOrd="6" destOrd="0" presId="urn:microsoft.com/office/officeart/2005/8/layout/bProcess4"/>
    <dgm:cxn modelId="{833E795F-2B30-4FBA-98DD-CD6F3643123F}" type="presParOf" srcId="{5E87199F-C80E-4F09-857E-02F3B11C58E3}" destId="{3F6498F0-4525-447F-9292-C50449469849}" srcOrd="0" destOrd="0" presId="urn:microsoft.com/office/officeart/2005/8/layout/bProcess4"/>
    <dgm:cxn modelId="{BCCE8187-14F0-4BB9-B088-BD2BA9B05A45}" type="presParOf" srcId="{5E87199F-C80E-4F09-857E-02F3B11C58E3}" destId="{75DD23AD-26BC-4207-925D-BFA983F960BC}" srcOrd="1" destOrd="0" presId="urn:microsoft.com/office/officeart/2005/8/layout/bProcess4"/>
    <dgm:cxn modelId="{9851660B-4700-48EC-9E4C-23EE34F7A313}" type="presParOf" srcId="{919743D5-A965-4866-8E37-F2952221EA99}" destId="{DAA6927C-E0AE-42D1-8DEA-DDD8EA6369E0}" srcOrd="7" destOrd="0" presId="urn:microsoft.com/office/officeart/2005/8/layout/bProcess4"/>
    <dgm:cxn modelId="{743A71D0-2CCD-48B8-A996-6B408088F5A5}" type="presParOf" srcId="{919743D5-A965-4866-8E37-F2952221EA99}" destId="{D3A1E514-A977-4274-9186-061D02DFFBDD}" srcOrd="8" destOrd="0" presId="urn:microsoft.com/office/officeart/2005/8/layout/bProcess4"/>
    <dgm:cxn modelId="{185016C6-8DA1-45A9-98D7-0A63E6AFDB23}" type="presParOf" srcId="{D3A1E514-A977-4274-9186-061D02DFFBDD}" destId="{D62F9E57-EE2E-4BA1-BDA7-B1E90883BCCF}" srcOrd="0" destOrd="0" presId="urn:microsoft.com/office/officeart/2005/8/layout/bProcess4"/>
    <dgm:cxn modelId="{3E77464C-37B3-4F96-90C8-D7C9CD11A879}" type="presParOf" srcId="{D3A1E514-A977-4274-9186-061D02DFFBDD}" destId="{4057B1EA-761A-4464-B660-B9AF6F32FCEE}" srcOrd="1" destOrd="0" presId="urn:microsoft.com/office/officeart/2005/8/layout/bProcess4"/>
    <dgm:cxn modelId="{744B0186-A4A8-442D-802D-49A8290EABE4}" type="presParOf" srcId="{919743D5-A965-4866-8E37-F2952221EA99}" destId="{145D7A14-9D3B-4807-A51A-647509ADE719}" srcOrd="9" destOrd="0" presId="urn:microsoft.com/office/officeart/2005/8/layout/bProcess4"/>
    <dgm:cxn modelId="{FCF9D320-E1A6-4B09-BFE8-1B3A559F85D9}" type="presParOf" srcId="{919743D5-A965-4866-8E37-F2952221EA99}" destId="{D82A60E9-C730-4952-B8D4-10BDF40C8598}" srcOrd="10" destOrd="0" presId="urn:microsoft.com/office/officeart/2005/8/layout/bProcess4"/>
    <dgm:cxn modelId="{BFABBFF6-69BC-4B1D-8C92-A3203BF2E305}" type="presParOf" srcId="{D82A60E9-C730-4952-B8D4-10BDF40C8598}" destId="{68C58987-AE1F-4664-8277-BA8C520735C5}" srcOrd="0" destOrd="0" presId="urn:microsoft.com/office/officeart/2005/8/layout/bProcess4"/>
    <dgm:cxn modelId="{75F2ADDB-6546-4891-AD7C-CD48164CD994}" type="presParOf" srcId="{D82A60E9-C730-4952-B8D4-10BDF40C8598}" destId="{DDDA40C6-D90A-4CE0-9899-1878FF7B19B9}" srcOrd="1" destOrd="0" presId="urn:microsoft.com/office/officeart/2005/8/layout/bProcess4"/>
    <dgm:cxn modelId="{E768A589-4689-49AB-BFE9-EB9A45B5407B}" type="presParOf" srcId="{919743D5-A965-4866-8E37-F2952221EA99}" destId="{B7331EEE-6FDC-45CE-A67C-B25B7656FDBF}" srcOrd="11" destOrd="0" presId="urn:microsoft.com/office/officeart/2005/8/layout/bProcess4"/>
    <dgm:cxn modelId="{AD737B5D-E91A-47D1-952B-BAE324D16183}" type="presParOf" srcId="{919743D5-A965-4866-8E37-F2952221EA99}" destId="{B873B078-214D-445F-91FD-B978629736F3}" srcOrd="12" destOrd="0" presId="urn:microsoft.com/office/officeart/2005/8/layout/bProcess4"/>
    <dgm:cxn modelId="{08163ACD-11AD-46C7-8F03-F3DF3C5CAFEE}" type="presParOf" srcId="{B873B078-214D-445F-91FD-B978629736F3}" destId="{E6BADDF9-B511-4BF8-AF8E-FD781A175411}" srcOrd="0" destOrd="0" presId="urn:microsoft.com/office/officeart/2005/8/layout/bProcess4"/>
    <dgm:cxn modelId="{432CC20B-3A45-4E53-BB5D-B3362D3E767A}" type="presParOf" srcId="{B873B078-214D-445F-91FD-B978629736F3}" destId="{CBB444C4-91A4-4423-AB95-737B4493B2DE}" srcOrd="1" destOrd="0" presId="urn:microsoft.com/office/officeart/2005/8/layout/bProcess4"/>
    <dgm:cxn modelId="{8BBDE855-3704-4BA5-A7D5-ABCB3A137DA8}" type="presParOf" srcId="{919743D5-A965-4866-8E37-F2952221EA99}" destId="{4B3B4BF3-6CDF-41CA-956E-BA47B93BBADE}" srcOrd="13" destOrd="0" presId="urn:microsoft.com/office/officeart/2005/8/layout/bProcess4"/>
    <dgm:cxn modelId="{352E1C5D-6FAF-4DDC-B712-E9C183AD85B1}" type="presParOf" srcId="{919743D5-A965-4866-8E37-F2952221EA99}" destId="{13BAE99E-F6C8-4651-BFE5-BDA3F9267E5A}" srcOrd="14" destOrd="0" presId="urn:microsoft.com/office/officeart/2005/8/layout/bProcess4"/>
    <dgm:cxn modelId="{E7F5E787-F87A-46CF-A5CA-3CEBEEBA4A7D}" type="presParOf" srcId="{13BAE99E-F6C8-4651-BFE5-BDA3F9267E5A}" destId="{0B7FF30C-DE51-4896-912E-493B0A97AF40}" srcOrd="0" destOrd="0" presId="urn:microsoft.com/office/officeart/2005/8/layout/bProcess4"/>
    <dgm:cxn modelId="{814F6503-22DB-4922-9A69-94211B1B6290}" type="presParOf" srcId="{13BAE99E-F6C8-4651-BFE5-BDA3F9267E5A}" destId="{EA52E9E3-1431-417B-BB33-3DCD7732A44C}" srcOrd="1" destOrd="0" presId="urn:microsoft.com/office/officeart/2005/8/layout/bProcess4"/>
    <dgm:cxn modelId="{B3325DC4-3D69-4464-8A6F-D5C636C8F00F}" type="presParOf" srcId="{919743D5-A965-4866-8E37-F2952221EA99}" destId="{D0C47403-4ABE-405C-8418-AFE92F9032F6}" srcOrd="15" destOrd="0" presId="urn:microsoft.com/office/officeart/2005/8/layout/bProcess4"/>
    <dgm:cxn modelId="{EC761A15-7A45-4BEE-A4EA-F2AFD320660A}" type="presParOf" srcId="{919743D5-A965-4866-8E37-F2952221EA99}" destId="{051187E3-E053-463F-96CA-07FA31F26454}" srcOrd="16" destOrd="0" presId="urn:microsoft.com/office/officeart/2005/8/layout/bProcess4"/>
    <dgm:cxn modelId="{8C46DD79-C583-4FEC-8DBA-D29D29991A0D}" type="presParOf" srcId="{051187E3-E053-463F-96CA-07FA31F26454}" destId="{C61F79E4-5602-4CBD-BEAB-CCD8C74BFC30}" srcOrd="0" destOrd="0" presId="urn:microsoft.com/office/officeart/2005/8/layout/bProcess4"/>
    <dgm:cxn modelId="{20C6CA0B-C3DF-497A-95A2-B11B584310A5}" type="presParOf" srcId="{051187E3-E053-463F-96CA-07FA31F26454}" destId="{E45E9DC8-7381-4B4E-9BC8-0AF76C43764A}" srcOrd="1" destOrd="0" presId="urn:microsoft.com/office/officeart/2005/8/layout/bProcess4"/>
    <dgm:cxn modelId="{EDE2C4F0-3C6C-4058-B566-84B6771C2AD6}" type="presParOf" srcId="{919743D5-A965-4866-8E37-F2952221EA99}" destId="{A92B450B-DFA8-4485-9CC4-C3D54F97BB4C}" srcOrd="17" destOrd="0" presId="urn:microsoft.com/office/officeart/2005/8/layout/bProcess4"/>
    <dgm:cxn modelId="{ACDBF069-77FF-464A-81DC-CF2F6571BE27}" type="presParOf" srcId="{919743D5-A965-4866-8E37-F2952221EA99}" destId="{45F8DC51-89CA-4286-90B7-66FD7DC2D668}" srcOrd="18" destOrd="0" presId="urn:microsoft.com/office/officeart/2005/8/layout/bProcess4"/>
    <dgm:cxn modelId="{2CDDD0A3-52E3-4D59-9822-BCE7581BD2F4}" type="presParOf" srcId="{45F8DC51-89CA-4286-90B7-66FD7DC2D668}" destId="{34A3EDDD-F9DC-486F-A27D-367ADF20CFEE}" srcOrd="0" destOrd="0" presId="urn:microsoft.com/office/officeart/2005/8/layout/bProcess4"/>
    <dgm:cxn modelId="{1A839756-08A8-404B-B44C-5608A9381864}" type="presParOf" srcId="{45F8DC51-89CA-4286-90B7-66FD7DC2D668}" destId="{30AEA09C-8658-4A7D-9DED-38213CC45DBE}" srcOrd="1" destOrd="0" presId="urn:microsoft.com/office/officeart/2005/8/layout/bProcess4"/>
    <dgm:cxn modelId="{29187CEE-6E6E-4297-94FF-1456EE43FEB4}" type="presParOf" srcId="{919743D5-A965-4866-8E37-F2952221EA99}" destId="{02A80FC7-2FD4-4456-A3DF-597A1731C18D}" srcOrd="19" destOrd="0" presId="urn:microsoft.com/office/officeart/2005/8/layout/bProcess4"/>
    <dgm:cxn modelId="{ADFB6C02-5706-40F8-8443-7A24D6B0E7F4}" type="presParOf" srcId="{919743D5-A965-4866-8E37-F2952221EA99}" destId="{C84B0B2C-39A6-4CE6-B140-B71C077AF5C9}" srcOrd="20" destOrd="0" presId="urn:microsoft.com/office/officeart/2005/8/layout/bProcess4"/>
    <dgm:cxn modelId="{2D9DDAC6-9AA5-493D-AFD3-96F73251BF61}" type="presParOf" srcId="{C84B0B2C-39A6-4CE6-B140-B71C077AF5C9}" destId="{403D7BF8-349A-44D3-A4DA-0D467B14AB54}" srcOrd="0" destOrd="0" presId="urn:microsoft.com/office/officeart/2005/8/layout/bProcess4"/>
    <dgm:cxn modelId="{09D10E63-D325-40F9-982A-788D6492AD64}" type="presParOf" srcId="{C84B0B2C-39A6-4CE6-B140-B71C077AF5C9}" destId="{7F490BD6-B94D-491C-8845-36597B6DB57C}" srcOrd="1" destOrd="0" presId="urn:microsoft.com/office/officeart/2005/8/layout/bProcess4"/>
    <dgm:cxn modelId="{337D0687-EDFA-4FEE-9409-2AF672869623}" type="presParOf" srcId="{919743D5-A965-4866-8E37-F2952221EA99}" destId="{153DE28F-C9DC-40ED-8BFE-BFEA459E7AD0}" srcOrd="21" destOrd="0" presId="urn:microsoft.com/office/officeart/2005/8/layout/bProcess4"/>
    <dgm:cxn modelId="{458BEE57-DE99-448D-AEA1-184E20366BA7}" type="presParOf" srcId="{919743D5-A965-4866-8E37-F2952221EA99}" destId="{6B5DF5F7-3CCA-4C36-8FBF-070EA1E1F4D2}" srcOrd="22" destOrd="0" presId="urn:microsoft.com/office/officeart/2005/8/layout/bProcess4"/>
    <dgm:cxn modelId="{3CDE824D-2451-461F-9A9D-65A166693801}" type="presParOf" srcId="{6B5DF5F7-3CCA-4C36-8FBF-070EA1E1F4D2}" destId="{B5352EA9-0BDE-41E8-B540-16D33C6029B7}" srcOrd="0" destOrd="0" presId="urn:microsoft.com/office/officeart/2005/8/layout/bProcess4"/>
    <dgm:cxn modelId="{2F035580-E502-411A-9F3F-1A13D818F8E8}" type="presParOf" srcId="{6B5DF5F7-3CCA-4C36-8FBF-070EA1E1F4D2}" destId="{9A6B8DA0-3FF9-4AAF-8645-0FC1AA60C6D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6403D6-B97A-4783-9CCD-FA73E4F510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10F27F-30E1-4824-8ABC-EA59266754B8}">
      <dgm:prSet phldrT="[文字]" custT="1"/>
      <dgm:spPr/>
      <dgm:t>
        <a:bodyPr/>
        <a:lstStyle/>
        <a:p>
          <a:r>
            <a:rPr lang="zh-TW" altLang="en-US" sz="1600" dirty="0" smtClean="0"/>
            <a:t>全區</a:t>
          </a:r>
          <a:endParaRPr lang="zh-TW" altLang="en-US" sz="1600" dirty="0"/>
        </a:p>
      </dgm:t>
    </dgm:pt>
    <dgm:pt modelId="{426496E2-A6CF-4410-AC85-96702D0D42A2}" type="par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904EA915-50EB-4ACA-AEF1-5B1001937C12}" type="sib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371093B0-4E84-47B9-8C50-AE4BCA6EE789}">
      <dgm:prSet phldrT="[文字]" custT="1"/>
      <dgm:spPr/>
      <dgm:t>
        <a:bodyPr/>
        <a:lstStyle/>
        <a:p>
          <a:r>
            <a:rPr lang="zh-TW" altLang="en-US" sz="1600" dirty="0" smtClean="0"/>
            <a:t>武陵高中*</a:t>
          </a:r>
          <a:r>
            <a:rPr lang="en-US" altLang="zh-TW" sz="1600" dirty="0" smtClean="0"/>
            <a:t>1</a:t>
          </a:r>
          <a:br>
            <a:rPr lang="en-US" altLang="zh-TW" sz="1600" dirty="0" smtClean="0"/>
          </a:br>
          <a:r>
            <a:rPr lang="zh-TW" altLang="en-US" sz="1600" dirty="0" smtClean="0"/>
            <a:t>中大壢中*</a:t>
          </a:r>
          <a:r>
            <a:rPr lang="en-US" altLang="zh-TW" sz="1600" dirty="0" smtClean="0"/>
            <a:t>1</a:t>
          </a:r>
          <a:endParaRPr lang="zh-TW" altLang="en-US" sz="1600" dirty="0"/>
        </a:p>
      </dgm:t>
    </dgm:pt>
    <dgm:pt modelId="{4A2D9067-77E4-4775-868C-ADA4804D9F0F}" type="par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1A839D9F-A4DE-423A-8CFF-EDC08B52D3E6}" type="sib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CC7C08AF-670B-4BD2-A0A4-F4BA18077BE8}">
      <dgm:prSet phldrT="[文字]" custT="1"/>
      <dgm:spPr/>
      <dgm:t>
        <a:bodyPr/>
        <a:lstStyle/>
        <a:p>
          <a:r>
            <a:rPr lang="zh-TW" altLang="en-US" sz="1600" dirty="0" smtClean="0"/>
            <a:t>南區</a:t>
          </a:r>
          <a:endParaRPr lang="zh-TW" altLang="en-US" sz="1600" dirty="0"/>
        </a:p>
      </dgm:t>
    </dgm:pt>
    <dgm:pt modelId="{AFD3616C-3357-434E-B542-92F4DC253C92}" type="par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A9C4D6B3-10A9-4840-93A1-F87AC93CF6A3}" type="sib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CADC4BAB-406F-4B47-8F40-4FD1D74DB7FB}">
      <dgm:prSet phldrT="[文字]" custT="1"/>
      <dgm:spPr/>
      <dgm:t>
        <a:bodyPr/>
        <a:lstStyle/>
        <a:p>
          <a:r>
            <a:rPr lang="zh-TW" altLang="en-US" sz="1200" dirty="0" smtClean="0"/>
            <a:t>內壢高中*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、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中壢高商綜合*</a:t>
          </a:r>
          <a:r>
            <a:rPr lang="en-US" altLang="zh-TW" sz="1200" dirty="0" smtClean="0"/>
            <a:t>2</a:t>
          </a:r>
          <a:endParaRPr lang="zh-TW" altLang="en-US" sz="1200" dirty="0"/>
        </a:p>
      </dgm:t>
    </dgm:pt>
    <dgm:pt modelId="{D3E7D81A-CCE3-4C18-976A-2783D20F3F8E}" type="par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6EA78FF-E7DC-4468-8551-83CA9D48921F}" type="sib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F712D79-037C-4DDE-A51A-E34E88D60644}">
      <dgm:prSet phldrT="[文字]" custT="1"/>
      <dgm:spPr/>
      <dgm:t>
        <a:bodyPr/>
        <a:lstStyle/>
        <a:p>
          <a:r>
            <a:rPr lang="zh-TW" altLang="en-US" sz="1600" dirty="0" smtClean="0"/>
            <a:t>行政區域</a:t>
          </a:r>
          <a:r>
            <a:rPr lang="en-US" altLang="zh-TW" sz="1600" dirty="0" smtClean="0"/>
            <a:t>(24)</a:t>
          </a:r>
          <a:endParaRPr lang="zh-TW" altLang="en-US" sz="1600" dirty="0"/>
        </a:p>
      </dgm:t>
    </dgm:pt>
    <dgm:pt modelId="{36207B12-CF29-471F-9ACF-021C458F6967}" type="par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16D9210E-9653-4ECB-8957-BB3F36543F00}" type="sib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A8751BF1-0D49-4276-BEE0-E49C89B1EDBE}">
      <dgm:prSet phldrT="[文字]" custT="1"/>
      <dgm:spPr/>
      <dgm:t>
        <a:bodyPr/>
        <a:lstStyle/>
        <a:p>
          <a:r>
            <a:rPr lang="zh-TW" altLang="en-US" sz="1200" dirty="0" smtClean="0"/>
            <a:t>平鎮高中</a:t>
          </a:r>
          <a:endParaRPr lang="zh-TW" altLang="en-US" sz="1200" dirty="0"/>
        </a:p>
      </dgm:t>
    </dgm:pt>
    <dgm:pt modelId="{42C027F0-94D9-49D9-A8D4-4A0B8D41EB0C}" type="par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12C786A2-1274-4BBD-80A8-1C990588C08F}" type="sib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51C24777-C2FD-4B3C-BED6-ADABCEE0FAEF}">
      <dgm:prSet phldrT="[文字]" custT="1"/>
      <dgm:spPr/>
      <dgm:t>
        <a:bodyPr/>
        <a:lstStyle/>
        <a:p>
          <a:r>
            <a:rPr lang="zh-TW" altLang="en-US" sz="1200" dirty="0" smtClean="0"/>
            <a:t>楊梅高中</a:t>
          </a:r>
          <a:endParaRPr lang="zh-TW" altLang="en-US" sz="1200" dirty="0"/>
        </a:p>
      </dgm:t>
    </dgm:pt>
    <dgm:pt modelId="{845594F5-E78F-4D3A-AC64-DAF63E84557E}" type="parTrans" cxnId="{6A8A9B69-9544-4899-9641-05E2A67F5E57}">
      <dgm:prSet/>
      <dgm:spPr/>
      <dgm:t>
        <a:bodyPr/>
        <a:lstStyle/>
        <a:p>
          <a:endParaRPr lang="zh-TW" altLang="en-US"/>
        </a:p>
      </dgm:t>
    </dgm:pt>
    <dgm:pt modelId="{B3DB2D5D-A84E-41F4-9817-A7E20AF90C40}" type="sibTrans" cxnId="{6A8A9B69-9544-4899-9641-05E2A67F5E57}">
      <dgm:prSet/>
      <dgm:spPr/>
      <dgm:t>
        <a:bodyPr/>
        <a:lstStyle/>
        <a:p>
          <a:endParaRPr lang="zh-TW" altLang="en-US"/>
        </a:p>
      </dgm:t>
    </dgm:pt>
    <dgm:pt modelId="{0C445C74-0C5E-4098-9567-EE8EA27F2FD4}">
      <dgm:prSet phldrT="[文字]" custT="1"/>
      <dgm:spPr/>
      <dgm:t>
        <a:bodyPr/>
        <a:lstStyle/>
        <a:p>
          <a:r>
            <a:rPr lang="zh-TW" altLang="en-US" sz="1200" dirty="0" smtClean="0"/>
            <a:t>永豐高中</a:t>
          </a:r>
          <a:endParaRPr lang="zh-TW" altLang="en-US" sz="1200" dirty="0"/>
        </a:p>
      </dgm:t>
    </dgm:pt>
    <dgm:pt modelId="{C26FA2DD-FBC8-42FE-8020-C6BF56E07358}" type="parTrans" cxnId="{76CE7917-763E-4761-984F-75AE62D96FF5}">
      <dgm:prSet/>
      <dgm:spPr/>
      <dgm:t>
        <a:bodyPr/>
        <a:lstStyle/>
        <a:p>
          <a:endParaRPr lang="zh-TW" altLang="en-US"/>
        </a:p>
      </dgm:t>
    </dgm:pt>
    <dgm:pt modelId="{71041815-B464-4EFA-98D7-873B99C38018}" type="sibTrans" cxnId="{76CE7917-763E-4761-984F-75AE62D96FF5}">
      <dgm:prSet/>
      <dgm:spPr/>
      <dgm:t>
        <a:bodyPr/>
        <a:lstStyle/>
        <a:p>
          <a:endParaRPr lang="zh-TW" altLang="en-US"/>
        </a:p>
      </dgm:t>
    </dgm:pt>
    <dgm:pt modelId="{17899BCB-3D13-450E-B35B-0089EB2CE46A}">
      <dgm:prSet phldrT="[文字]" custT="1"/>
      <dgm:spPr/>
      <dgm:t>
        <a:bodyPr/>
        <a:lstStyle/>
        <a:p>
          <a:r>
            <a:rPr lang="zh-TW" altLang="en-US" sz="1200" dirty="0" smtClean="0"/>
            <a:t>大園國際高中</a:t>
          </a:r>
          <a:endParaRPr lang="zh-TW" altLang="en-US" sz="1200" dirty="0"/>
        </a:p>
      </dgm:t>
    </dgm:pt>
    <dgm:pt modelId="{1708B5C2-7FC3-492B-BA08-C0F758C01703}" type="parTrans" cxnId="{FFEB08E8-0D6E-48E9-A110-66789B8C1193}">
      <dgm:prSet/>
      <dgm:spPr/>
      <dgm:t>
        <a:bodyPr/>
        <a:lstStyle/>
        <a:p>
          <a:endParaRPr lang="zh-TW" altLang="en-US"/>
        </a:p>
      </dgm:t>
    </dgm:pt>
    <dgm:pt modelId="{7961FE1D-4C90-4AD8-926F-8DECA1B9E778}" type="sibTrans" cxnId="{FFEB08E8-0D6E-48E9-A110-66789B8C1193}">
      <dgm:prSet/>
      <dgm:spPr/>
      <dgm:t>
        <a:bodyPr/>
        <a:lstStyle/>
        <a:p>
          <a:endParaRPr lang="zh-TW" altLang="en-US"/>
        </a:p>
      </dgm:t>
    </dgm:pt>
    <dgm:pt modelId="{E4F011B2-3D6D-4C0B-B329-A6EC2EBAC57C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FF0000"/>
              </a:solidFill>
            </a:rPr>
            <a:t>大園國際高中*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啟英高中*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r>
            <a:rPr lang="zh-TW" altLang="en-US" sz="1600" dirty="0" smtClean="0">
              <a:solidFill>
                <a:srgbClr val="FF0000"/>
              </a:solidFill>
            </a:rPr>
            <a:t> </a:t>
          </a:r>
          <a:r>
            <a:rPr lang="en-US" altLang="zh-TW" sz="1600" dirty="0" smtClean="0">
              <a:solidFill>
                <a:srgbClr val="FF0000"/>
              </a:solidFill>
            </a:rPr>
            <a:t/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治平高中普通*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治平高中綜合*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漢英高中*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6588E34C-7351-4E09-B42A-B89C21D41FCE}" type="parTrans" cxnId="{C554B73B-1E75-4C53-98D0-3F20CF941DA8}">
      <dgm:prSet/>
      <dgm:spPr/>
      <dgm:t>
        <a:bodyPr/>
        <a:lstStyle/>
        <a:p>
          <a:endParaRPr lang="zh-TW" altLang="en-US"/>
        </a:p>
      </dgm:t>
    </dgm:pt>
    <dgm:pt modelId="{9E2BF2C0-04C2-4F9E-B2F3-33A75F383060}" type="sibTrans" cxnId="{C554B73B-1E75-4C53-98D0-3F20CF941DA8}">
      <dgm:prSet/>
      <dgm:spPr/>
      <dgm:t>
        <a:bodyPr/>
        <a:lstStyle/>
        <a:p>
          <a:endParaRPr lang="zh-TW" altLang="en-US"/>
        </a:p>
      </dgm:t>
    </dgm:pt>
    <dgm:pt modelId="{526EBF6C-BA4A-4D92-9173-DB5DAFD27A30}">
      <dgm:prSet phldrT="[文字]" custT="1"/>
      <dgm:spPr/>
      <dgm:t>
        <a:bodyPr/>
        <a:lstStyle/>
        <a:p>
          <a:r>
            <a:rPr lang="zh-TW" altLang="en-US" sz="1200" dirty="0" smtClean="0">
              <a:solidFill>
                <a:srgbClr val="FF0000"/>
              </a:solidFill>
            </a:rPr>
            <a:t>中大壢中*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內壢高中*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中壢高商*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r>
            <a:rPr lang="zh-TW" altLang="en-US" sz="1200" dirty="0" smtClean="0">
              <a:solidFill>
                <a:srgbClr val="FF0000"/>
              </a:solidFill>
            </a:rPr>
            <a:t>、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中壢高商國貿</a:t>
          </a:r>
          <a:r>
            <a:rPr lang="en-US" altLang="zh-TW" sz="1200" dirty="0" smtClean="0">
              <a:solidFill>
                <a:srgbClr val="FF0000"/>
              </a:solidFill>
            </a:rPr>
            <a:t>*1</a:t>
          </a:r>
          <a:r>
            <a:rPr lang="zh-TW" altLang="en-US" sz="1200" dirty="0" smtClean="0">
              <a:solidFill>
                <a:srgbClr val="FF0000"/>
              </a:solidFill>
            </a:rPr>
            <a:t> 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中壢家商應外</a:t>
          </a:r>
          <a:r>
            <a:rPr lang="en-US" altLang="zh-TW" sz="1200" dirty="0" smtClean="0">
              <a:solidFill>
                <a:srgbClr val="FF0000"/>
              </a:solidFill>
            </a:rPr>
            <a:t>*1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復旦高中*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六和高中*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清華高中*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新興高中普通*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新興高中綜合*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育達高中*</a:t>
          </a:r>
          <a:r>
            <a:rPr lang="en-US" altLang="zh-TW" sz="1200" dirty="0" smtClean="0">
              <a:solidFill>
                <a:srgbClr val="FF0000"/>
              </a:solidFill>
            </a:rPr>
            <a:t>2</a:t>
          </a:r>
          <a:r>
            <a:rPr lang="zh-TW" altLang="en-US" sz="1200" dirty="0" smtClean="0">
              <a:solidFill>
                <a:srgbClr val="FF0000"/>
              </a:solidFill>
            </a:rPr>
            <a:t> 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endParaRPr lang="zh-TW" altLang="en-US" sz="1200" dirty="0">
            <a:solidFill>
              <a:srgbClr val="FF0000"/>
            </a:solidFill>
          </a:endParaRPr>
        </a:p>
      </dgm:t>
    </dgm:pt>
    <dgm:pt modelId="{5A00C7CA-7F6E-4A04-83A9-0885740A5B3D}" type="parTrans" cxnId="{7148C5C6-E143-4126-B544-DD0722783EFD}">
      <dgm:prSet/>
      <dgm:spPr/>
      <dgm:t>
        <a:bodyPr/>
        <a:lstStyle/>
        <a:p>
          <a:endParaRPr lang="zh-TW" altLang="en-US"/>
        </a:p>
      </dgm:t>
    </dgm:pt>
    <dgm:pt modelId="{CD8411DB-8E09-41FB-9B1B-15B8046BBB98}" type="sibTrans" cxnId="{7148C5C6-E143-4126-B544-DD0722783EFD}">
      <dgm:prSet/>
      <dgm:spPr/>
      <dgm:t>
        <a:bodyPr/>
        <a:lstStyle/>
        <a:p>
          <a:endParaRPr lang="zh-TW" altLang="en-US"/>
        </a:p>
      </dgm:t>
    </dgm:pt>
    <dgm:pt modelId="{6DED08C6-6DE2-4D10-9887-B7A786BBB812}">
      <dgm:prSet phldrT="[文字]" custT="1"/>
      <dgm:spPr/>
      <dgm:t>
        <a:bodyPr/>
        <a:lstStyle/>
        <a:p>
          <a:r>
            <a:rPr lang="zh-TW" altLang="en-US" sz="1200" dirty="0" smtClean="0"/>
            <a:t>觀音高中</a:t>
          </a:r>
          <a:endParaRPr lang="zh-TW" altLang="en-US" sz="1200" dirty="0"/>
        </a:p>
      </dgm:t>
    </dgm:pt>
    <dgm:pt modelId="{D1D7C056-1E00-4348-8BEB-5A499648B768}" type="parTrans" cxnId="{913F0AE2-7C9E-4E0F-A3C5-86F9B14A9DA3}">
      <dgm:prSet/>
      <dgm:spPr/>
      <dgm:t>
        <a:bodyPr/>
        <a:lstStyle/>
        <a:p>
          <a:endParaRPr lang="zh-TW" altLang="en-US"/>
        </a:p>
      </dgm:t>
    </dgm:pt>
    <dgm:pt modelId="{01314594-AAC3-4834-8D61-08C8BF79201F}" type="sibTrans" cxnId="{913F0AE2-7C9E-4E0F-A3C5-86F9B14A9DA3}">
      <dgm:prSet/>
      <dgm:spPr/>
      <dgm:t>
        <a:bodyPr/>
        <a:lstStyle/>
        <a:p>
          <a:endParaRPr lang="zh-TW" altLang="en-US"/>
        </a:p>
      </dgm:t>
    </dgm:pt>
    <dgm:pt modelId="{072FD8D6-FA77-45FE-8D0C-ADFD9C2BD6B4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DCB14ADF-0B0B-4E82-8893-7144240EE74F}" type="parTrans" cxnId="{127756A3-43A8-4C27-96A4-D429A15663D9}">
      <dgm:prSet/>
      <dgm:spPr/>
      <dgm:t>
        <a:bodyPr/>
        <a:lstStyle/>
        <a:p>
          <a:endParaRPr lang="zh-TW" altLang="en-US"/>
        </a:p>
      </dgm:t>
    </dgm:pt>
    <dgm:pt modelId="{3A34095D-77A0-4ED4-A32E-FFF27F7138BF}" type="sibTrans" cxnId="{127756A3-43A8-4C27-96A4-D429A15663D9}">
      <dgm:prSet/>
      <dgm:spPr/>
      <dgm:t>
        <a:bodyPr/>
        <a:lstStyle/>
        <a:p>
          <a:endParaRPr lang="zh-TW" altLang="en-US"/>
        </a:p>
      </dgm:t>
    </dgm:pt>
    <dgm:pt modelId="{201B3CEB-2519-45B0-B00C-4CA0B71BF721}">
      <dgm:prSet phldrT="[文字]" custT="1"/>
      <dgm:spPr/>
      <dgm:t>
        <a:bodyPr/>
        <a:lstStyle/>
        <a:p>
          <a:r>
            <a:rPr lang="zh-TW" altLang="en-US" sz="1200" dirty="0" smtClean="0"/>
            <a:t>新屋高中</a:t>
          </a:r>
          <a:endParaRPr lang="zh-TW" altLang="en-US" sz="1200" dirty="0"/>
        </a:p>
      </dgm:t>
    </dgm:pt>
    <dgm:pt modelId="{E9CBE636-A30A-420A-88D6-EC0EC9A8A8FA}" type="parTrans" cxnId="{4CBA94FE-B9E7-4331-B797-9773C4E677CB}">
      <dgm:prSet/>
      <dgm:spPr/>
      <dgm:t>
        <a:bodyPr/>
        <a:lstStyle/>
        <a:p>
          <a:endParaRPr lang="zh-TW" altLang="en-US"/>
        </a:p>
      </dgm:t>
    </dgm:pt>
    <dgm:pt modelId="{8F6942B3-7876-4898-ADA1-1B041F70C575}" type="sibTrans" cxnId="{4CBA94FE-B9E7-4331-B797-9773C4E677CB}">
      <dgm:prSet/>
      <dgm:spPr/>
      <dgm:t>
        <a:bodyPr/>
        <a:lstStyle/>
        <a:p>
          <a:endParaRPr lang="zh-TW" altLang="en-US"/>
        </a:p>
      </dgm:t>
    </dgm:pt>
    <dgm:pt modelId="{6E75AC2C-294A-48E8-9E05-AB8240582391}" type="pres">
      <dgm:prSet presAssocID="{4A6403D6-B97A-4783-9CCD-FA73E4F510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F48BEE-E89B-4CDA-BF32-CE52EEE9A3A1}" type="pres">
      <dgm:prSet presAssocID="{8B10F27F-30E1-4824-8ABC-EA59266754B8}" presName="composite" presStyleCnt="0"/>
      <dgm:spPr/>
    </dgm:pt>
    <dgm:pt modelId="{90847029-6E35-43AD-8E63-B85CD2217481}" type="pres">
      <dgm:prSet presAssocID="{8B10F27F-30E1-4824-8ABC-EA59266754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371F8-4789-4EBF-8E25-3F8C0C91190E}" type="pres">
      <dgm:prSet presAssocID="{8B10F27F-30E1-4824-8ABC-EA59266754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CD4E9-EDBB-4A62-A045-048BCEBB780E}" type="pres">
      <dgm:prSet presAssocID="{904EA915-50EB-4ACA-AEF1-5B1001937C12}" presName="space" presStyleCnt="0"/>
      <dgm:spPr/>
    </dgm:pt>
    <dgm:pt modelId="{803A2992-FE0E-46D8-917E-23AD04940367}" type="pres">
      <dgm:prSet presAssocID="{CC7C08AF-670B-4BD2-A0A4-F4BA18077BE8}" presName="composite" presStyleCnt="0"/>
      <dgm:spPr/>
    </dgm:pt>
    <dgm:pt modelId="{8A1291E7-3397-433B-B0B8-91E5511CB305}" type="pres">
      <dgm:prSet presAssocID="{CC7C08AF-670B-4BD2-A0A4-F4BA18077B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2BDC1-115C-4274-A0EF-89128B984345}" type="pres">
      <dgm:prSet presAssocID="{CC7C08AF-670B-4BD2-A0A4-F4BA18077BE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42EF7-5E10-4B37-8EA8-D56EEEBFA15E}" type="pres">
      <dgm:prSet presAssocID="{A9C4D6B3-10A9-4840-93A1-F87AC93CF6A3}" presName="space" presStyleCnt="0"/>
      <dgm:spPr/>
    </dgm:pt>
    <dgm:pt modelId="{113CE820-314F-44BC-AFE2-E4D0CC068A8F}" type="pres">
      <dgm:prSet presAssocID="{5F712D79-037C-4DDE-A51A-E34E88D60644}" presName="composite" presStyleCnt="0"/>
      <dgm:spPr/>
    </dgm:pt>
    <dgm:pt modelId="{52A55CA8-9926-494B-815A-CA45F5C4C1EC}" type="pres">
      <dgm:prSet presAssocID="{5F712D79-037C-4DDE-A51A-E34E88D60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6A758-CF23-4EC9-8F49-7CA74E3740E6}" type="pres">
      <dgm:prSet presAssocID="{5F712D79-037C-4DDE-A51A-E34E88D606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274A24-CB87-4815-94A1-5BE1882C1B4E}" type="presOf" srcId="{A8751BF1-0D49-4276-BEE0-E49C89B1EDBE}" destId="{E7D6A758-CF23-4EC9-8F49-7CA74E3740E6}" srcOrd="0" destOrd="0" presId="urn:microsoft.com/office/officeart/2005/8/layout/hList1"/>
    <dgm:cxn modelId="{BA062458-5998-41B4-98F8-F5A864974C31}" type="presOf" srcId="{6DED08C6-6DE2-4D10-9887-B7A786BBB812}" destId="{E7D6A758-CF23-4EC9-8F49-7CA74E3740E6}" srcOrd="0" destOrd="4" presId="urn:microsoft.com/office/officeart/2005/8/layout/hList1"/>
    <dgm:cxn modelId="{BD1D75D3-DDD9-490F-9970-A40C415822AB}" type="presOf" srcId="{201B3CEB-2519-45B0-B00C-4CA0B71BF721}" destId="{E7D6A758-CF23-4EC9-8F49-7CA74E3740E6}" srcOrd="0" destOrd="5" presId="urn:microsoft.com/office/officeart/2005/8/layout/hList1"/>
    <dgm:cxn modelId="{913F0AE2-7C9E-4E0F-A3C5-86F9B14A9DA3}" srcId="{5F712D79-037C-4DDE-A51A-E34E88D60644}" destId="{6DED08C6-6DE2-4D10-9887-B7A786BBB812}" srcOrd="4" destOrd="0" parTransId="{D1D7C056-1E00-4348-8BEB-5A499648B768}" sibTransId="{01314594-AAC3-4834-8D61-08C8BF79201F}"/>
    <dgm:cxn modelId="{127756A3-43A8-4C27-96A4-D429A15663D9}" srcId="{5F712D79-037C-4DDE-A51A-E34E88D60644}" destId="{072FD8D6-FA77-45FE-8D0C-ADFD9C2BD6B4}" srcOrd="6" destOrd="0" parTransId="{DCB14ADF-0B0B-4E82-8893-7144240EE74F}" sibTransId="{3A34095D-77A0-4ED4-A32E-FFF27F7138BF}"/>
    <dgm:cxn modelId="{4DC72B62-D559-489F-B541-371E5AD6C7AE}" srcId="{4A6403D6-B97A-4783-9CCD-FA73E4F510FD}" destId="{CC7C08AF-670B-4BD2-A0A4-F4BA18077BE8}" srcOrd="1" destOrd="0" parTransId="{AFD3616C-3357-434E-B542-92F4DC253C92}" sibTransId="{A9C4D6B3-10A9-4840-93A1-F87AC93CF6A3}"/>
    <dgm:cxn modelId="{13F092F2-75FD-41A5-A04E-F447BC33CE20}" srcId="{CC7C08AF-670B-4BD2-A0A4-F4BA18077BE8}" destId="{CADC4BAB-406F-4B47-8F40-4FD1D74DB7FB}" srcOrd="0" destOrd="0" parTransId="{D3E7D81A-CCE3-4C18-976A-2783D20F3F8E}" sibTransId="{56EA78FF-E7DC-4468-8551-83CA9D48921F}"/>
    <dgm:cxn modelId="{FFEB08E8-0D6E-48E9-A110-66789B8C1193}" srcId="{5F712D79-037C-4DDE-A51A-E34E88D60644}" destId="{17899BCB-3D13-450E-B35B-0089EB2CE46A}" srcOrd="3" destOrd="0" parTransId="{1708B5C2-7FC3-492B-BA08-C0F758C01703}" sibTransId="{7961FE1D-4C90-4AD8-926F-8DECA1B9E778}"/>
    <dgm:cxn modelId="{6A8A9B69-9544-4899-9641-05E2A67F5E57}" srcId="{5F712D79-037C-4DDE-A51A-E34E88D60644}" destId="{51C24777-C2FD-4B3C-BED6-ADABCEE0FAEF}" srcOrd="1" destOrd="0" parTransId="{845594F5-E78F-4D3A-AC64-DAF63E84557E}" sibTransId="{B3DB2D5D-A84E-41F4-9817-A7E20AF90C40}"/>
    <dgm:cxn modelId="{0EA0F02D-88EA-4892-8660-306C23AF63EB}" type="presOf" srcId="{0C445C74-0C5E-4098-9567-EE8EA27F2FD4}" destId="{E7D6A758-CF23-4EC9-8F49-7CA74E3740E6}" srcOrd="0" destOrd="2" presId="urn:microsoft.com/office/officeart/2005/8/layout/hList1"/>
    <dgm:cxn modelId="{E694ABCC-C89B-4877-A73D-A323DD717B35}" type="presOf" srcId="{4A6403D6-B97A-4783-9CCD-FA73E4F510FD}" destId="{6E75AC2C-294A-48E8-9E05-AB8240582391}" srcOrd="0" destOrd="0" presId="urn:microsoft.com/office/officeart/2005/8/layout/hList1"/>
    <dgm:cxn modelId="{5FA802D2-D931-4C59-9529-64E0D6585B4B}" type="presOf" srcId="{8B10F27F-30E1-4824-8ABC-EA59266754B8}" destId="{90847029-6E35-43AD-8E63-B85CD2217481}" srcOrd="0" destOrd="0" presId="urn:microsoft.com/office/officeart/2005/8/layout/hList1"/>
    <dgm:cxn modelId="{7D49B821-5DED-4D7D-8B55-F1AB5DB1616C}" type="presOf" srcId="{CADC4BAB-406F-4B47-8F40-4FD1D74DB7FB}" destId="{CF62BDC1-115C-4274-A0EF-89128B984345}" srcOrd="0" destOrd="0" presId="urn:microsoft.com/office/officeart/2005/8/layout/hList1"/>
    <dgm:cxn modelId="{584E18F9-3DD6-410E-9D91-9847F235BEB4}" srcId="{4A6403D6-B97A-4783-9CCD-FA73E4F510FD}" destId="{8B10F27F-30E1-4824-8ABC-EA59266754B8}" srcOrd="0" destOrd="0" parTransId="{426496E2-A6CF-4410-AC85-96702D0D42A2}" sibTransId="{904EA915-50EB-4ACA-AEF1-5B1001937C12}"/>
    <dgm:cxn modelId="{5F3859AB-853D-48FD-9260-4B9A20C16BAC}" type="presOf" srcId="{526EBF6C-BA4A-4D92-9173-DB5DAFD27A30}" destId="{CF62BDC1-115C-4274-A0EF-89128B984345}" srcOrd="0" destOrd="1" presId="urn:microsoft.com/office/officeart/2005/8/layout/hList1"/>
    <dgm:cxn modelId="{96B2CEE6-C2DD-4303-BA36-CF49E4DB8636}" type="presOf" srcId="{072FD8D6-FA77-45FE-8D0C-ADFD9C2BD6B4}" destId="{E7D6A758-CF23-4EC9-8F49-7CA74E3740E6}" srcOrd="0" destOrd="6" presId="urn:microsoft.com/office/officeart/2005/8/layout/hList1"/>
    <dgm:cxn modelId="{76CE7917-763E-4761-984F-75AE62D96FF5}" srcId="{5F712D79-037C-4DDE-A51A-E34E88D60644}" destId="{0C445C74-0C5E-4098-9567-EE8EA27F2FD4}" srcOrd="2" destOrd="0" parTransId="{C26FA2DD-FBC8-42FE-8020-C6BF56E07358}" sibTransId="{71041815-B464-4EFA-98D7-873B99C38018}"/>
    <dgm:cxn modelId="{7148C5C6-E143-4126-B544-DD0722783EFD}" srcId="{CC7C08AF-670B-4BD2-A0A4-F4BA18077BE8}" destId="{526EBF6C-BA4A-4D92-9173-DB5DAFD27A30}" srcOrd="1" destOrd="0" parTransId="{5A00C7CA-7F6E-4A04-83A9-0885740A5B3D}" sibTransId="{CD8411DB-8E09-41FB-9B1B-15B8046BBB98}"/>
    <dgm:cxn modelId="{0853E48C-D04F-4B2F-BAFF-0394AC85EE36}" srcId="{8B10F27F-30E1-4824-8ABC-EA59266754B8}" destId="{371093B0-4E84-47B9-8C50-AE4BCA6EE789}" srcOrd="0" destOrd="0" parTransId="{4A2D9067-77E4-4775-868C-ADA4804D9F0F}" sibTransId="{1A839D9F-A4DE-423A-8CFF-EDC08B52D3E6}"/>
    <dgm:cxn modelId="{4CBA94FE-B9E7-4331-B797-9773C4E677CB}" srcId="{5F712D79-037C-4DDE-A51A-E34E88D60644}" destId="{201B3CEB-2519-45B0-B00C-4CA0B71BF721}" srcOrd="5" destOrd="0" parTransId="{E9CBE636-A30A-420A-88D6-EC0EC9A8A8FA}" sibTransId="{8F6942B3-7876-4898-ADA1-1B041F70C575}"/>
    <dgm:cxn modelId="{270F7A7E-7925-400E-882D-CF8AD3BB6BE3}" type="presOf" srcId="{17899BCB-3D13-450E-B35B-0089EB2CE46A}" destId="{E7D6A758-CF23-4EC9-8F49-7CA74E3740E6}" srcOrd="0" destOrd="3" presId="urn:microsoft.com/office/officeart/2005/8/layout/hList1"/>
    <dgm:cxn modelId="{CDF22D3A-54F8-49CC-B61E-0420491F9553}" srcId="{4A6403D6-B97A-4783-9CCD-FA73E4F510FD}" destId="{5F712D79-037C-4DDE-A51A-E34E88D60644}" srcOrd="2" destOrd="0" parTransId="{36207B12-CF29-471F-9ACF-021C458F6967}" sibTransId="{16D9210E-9653-4ECB-8957-BB3F36543F00}"/>
    <dgm:cxn modelId="{FA8F4A0A-FECC-4D7B-BED2-9B7378A80720}" srcId="{5F712D79-037C-4DDE-A51A-E34E88D60644}" destId="{A8751BF1-0D49-4276-BEE0-E49C89B1EDBE}" srcOrd="0" destOrd="0" parTransId="{42C027F0-94D9-49D9-A8D4-4A0B8D41EB0C}" sibTransId="{12C786A2-1274-4BBD-80A8-1C990588C08F}"/>
    <dgm:cxn modelId="{3493333D-73B7-4B47-BE58-C7C1A9486D4A}" type="presOf" srcId="{371093B0-4E84-47B9-8C50-AE4BCA6EE789}" destId="{673371F8-4789-4EBF-8E25-3F8C0C91190E}" srcOrd="0" destOrd="0" presId="urn:microsoft.com/office/officeart/2005/8/layout/hList1"/>
    <dgm:cxn modelId="{C554B73B-1E75-4C53-98D0-3F20CF941DA8}" srcId="{8B10F27F-30E1-4824-8ABC-EA59266754B8}" destId="{E4F011B2-3D6D-4C0B-B329-A6EC2EBAC57C}" srcOrd="1" destOrd="0" parTransId="{6588E34C-7351-4E09-B42A-B89C21D41FCE}" sibTransId="{9E2BF2C0-04C2-4F9E-B2F3-33A75F383060}"/>
    <dgm:cxn modelId="{3298514C-2FD9-4821-BC2E-2CF468B9835F}" type="presOf" srcId="{CC7C08AF-670B-4BD2-A0A4-F4BA18077BE8}" destId="{8A1291E7-3397-433B-B0B8-91E5511CB305}" srcOrd="0" destOrd="0" presId="urn:microsoft.com/office/officeart/2005/8/layout/hList1"/>
    <dgm:cxn modelId="{575851E4-F49E-4EF4-92CF-EC5EE29B68EA}" type="presOf" srcId="{5F712D79-037C-4DDE-A51A-E34E88D60644}" destId="{52A55CA8-9926-494B-815A-CA45F5C4C1EC}" srcOrd="0" destOrd="0" presId="urn:microsoft.com/office/officeart/2005/8/layout/hList1"/>
    <dgm:cxn modelId="{1F1E44D2-381D-4A77-8803-5F2B867EF46C}" type="presOf" srcId="{E4F011B2-3D6D-4C0B-B329-A6EC2EBAC57C}" destId="{673371F8-4789-4EBF-8E25-3F8C0C91190E}" srcOrd="0" destOrd="1" presId="urn:microsoft.com/office/officeart/2005/8/layout/hList1"/>
    <dgm:cxn modelId="{26B24908-119C-4C68-BACE-A0245969FD92}" type="presOf" srcId="{51C24777-C2FD-4B3C-BED6-ADABCEE0FAEF}" destId="{E7D6A758-CF23-4EC9-8F49-7CA74E3740E6}" srcOrd="0" destOrd="1" presId="urn:microsoft.com/office/officeart/2005/8/layout/hList1"/>
    <dgm:cxn modelId="{C9E75D52-E54A-40E3-A47D-C11156D79980}" type="presParOf" srcId="{6E75AC2C-294A-48E8-9E05-AB8240582391}" destId="{D6F48BEE-E89B-4CDA-BF32-CE52EEE9A3A1}" srcOrd="0" destOrd="0" presId="urn:microsoft.com/office/officeart/2005/8/layout/hList1"/>
    <dgm:cxn modelId="{8F8BEA94-1AF7-465F-998C-250FFD90F521}" type="presParOf" srcId="{D6F48BEE-E89B-4CDA-BF32-CE52EEE9A3A1}" destId="{90847029-6E35-43AD-8E63-B85CD2217481}" srcOrd="0" destOrd="0" presId="urn:microsoft.com/office/officeart/2005/8/layout/hList1"/>
    <dgm:cxn modelId="{4B60198C-8BE4-4631-8EDB-3333C06F7CD0}" type="presParOf" srcId="{D6F48BEE-E89B-4CDA-BF32-CE52EEE9A3A1}" destId="{673371F8-4789-4EBF-8E25-3F8C0C91190E}" srcOrd="1" destOrd="0" presId="urn:microsoft.com/office/officeart/2005/8/layout/hList1"/>
    <dgm:cxn modelId="{B65508B1-4CE9-49EB-8A3C-04333BF3AC6D}" type="presParOf" srcId="{6E75AC2C-294A-48E8-9E05-AB8240582391}" destId="{92CCD4E9-EDBB-4A62-A045-048BCEBB780E}" srcOrd="1" destOrd="0" presId="urn:microsoft.com/office/officeart/2005/8/layout/hList1"/>
    <dgm:cxn modelId="{51B2DDEC-904D-42C0-A6FB-3D5F9F42E5B8}" type="presParOf" srcId="{6E75AC2C-294A-48E8-9E05-AB8240582391}" destId="{803A2992-FE0E-46D8-917E-23AD04940367}" srcOrd="2" destOrd="0" presId="urn:microsoft.com/office/officeart/2005/8/layout/hList1"/>
    <dgm:cxn modelId="{0D00A4C8-26AF-4983-8CBB-737309D0E96A}" type="presParOf" srcId="{803A2992-FE0E-46D8-917E-23AD04940367}" destId="{8A1291E7-3397-433B-B0B8-91E5511CB305}" srcOrd="0" destOrd="0" presId="urn:microsoft.com/office/officeart/2005/8/layout/hList1"/>
    <dgm:cxn modelId="{8D764284-3742-498B-8F0F-FEDDB0505258}" type="presParOf" srcId="{803A2992-FE0E-46D8-917E-23AD04940367}" destId="{CF62BDC1-115C-4274-A0EF-89128B984345}" srcOrd="1" destOrd="0" presId="urn:microsoft.com/office/officeart/2005/8/layout/hList1"/>
    <dgm:cxn modelId="{FEDA6AA7-B26B-4457-96C1-46D022F3C919}" type="presParOf" srcId="{6E75AC2C-294A-48E8-9E05-AB8240582391}" destId="{CB642EF7-5E10-4B37-8EA8-D56EEEBFA15E}" srcOrd="3" destOrd="0" presId="urn:microsoft.com/office/officeart/2005/8/layout/hList1"/>
    <dgm:cxn modelId="{E908EA9F-D02E-431C-89DA-1CEE450607D3}" type="presParOf" srcId="{6E75AC2C-294A-48E8-9E05-AB8240582391}" destId="{113CE820-314F-44BC-AFE2-E4D0CC068A8F}" srcOrd="4" destOrd="0" presId="urn:microsoft.com/office/officeart/2005/8/layout/hList1"/>
    <dgm:cxn modelId="{1AA26809-D692-4527-83E9-3D032C265D92}" type="presParOf" srcId="{113CE820-314F-44BC-AFE2-E4D0CC068A8F}" destId="{52A55CA8-9926-494B-815A-CA45F5C4C1EC}" srcOrd="0" destOrd="0" presId="urn:microsoft.com/office/officeart/2005/8/layout/hList1"/>
    <dgm:cxn modelId="{BA30E158-C346-4C98-A9DC-0C21F0FA39CA}" type="presParOf" srcId="{113CE820-314F-44BC-AFE2-E4D0CC068A8F}" destId="{E7D6A758-CF23-4EC9-8F49-7CA74E3740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6403D6-B97A-4783-9CCD-FA73E4F510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10F27F-30E1-4824-8ABC-EA59266754B8}">
      <dgm:prSet phldrT="[文字]"/>
      <dgm:spPr/>
      <dgm:t>
        <a:bodyPr/>
        <a:lstStyle/>
        <a:p>
          <a:r>
            <a:rPr lang="zh-TW" altLang="en-US" dirty="0" smtClean="0"/>
            <a:t>全區</a:t>
          </a:r>
          <a:endParaRPr lang="zh-TW" altLang="en-US" dirty="0"/>
        </a:p>
      </dgm:t>
    </dgm:pt>
    <dgm:pt modelId="{426496E2-A6CF-4410-AC85-96702D0D42A2}" type="par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904EA915-50EB-4ACA-AEF1-5B1001937C12}" type="sib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371093B0-4E84-47B9-8C50-AE4BCA6EE789}">
      <dgm:prSet phldrT="[文字]"/>
      <dgm:spPr/>
      <dgm:t>
        <a:bodyPr/>
        <a:lstStyle/>
        <a:p>
          <a:r>
            <a:rPr lang="zh-TW" altLang="en-US" dirty="0" smtClean="0"/>
            <a:t>武陵高中*</a:t>
          </a:r>
          <a:r>
            <a:rPr lang="en-US" altLang="zh-TW" dirty="0" smtClean="0"/>
            <a:t>1</a:t>
          </a:r>
          <a:br>
            <a:rPr lang="en-US" altLang="zh-TW" dirty="0" smtClean="0"/>
          </a:br>
          <a:r>
            <a:rPr lang="zh-TW" altLang="en-US" dirty="0" smtClean="0"/>
            <a:t>中大壢中*</a:t>
          </a:r>
          <a:r>
            <a:rPr lang="en-US" altLang="zh-TW" dirty="0" smtClean="0"/>
            <a:t>1</a:t>
          </a:r>
          <a:endParaRPr lang="zh-TW" altLang="en-US" dirty="0"/>
        </a:p>
      </dgm:t>
    </dgm:pt>
    <dgm:pt modelId="{4A2D9067-77E4-4775-868C-ADA4804D9F0F}" type="par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1A839D9F-A4DE-423A-8CFF-EDC08B52D3E6}" type="sib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CC7C08AF-670B-4BD2-A0A4-F4BA18077BE8}">
      <dgm:prSet phldrT="[文字]"/>
      <dgm:spPr/>
      <dgm:t>
        <a:bodyPr/>
        <a:lstStyle/>
        <a:p>
          <a:r>
            <a:rPr lang="zh-TW" altLang="en-US" dirty="0" smtClean="0"/>
            <a:t>北區</a:t>
          </a:r>
          <a:endParaRPr lang="zh-TW" altLang="en-US" dirty="0"/>
        </a:p>
      </dgm:t>
    </dgm:pt>
    <dgm:pt modelId="{AFD3616C-3357-434E-B542-92F4DC253C92}" type="par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A9C4D6B3-10A9-4840-93A1-F87AC93CF6A3}" type="sib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CADC4BAB-406F-4B47-8F40-4FD1D74DB7FB}">
      <dgm:prSet phldrT="[文字]"/>
      <dgm:spPr/>
      <dgm:t>
        <a:bodyPr/>
        <a:lstStyle/>
        <a:p>
          <a:r>
            <a:rPr lang="zh-TW" altLang="en-US" dirty="0" smtClean="0"/>
            <a:t>桃園高中*</a:t>
          </a:r>
          <a:r>
            <a:rPr lang="en-US" altLang="zh-TW" dirty="0" smtClean="0"/>
            <a:t>2</a:t>
          </a:r>
          <a:br>
            <a:rPr lang="en-US" altLang="zh-TW" dirty="0" smtClean="0"/>
          </a:br>
          <a:r>
            <a:rPr lang="zh-TW" altLang="en-US" dirty="0" smtClean="0"/>
            <a:t>陽明高中*</a:t>
          </a:r>
          <a:r>
            <a:rPr lang="en-US" altLang="zh-TW" dirty="0" smtClean="0"/>
            <a:t>2</a:t>
          </a:r>
          <a:endParaRPr lang="zh-TW" altLang="en-US" dirty="0"/>
        </a:p>
      </dgm:t>
    </dgm:pt>
    <dgm:pt modelId="{D3E7D81A-CCE3-4C18-976A-2783D20F3F8E}" type="par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6EA78FF-E7DC-4468-8551-83CA9D48921F}" type="sib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F712D79-037C-4DDE-A51A-E34E88D60644}">
      <dgm:prSet phldrT="[文字]"/>
      <dgm:spPr/>
      <dgm:t>
        <a:bodyPr/>
        <a:lstStyle/>
        <a:p>
          <a:r>
            <a:rPr lang="zh-TW" altLang="en-US" dirty="0" smtClean="0"/>
            <a:t>行政區域</a:t>
          </a:r>
          <a:r>
            <a:rPr lang="en-US" altLang="zh-TW" dirty="0" smtClean="0"/>
            <a:t>(30)</a:t>
          </a:r>
          <a:endParaRPr lang="zh-TW" altLang="en-US" dirty="0"/>
        </a:p>
      </dgm:t>
    </dgm:pt>
    <dgm:pt modelId="{36207B12-CF29-471F-9ACF-021C458F6967}" type="par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16D9210E-9653-4ECB-8957-BB3F36543F00}" type="sib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A8751BF1-0D49-4276-BEE0-E49C89B1EDBE}">
      <dgm:prSet phldrT="[文字]"/>
      <dgm:spPr/>
      <dgm:t>
        <a:bodyPr/>
        <a:lstStyle/>
        <a:p>
          <a:r>
            <a:rPr lang="zh-TW" altLang="en-US" dirty="0" smtClean="0"/>
            <a:t>大園國際高中</a:t>
          </a:r>
          <a:endParaRPr lang="zh-TW" altLang="en-US" dirty="0"/>
        </a:p>
      </dgm:t>
    </dgm:pt>
    <dgm:pt modelId="{42C027F0-94D9-49D9-A8D4-4A0B8D41EB0C}" type="par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12C786A2-1274-4BBD-80A8-1C990588C08F}" type="sib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027BD5F3-6B7C-4668-881A-FF8B964BABF3}">
      <dgm:prSet phldrT="[文字]"/>
      <dgm:spPr/>
      <dgm:t>
        <a:bodyPr/>
        <a:lstStyle/>
        <a:p>
          <a:r>
            <a:rPr lang="zh-TW" altLang="en-US" dirty="0" smtClean="0"/>
            <a:t>壽山高中</a:t>
          </a:r>
          <a:endParaRPr lang="zh-TW" altLang="en-US" dirty="0"/>
        </a:p>
      </dgm:t>
    </dgm:pt>
    <dgm:pt modelId="{62DD8DC3-4C2D-4C05-A319-32F6FFFE6EF7}" type="parTrans" cxnId="{E7429EDA-7755-444D-B444-673FF3104E4D}">
      <dgm:prSet/>
      <dgm:spPr/>
      <dgm:t>
        <a:bodyPr/>
        <a:lstStyle/>
        <a:p>
          <a:endParaRPr lang="zh-TW" altLang="en-US"/>
        </a:p>
      </dgm:t>
    </dgm:pt>
    <dgm:pt modelId="{DAC3EE43-9DDA-4EFD-891F-67ABB301DE56}" type="sibTrans" cxnId="{E7429EDA-7755-444D-B444-673FF3104E4D}">
      <dgm:prSet/>
      <dgm:spPr/>
      <dgm:t>
        <a:bodyPr/>
        <a:lstStyle/>
        <a:p>
          <a:endParaRPr lang="zh-TW" altLang="en-US"/>
        </a:p>
      </dgm:t>
    </dgm:pt>
    <dgm:pt modelId="{A9E6283D-5D09-48C9-BB67-37BF6DD8C0C4}">
      <dgm:prSet phldrT="[文字]"/>
      <dgm:spPr/>
      <dgm:t>
        <a:bodyPr/>
        <a:lstStyle/>
        <a:p>
          <a:r>
            <a:rPr lang="zh-TW" altLang="en-US" dirty="0" smtClean="0"/>
            <a:t>南崁高中</a:t>
          </a:r>
          <a:endParaRPr lang="zh-TW" altLang="en-US" dirty="0"/>
        </a:p>
      </dgm:t>
    </dgm:pt>
    <dgm:pt modelId="{5B4060D2-E5B2-423A-BE20-F6F339FF5705}" type="parTrans" cxnId="{7AA86FB9-C391-4E9A-B795-A173B7EC373E}">
      <dgm:prSet/>
      <dgm:spPr/>
      <dgm:t>
        <a:bodyPr/>
        <a:lstStyle/>
        <a:p>
          <a:endParaRPr lang="zh-TW" altLang="en-US"/>
        </a:p>
      </dgm:t>
    </dgm:pt>
    <dgm:pt modelId="{CB159447-034E-4510-8125-03CA44DF0BED}" type="sibTrans" cxnId="{7AA86FB9-C391-4E9A-B795-A173B7EC373E}">
      <dgm:prSet/>
      <dgm:spPr/>
      <dgm:t>
        <a:bodyPr/>
        <a:lstStyle/>
        <a:p>
          <a:endParaRPr lang="zh-TW" altLang="en-US"/>
        </a:p>
      </dgm:t>
    </dgm:pt>
    <dgm:pt modelId="{DD89FAFA-46B6-474A-8422-FB7E6BDA58E6}">
      <dgm:prSet phldrT="[文字]"/>
      <dgm:spPr/>
      <dgm:t>
        <a:bodyPr/>
        <a:lstStyle/>
        <a:p>
          <a:r>
            <a:rPr lang="zh-TW" altLang="en-US" dirty="0" smtClean="0"/>
            <a:t>永豐高中</a:t>
          </a:r>
          <a:endParaRPr lang="zh-TW" altLang="en-US" dirty="0"/>
        </a:p>
      </dgm:t>
    </dgm:pt>
    <dgm:pt modelId="{1087DD5E-6B0B-4FFF-90AD-3D7D2D1023B3}" type="parTrans" cxnId="{F02EE298-7611-4054-8242-C04C02567E4F}">
      <dgm:prSet/>
      <dgm:spPr/>
      <dgm:t>
        <a:bodyPr/>
        <a:lstStyle/>
        <a:p>
          <a:endParaRPr lang="zh-TW" altLang="en-US"/>
        </a:p>
      </dgm:t>
    </dgm:pt>
    <dgm:pt modelId="{A5FFB768-E9B5-40DD-A9DF-388C78C5A0A0}" type="sibTrans" cxnId="{F02EE298-7611-4054-8242-C04C02567E4F}">
      <dgm:prSet/>
      <dgm:spPr/>
      <dgm:t>
        <a:bodyPr/>
        <a:lstStyle/>
        <a:p>
          <a:endParaRPr lang="zh-TW" altLang="en-US"/>
        </a:p>
      </dgm:t>
    </dgm:pt>
    <dgm:pt modelId="{B5FC3230-D80F-41C4-BB24-77CD0485D5AF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大園國際高中*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啟英高中*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r>
            <a:rPr lang="zh-TW" altLang="en-US" dirty="0" smtClean="0">
              <a:solidFill>
                <a:srgbClr val="FF0000"/>
              </a:solidFill>
            </a:rPr>
            <a:t> </a:t>
          </a:r>
          <a:r>
            <a:rPr lang="en-US" altLang="zh-TW" dirty="0" smtClean="0">
              <a:solidFill>
                <a:srgbClr val="FF0000"/>
              </a:solidFill>
            </a:rPr>
            <a:t/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治平高中普通*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治平高中綜合*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漢英高中*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endParaRPr lang="zh-TW" altLang="en-US" dirty="0">
            <a:solidFill>
              <a:srgbClr val="FF0000"/>
            </a:solidFill>
          </a:endParaRPr>
        </a:p>
      </dgm:t>
    </dgm:pt>
    <dgm:pt modelId="{84692367-D6C6-4564-8C6D-1C41830B2466}" type="parTrans" cxnId="{3BBDFE20-3028-4F04-8228-CD06CD39401A}">
      <dgm:prSet/>
      <dgm:spPr/>
      <dgm:t>
        <a:bodyPr/>
        <a:lstStyle/>
        <a:p>
          <a:endParaRPr lang="zh-TW" altLang="en-US"/>
        </a:p>
      </dgm:t>
    </dgm:pt>
    <dgm:pt modelId="{899A657C-33CD-445F-9247-7063A4B2DF15}" type="sibTrans" cxnId="{3BBDFE20-3028-4F04-8228-CD06CD39401A}">
      <dgm:prSet/>
      <dgm:spPr/>
      <dgm:t>
        <a:bodyPr/>
        <a:lstStyle/>
        <a:p>
          <a:endParaRPr lang="zh-TW" altLang="en-US"/>
        </a:p>
      </dgm:t>
    </dgm:pt>
    <dgm:pt modelId="{69F8BD47-4B94-451F-B0E0-22A6DA69799B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桃園高中*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r>
            <a:rPr lang="zh-TW" altLang="en-US" dirty="0" smtClean="0">
              <a:solidFill>
                <a:srgbClr val="FF0000"/>
              </a:solidFill>
            </a:rPr>
            <a:t> </a:t>
          </a:r>
          <a:r>
            <a:rPr lang="en-US" altLang="zh-TW" dirty="0" smtClean="0">
              <a:solidFill>
                <a:srgbClr val="FF0000"/>
              </a:solidFill>
            </a:rPr>
            <a:t/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陽明高中*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壽山國貿</a:t>
          </a:r>
          <a:r>
            <a:rPr lang="en-US" altLang="zh-TW" dirty="0" smtClean="0">
              <a:solidFill>
                <a:srgbClr val="FF0000"/>
              </a:solidFill>
            </a:rPr>
            <a:t>*1</a:t>
          </a:r>
          <a:r>
            <a:rPr lang="zh-TW" altLang="en-US" dirty="0" smtClean="0">
              <a:solidFill>
                <a:srgbClr val="FF0000"/>
              </a:solidFill>
            </a:rPr>
            <a:t> </a:t>
          </a:r>
          <a:r>
            <a:rPr lang="en-US" altLang="zh-TW" dirty="0" smtClean="0">
              <a:solidFill>
                <a:srgbClr val="FF0000"/>
              </a:solidFill>
            </a:rPr>
            <a:t/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壽山應外</a:t>
          </a:r>
          <a:r>
            <a:rPr lang="en-US" altLang="zh-TW" dirty="0" smtClean="0">
              <a:solidFill>
                <a:srgbClr val="FF0000"/>
              </a:solidFill>
            </a:rPr>
            <a:t>*1</a:t>
          </a:r>
          <a:r>
            <a:rPr lang="zh-TW" altLang="en-US" dirty="0" smtClean="0">
              <a:solidFill>
                <a:srgbClr val="FF0000"/>
              </a:solidFill>
            </a:rPr>
            <a:t> </a:t>
          </a:r>
          <a:r>
            <a:rPr lang="en-US" altLang="zh-TW" dirty="0" smtClean="0">
              <a:solidFill>
                <a:srgbClr val="FF0000"/>
              </a:solidFill>
            </a:rPr>
            <a:t/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至善高中*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大興高中*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育達高中*</a:t>
          </a:r>
          <a:r>
            <a:rPr lang="en-US" altLang="zh-TW" dirty="0" smtClean="0">
              <a:solidFill>
                <a:srgbClr val="FF0000"/>
              </a:solidFill>
            </a:rPr>
            <a:t>1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新興高中普通*</a:t>
          </a:r>
          <a:r>
            <a:rPr lang="en-US" altLang="zh-TW" dirty="0" smtClean="0">
              <a:solidFill>
                <a:srgbClr val="FF0000"/>
              </a:solidFill>
            </a:rPr>
            <a:t>2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zh-TW" altLang="en-US" dirty="0" smtClean="0">
              <a:solidFill>
                <a:srgbClr val="FF0000"/>
              </a:solidFill>
            </a:rPr>
            <a:t>新興高中綜合*</a:t>
          </a:r>
          <a:r>
            <a:rPr lang="en-US" altLang="zh-TW" dirty="0" smtClean="0">
              <a:solidFill>
                <a:srgbClr val="FF0000"/>
              </a:solidFill>
            </a:rPr>
            <a:t>2</a:t>
          </a:r>
          <a:br>
            <a:rPr lang="en-US" altLang="zh-TW" dirty="0" smtClean="0">
              <a:solidFill>
                <a:srgbClr val="FF0000"/>
              </a:solidFill>
            </a:rPr>
          </a:br>
          <a:r>
            <a:rPr lang="en-US" altLang="zh-TW" dirty="0" smtClean="0">
              <a:solidFill>
                <a:srgbClr val="FF0000"/>
              </a:solidFill>
            </a:rPr>
            <a:t/>
          </a:r>
          <a:br>
            <a:rPr lang="en-US" altLang="zh-TW" dirty="0" smtClean="0">
              <a:solidFill>
                <a:srgbClr val="FF0000"/>
              </a:solidFill>
            </a:rPr>
          </a:br>
          <a:endParaRPr lang="zh-TW" altLang="en-US" dirty="0">
            <a:solidFill>
              <a:srgbClr val="FF0000"/>
            </a:solidFill>
          </a:endParaRPr>
        </a:p>
      </dgm:t>
    </dgm:pt>
    <dgm:pt modelId="{73C17675-B91C-48BF-A496-BA1A5BE3A813}" type="parTrans" cxnId="{C32DB0BE-173F-4C27-B8AE-402930620757}">
      <dgm:prSet/>
      <dgm:spPr/>
      <dgm:t>
        <a:bodyPr/>
        <a:lstStyle/>
        <a:p>
          <a:endParaRPr lang="zh-TW" altLang="en-US"/>
        </a:p>
      </dgm:t>
    </dgm:pt>
    <dgm:pt modelId="{A24CC7D1-78AD-4B93-AB9A-B30EC2295670}" type="sibTrans" cxnId="{C32DB0BE-173F-4C27-B8AE-402930620757}">
      <dgm:prSet/>
      <dgm:spPr/>
      <dgm:t>
        <a:bodyPr/>
        <a:lstStyle/>
        <a:p>
          <a:endParaRPr lang="zh-TW" altLang="en-US"/>
        </a:p>
      </dgm:t>
    </dgm:pt>
    <dgm:pt modelId="{6E75AC2C-294A-48E8-9E05-AB8240582391}" type="pres">
      <dgm:prSet presAssocID="{4A6403D6-B97A-4783-9CCD-FA73E4F510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F48BEE-E89B-4CDA-BF32-CE52EEE9A3A1}" type="pres">
      <dgm:prSet presAssocID="{8B10F27F-30E1-4824-8ABC-EA59266754B8}" presName="composite" presStyleCnt="0"/>
      <dgm:spPr/>
    </dgm:pt>
    <dgm:pt modelId="{90847029-6E35-43AD-8E63-B85CD2217481}" type="pres">
      <dgm:prSet presAssocID="{8B10F27F-30E1-4824-8ABC-EA59266754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371F8-4789-4EBF-8E25-3F8C0C91190E}" type="pres">
      <dgm:prSet presAssocID="{8B10F27F-30E1-4824-8ABC-EA59266754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CD4E9-EDBB-4A62-A045-048BCEBB780E}" type="pres">
      <dgm:prSet presAssocID="{904EA915-50EB-4ACA-AEF1-5B1001937C12}" presName="space" presStyleCnt="0"/>
      <dgm:spPr/>
    </dgm:pt>
    <dgm:pt modelId="{803A2992-FE0E-46D8-917E-23AD04940367}" type="pres">
      <dgm:prSet presAssocID="{CC7C08AF-670B-4BD2-A0A4-F4BA18077BE8}" presName="composite" presStyleCnt="0"/>
      <dgm:spPr/>
    </dgm:pt>
    <dgm:pt modelId="{8A1291E7-3397-433B-B0B8-91E5511CB305}" type="pres">
      <dgm:prSet presAssocID="{CC7C08AF-670B-4BD2-A0A4-F4BA18077B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2BDC1-115C-4274-A0EF-89128B984345}" type="pres">
      <dgm:prSet presAssocID="{CC7C08AF-670B-4BD2-A0A4-F4BA18077BE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42EF7-5E10-4B37-8EA8-D56EEEBFA15E}" type="pres">
      <dgm:prSet presAssocID="{A9C4D6B3-10A9-4840-93A1-F87AC93CF6A3}" presName="space" presStyleCnt="0"/>
      <dgm:spPr/>
    </dgm:pt>
    <dgm:pt modelId="{113CE820-314F-44BC-AFE2-E4D0CC068A8F}" type="pres">
      <dgm:prSet presAssocID="{5F712D79-037C-4DDE-A51A-E34E88D60644}" presName="composite" presStyleCnt="0"/>
      <dgm:spPr/>
    </dgm:pt>
    <dgm:pt modelId="{52A55CA8-9926-494B-815A-CA45F5C4C1EC}" type="pres">
      <dgm:prSet presAssocID="{5F712D79-037C-4DDE-A51A-E34E88D60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6A758-CF23-4EC9-8F49-7CA74E3740E6}" type="pres">
      <dgm:prSet presAssocID="{5F712D79-037C-4DDE-A51A-E34E88D606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6203E2-64A9-4C1F-A3E8-C9CD6A6C645D}" type="presOf" srcId="{DD89FAFA-46B6-474A-8422-FB7E6BDA58E6}" destId="{E7D6A758-CF23-4EC9-8F49-7CA74E3740E6}" srcOrd="0" destOrd="2" presId="urn:microsoft.com/office/officeart/2005/8/layout/hList1"/>
    <dgm:cxn modelId="{6606B3F5-0DBC-44D1-AECB-B482AFD5ECAC}" type="presOf" srcId="{69F8BD47-4B94-451F-B0E0-22A6DA69799B}" destId="{CF62BDC1-115C-4274-A0EF-89128B984345}" srcOrd="0" destOrd="1" presId="urn:microsoft.com/office/officeart/2005/8/layout/hList1"/>
    <dgm:cxn modelId="{CE2E93E8-C15B-4E44-95DC-2A55BF4F48EA}" type="presOf" srcId="{A9E6283D-5D09-48C9-BB67-37BF6DD8C0C4}" destId="{E7D6A758-CF23-4EC9-8F49-7CA74E3740E6}" srcOrd="0" destOrd="1" presId="urn:microsoft.com/office/officeart/2005/8/layout/hList1"/>
    <dgm:cxn modelId="{0B9AD27C-212F-4376-8398-5A6775285627}" type="presOf" srcId="{4A6403D6-B97A-4783-9CCD-FA73E4F510FD}" destId="{6E75AC2C-294A-48E8-9E05-AB8240582391}" srcOrd="0" destOrd="0" presId="urn:microsoft.com/office/officeart/2005/8/layout/hList1"/>
    <dgm:cxn modelId="{38CE64E1-A039-4F71-A6C7-13B3E4964AA4}" type="presOf" srcId="{A8751BF1-0D49-4276-BEE0-E49C89B1EDBE}" destId="{E7D6A758-CF23-4EC9-8F49-7CA74E3740E6}" srcOrd="0" destOrd="3" presId="urn:microsoft.com/office/officeart/2005/8/layout/hList1"/>
    <dgm:cxn modelId="{5A8776F7-B9CC-4EFC-80D3-DE7943697A94}" type="presOf" srcId="{8B10F27F-30E1-4824-8ABC-EA59266754B8}" destId="{90847029-6E35-43AD-8E63-B85CD2217481}" srcOrd="0" destOrd="0" presId="urn:microsoft.com/office/officeart/2005/8/layout/hList1"/>
    <dgm:cxn modelId="{4DC72B62-D559-489F-B541-371E5AD6C7AE}" srcId="{4A6403D6-B97A-4783-9CCD-FA73E4F510FD}" destId="{CC7C08AF-670B-4BD2-A0A4-F4BA18077BE8}" srcOrd="1" destOrd="0" parTransId="{AFD3616C-3357-434E-B542-92F4DC253C92}" sibTransId="{A9C4D6B3-10A9-4840-93A1-F87AC93CF6A3}"/>
    <dgm:cxn modelId="{1321D378-309F-4F9C-BFE8-B04E171A2EC5}" type="presOf" srcId="{CC7C08AF-670B-4BD2-A0A4-F4BA18077BE8}" destId="{8A1291E7-3397-433B-B0B8-91E5511CB305}" srcOrd="0" destOrd="0" presId="urn:microsoft.com/office/officeart/2005/8/layout/hList1"/>
    <dgm:cxn modelId="{13F092F2-75FD-41A5-A04E-F447BC33CE20}" srcId="{CC7C08AF-670B-4BD2-A0A4-F4BA18077BE8}" destId="{CADC4BAB-406F-4B47-8F40-4FD1D74DB7FB}" srcOrd="0" destOrd="0" parTransId="{D3E7D81A-CCE3-4C18-976A-2783D20F3F8E}" sibTransId="{56EA78FF-E7DC-4468-8551-83CA9D48921F}"/>
    <dgm:cxn modelId="{C32DB0BE-173F-4C27-B8AE-402930620757}" srcId="{CC7C08AF-670B-4BD2-A0A4-F4BA18077BE8}" destId="{69F8BD47-4B94-451F-B0E0-22A6DA69799B}" srcOrd="1" destOrd="0" parTransId="{73C17675-B91C-48BF-A496-BA1A5BE3A813}" sibTransId="{A24CC7D1-78AD-4B93-AB9A-B30EC2295670}"/>
    <dgm:cxn modelId="{6171F6F4-1536-4FF8-B9CC-1E673496E1E3}" type="presOf" srcId="{371093B0-4E84-47B9-8C50-AE4BCA6EE789}" destId="{673371F8-4789-4EBF-8E25-3F8C0C91190E}" srcOrd="0" destOrd="0" presId="urn:microsoft.com/office/officeart/2005/8/layout/hList1"/>
    <dgm:cxn modelId="{584E18F9-3DD6-410E-9D91-9847F235BEB4}" srcId="{4A6403D6-B97A-4783-9CCD-FA73E4F510FD}" destId="{8B10F27F-30E1-4824-8ABC-EA59266754B8}" srcOrd="0" destOrd="0" parTransId="{426496E2-A6CF-4410-AC85-96702D0D42A2}" sibTransId="{904EA915-50EB-4ACA-AEF1-5B1001937C12}"/>
    <dgm:cxn modelId="{BF998111-6392-4259-9E6E-F06CB892A02F}" type="presOf" srcId="{5F712D79-037C-4DDE-A51A-E34E88D60644}" destId="{52A55CA8-9926-494B-815A-CA45F5C4C1EC}" srcOrd="0" destOrd="0" presId="urn:microsoft.com/office/officeart/2005/8/layout/hList1"/>
    <dgm:cxn modelId="{0853E48C-D04F-4B2F-BAFF-0394AC85EE36}" srcId="{8B10F27F-30E1-4824-8ABC-EA59266754B8}" destId="{371093B0-4E84-47B9-8C50-AE4BCA6EE789}" srcOrd="0" destOrd="0" parTransId="{4A2D9067-77E4-4775-868C-ADA4804D9F0F}" sibTransId="{1A839D9F-A4DE-423A-8CFF-EDC08B52D3E6}"/>
    <dgm:cxn modelId="{FA8F4A0A-FECC-4D7B-BED2-9B7378A80720}" srcId="{5F712D79-037C-4DDE-A51A-E34E88D60644}" destId="{A8751BF1-0D49-4276-BEE0-E49C89B1EDBE}" srcOrd="3" destOrd="0" parTransId="{42C027F0-94D9-49D9-A8D4-4A0B8D41EB0C}" sibTransId="{12C786A2-1274-4BBD-80A8-1C990588C08F}"/>
    <dgm:cxn modelId="{CDF22D3A-54F8-49CC-B61E-0420491F9553}" srcId="{4A6403D6-B97A-4783-9CCD-FA73E4F510FD}" destId="{5F712D79-037C-4DDE-A51A-E34E88D60644}" srcOrd="2" destOrd="0" parTransId="{36207B12-CF29-471F-9ACF-021C458F6967}" sibTransId="{16D9210E-9653-4ECB-8957-BB3F36543F00}"/>
    <dgm:cxn modelId="{F02EE298-7611-4054-8242-C04C02567E4F}" srcId="{5F712D79-037C-4DDE-A51A-E34E88D60644}" destId="{DD89FAFA-46B6-474A-8422-FB7E6BDA58E6}" srcOrd="2" destOrd="0" parTransId="{1087DD5E-6B0B-4FFF-90AD-3D7D2D1023B3}" sibTransId="{A5FFB768-E9B5-40DD-A9DF-388C78C5A0A0}"/>
    <dgm:cxn modelId="{242911B9-C77B-45B9-96ED-F6DAF028371C}" type="presOf" srcId="{027BD5F3-6B7C-4668-881A-FF8B964BABF3}" destId="{E7D6A758-CF23-4EC9-8F49-7CA74E3740E6}" srcOrd="0" destOrd="0" presId="urn:microsoft.com/office/officeart/2005/8/layout/hList1"/>
    <dgm:cxn modelId="{3BBDFE20-3028-4F04-8228-CD06CD39401A}" srcId="{8B10F27F-30E1-4824-8ABC-EA59266754B8}" destId="{B5FC3230-D80F-41C4-BB24-77CD0485D5AF}" srcOrd="1" destOrd="0" parTransId="{84692367-D6C6-4564-8C6D-1C41830B2466}" sibTransId="{899A657C-33CD-445F-9247-7063A4B2DF15}"/>
    <dgm:cxn modelId="{927A5ED9-D1DF-4837-9EE8-A69055E15E16}" type="presOf" srcId="{B5FC3230-D80F-41C4-BB24-77CD0485D5AF}" destId="{673371F8-4789-4EBF-8E25-3F8C0C91190E}" srcOrd="0" destOrd="1" presId="urn:microsoft.com/office/officeart/2005/8/layout/hList1"/>
    <dgm:cxn modelId="{A8DAE32F-A6BB-47DF-BC60-899365E8FE79}" type="presOf" srcId="{CADC4BAB-406F-4B47-8F40-4FD1D74DB7FB}" destId="{CF62BDC1-115C-4274-A0EF-89128B984345}" srcOrd="0" destOrd="0" presId="urn:microsoft.com/office/officeart/2005/8/layout/hList1"/>
    <dgm:cxn modelId="{7AA86FB9-C391-4E9A-B795-A173B7EC373E}" srcId="{5F712D79-037C-4DDE-A51A-E34E88D60644}" destId="{A9E6283D-5D09-48C9-BB67-37BF6DD8C0C4}" srcOrd="1" destOrd="0" parTransId="{5B4060D2-E5B2-423A-BE20-F6F339FF5705}" sibTransId="{CB159447-034E-4510-8125-03CA44DF0BED}"/>
    <dgm:cxn modelId="{E7429EDA-7755-444D-B444-673FF3104E4D}" srcId="{5F712D79-037C-4DDE-A51A-E34E88D60644}" destId="{027BD5F3-6B7C-4668-881A-FF8B964BABF3}" srcOrd="0" destOrd="0" parTransId="{62DD8DC3-4C2D-4C05-A319-32F6FFFE6EF7}" sibTransId="{DAC3EE43-9DDA-4EFD-891F-67ABB301DE56}"/>
    <dgm:cxn modelId="{62F9E1DD-2689-41DD-A6C2-A1F0C8743E78}" type="presParOf" srcId="{6E75AC2C-294A-48E8-9E05-AB8240582391}" destId="{D6F48BEE-E89B-4CDA-BF32-CE52EEE9A3A1}" srcOrd="0" destOrd="0" presId="urn:microsoft.com/office/officeart/2005/8/layout/hList1"/>
    <dgm:cxn modelId="{9A32644E-6146-4A39-BABF-3B7E1005DACD}" type="presParOf" srcId="{D6F48BEE-E89B-4CDA-BF32-CE52EEE9A3A1}" destId="{90847029-6E35-43AD-8E63-B85CD2217481}" srcOrd="0" destOrd="0" presId="urn:microsoft.com/office/officeart/2005/8/layout/hList1"/>
    <dgm:cxn modelId="{1C30B810-F146-46C0-B304-D63BB2AF678F}" type="presParOf" srcId="{D6F48BEE-E89B-4CDA-BF32-CE52EEE9A3A1}" destId="{673371F8-4789-4EBF-8E25-3F8C0C91190E}" srcOrd="1" destOrd="0" presId="urn:microsoft.com/office/officeart/2005/8/layout/hList1"/>
    <dgm:cxn modelId="{FDD0E5E6-598D-4D82-A2E2-028F07E6E1E3}" type="presParOf" srcId="{6E75AC2C-294A-48E8-9E05-AB8240582391}" destId="{92CCD4E9-EDBB-4A62-A045-048BCEBB780E}" srcOrd="1" destOrd="0" presId="urn:microsoft.com/office/officeart/2005/8/layout/hList1"/>
    <dgm:cxn modelId="{032CB5B7-1634-433C-8086-1E825BCD2DA0}" type="presParOf" srcId="{6E75AC2C-294A-48E8-9E05-AB8240582391}" destId="{803A2992-FE0E-46D8-917E-23AD04940367}" srcOrd="2" destOrd="0" presId="urn:microsoft.com/office/officeart/2005/8/layout/hList1"/>
    <dgm:cxn modelId="{F212C5C9-70B1-4EAE-8DEE-746023DA8255}" type="presParOf" srcId="{803A2992-FE0E-46D8-917E-23AD04940367}" destId="{8A1291E7-3397-433B-B0B8-91E5511CB305}" srcOrd="0" destOrd="0" presId="urn:microsoft.com/office/officeart/2005/8/layout/hList1"/>
    <dgm:cxn modelId="{25DC3043-0B47-4EFA-8F16-84B5ACDA2482}" type="presParOf" srcId="{803A2992-FE0E-46D8-917E-23AD04940367}" destId="{CF62BDC1-115C-4274-A0EF-89128B984345}" srcOrd="1" destOrd="0" presId="urn:microsoft.com/office/officeart/2005/8/layout/hList1"/>
    <dgm:cxn modelId="{DEEC13AC-5C5E-4F8E-9B76-7F9E7F5F3138}" type="presParOf" srcId="{6E75AC2C-294A-48E8-9E05-AB8240582391}" destId="{CB642EF7-5E10-4B37-8EA8-D56EEEBFA15E}" srcOrd="3" destOrd="0" presId="urn:microsoft.com/office/officeart/2005/8/layout/hList1"/>
    <dgm:cxn modelId="{E25EFA3D-2870-455C-8144-6896AB12F461}" type="presParOf" srcId="{6E75AC2C-294A-48E8-9E05-AB8240582391}" destId="{113CE820-314F-44BC-AFE2-E4D0CC068A8F}" srcOrd="4" destOrd="0" presId="urn:microsoft.com/office/officeart/2005/8/layout/hList1"/>
    <dgm:cxn modelId="{AE43CF96-6BE3-4821-AB77-845E9996C5CE}" type="presParOf" srcId="{113CE820-314F-44BC-AFE2-E4D0CC068A8F}" destId="{52A55CA8-9926-494B-815A-CA45F5C4C1EC}" srcOrd="0" destOrd="0" presId="urn:microsoft.com/office/officeart/2005/8/layout/hList1"/>
    <dgm:cxn modelId="{6EB77BF6-0789-4B6A-BD51-A174A79F2845}" type="presParOf" srcId="{113CE820-314F-44BC-AFE2-E4D0CC068A8F}" destId="{E7D6A758-CF23-4EC9-8F49-7CA74E3740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7B186F-5B46-468C-AF55-E024DAAFAA3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E79064-68C8-483E-A861-C4EFA5F54ACA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106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學年度桃連區特色招生甄選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3CD7FB1-65A5-4620-A94D-7E1A4C92B777}" type="par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8A2C6E5-2988-49BF-B1B1-289F0A496B89}" type="sibTrans" cxnId="{41D125F7-4F59-44F9-B8B1-BE12B712D02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7112B98-6EF3-4FE7-BF3D-C59D1B36800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考試分發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120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個名額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</dgm:t>
    </dgm:pt>
    <dgm:pt modelId="{D565FFC9-7E5F-4E16-B5CB-8356BB01A266}" type="par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5566B29-EA1D-499F-BCA4-71D0AE10D7B6}" type="sibTrans" cxnId="{B0DBCE13-AB09-4A29-B70A-02676696CE9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63E3733-E3DE-4603-B81D-A0792027901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專業群科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-51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2298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個名額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6CB1DB07-AA8B-4C48-A29B-559FCF6B1F87}" type="par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EB7CB51-D528-4B27-BF94-CC9191BAC249}" type="sibTrans" cxnId="{D0D89CFF-2DDC-42B9-97EF-165D11C6701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549D92B-83E7-4382-BCE2-AD411F4B909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科學班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班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個名額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97738555-1C5B-4877-B0B6-5F0D62AC8F85}" type="par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C9B512C-8C6C-417C-9FE7-3CA82609C85E}" type="sibTrans" cxnId="{DE024195-E350-41E0-843C-07E1C18E238A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2B8C07D-43F5-4C65-A23A-D2D80650E3E0}">
      <dgm:prSet phldrT="[文字]" custT="1"/>
      <dgm:spPr/>
      <dgm:t>
        <a:bodyPr/>
        <a:lstStyle/>
        <a:p>
          <a:pPr algn="l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體育班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-13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班  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370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藝才美術班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-4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班  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120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藝才音樂班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-3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班  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90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個名額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藝才舞蹈班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-1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班 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個名額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77E55E1-8396-468B-AFE0-22BEDD77F5B7}" type="par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ACF4943-C3D6-4084-BAB5-AE5B368DB4A7}" type="sibTrans" cxnId="{6D7DEF88-D32A-4953-A58A-951ACC9EE33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946C596-4121-4021-BADA-B7DCCC57B3BE}" type="pres">
      <dgm:prSet presAssocID="{827B186F-5B46-468C-AF55-E024DAAFAA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023388-E77E-4DEB-AB21-039C45EBC052}" type="pres">
      <dgm:prSet presAssocID="{827B186F-5B46-468C-AF55-E024DAAFAA39}" presName="matrix" presStyleCnt="0"/>
      <dgm:spPr/>
    </dgm:pt>
    <dgm:pt modelId="{CD18A5EF-14CC-4D99-B9B5-ADC491578342}" type="pres">
      <dgm:prSet presAssocID="{827B186F-5B46-468C-AF55-E024DAAFAA3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C4C3389C-960C-45F0-B12F-65FC46FCDAAF}" type="pres">
      <dgm:prSet presAssocID="{827B186F-5B46-468C-AF55-E024DAAFAA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2D15B-CF76-4202-AA22-9C6B1404492F}" type="pres">
      <dgm:prSet presAssocID="{827B186F-5B46-468C-AF55-E024DAAFAA3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DBDCC4B-9364-4C26-897D-9D5279936C4A}" type="pres">
      <dgm:prSet presAssocID="{827B186F-5B46-468C-AF55-E024DAAFAA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F4473-6895-42D5-9283-BB264002653F}" type="pres">
      <dgm:prSet presAssocID="{827B186F-5B46-468C-AF55-E024DAAFAA3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CD12BA36-16AB-4F0D-9947-4D905491FE95}" type="pres">
      <dgm:prSet presAssocID="{827B186F-5B46-468C-AF55-E024DAAFAA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B11538-AE62-4BBD-9767-0683C1A64A5B}" type="pres">
      <dgm:prSet presAssocID="{827B186F-5B46-468C-AF55-E024DAAFAA3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D9475630-C8AD-44A0-9DDF-60B3D2C6E705}" type="pres">
      <dgm:prSet presAssocID="{827B186F-5B46-468C-AF55-E024DAAFAA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5E15C-553B-471B-9ADC-ED155AB191E3}" type="pres">
      <dgm:prSet presAssocID="{827B186F-5B46-468C-AF55-E024DAAFAA39}" presName="centerTile" presStyleLbl="fgShp" presStyleIdx="0" presStyleCnt="1" custScaleX="11492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DBCE13-AB09-4A29-B70A-02676696CE97}" srcId="{F9E79064-68C8-483E-A861-C4EFA5F54ACA}" destId="{A7112B98-6EF3-4FE7-BF3D-C59D1B368008}" srcOrd="0" destOrd="0" parTransId="{D565FFC9-7E5F-4E16-B5CB-8356BB01A266}" sibTransId="{C5566B29-EA1D-499F-BCA4-71D0AE10D7B6}"/>
    <dgm:cxn modelId="{162EF6D2-44E0-47A8-80E4-D9D549D07FAA}" type="presOf" srcId="{B2B8C07D-43F5-4C65-A23A-D2D80650E3E0}" destId="{6AB11538-AE62-4BBD-9767-0683C1A64A5B}" srcOrd="0" destOrd="0" presId="urn:microsoft.com/office/officeart/2005/8/layout/matrix1"/>
    <dgm:cxn modelId="{FB014197-B8C5-4B6C-98D4-DAF66D9AD0F1}" type="presOf" srcId="{163E3733-E3DE-4603-B81D-A07920279013}" destId="{2DBDCC4B-9364-4C26-897D-9D5279936C4A}" srcOrd="1" destOrd="0" presId="urn:microsoft.com/office/officeart/2005/8/layout/matrix1"/>
    <dgm:cxn modelId="{D0D89CFF-2DDC-42B9-97EF-165D11C67010}" srcId="{F9E79064-68C8-483E-A861-C4EFA5F54ACA}" destId="{163E3733-E3DE-4603-B81D-A07920279013}" srcOrd="1" destOrd="0" parTransId="{6CB1DB07-AA8B-4C48-A29B-559FCF6B1F87}" sibTransId="{EEB7CB51-D528-4B27-BF94-CC9191BAC249}"/>
    <dgm:cxn modelId="{CE0EEFDE-DCD8-4752-8647-AF195029A820}" type="presOf" srcId="{A7112B98-6EF3-4FE7-BF3D-C59D1B368008}" destId="{CD18A5EF-14CC-4D99-B9B5-ADC491578342}" srcOrd="0" destOrd="0" presId="urn:microsoft.com/office/officeart/2005/8/layout/matrix1"/>
    <dgm:cxn modelId="{E1B44930-05C4-411C-A7D8-565FF9FBD528}" type="presOf" srcId="{6549D92B-83E7-4382-BCE2-AD411F4B9095}" destId="{E95F4473-6895-42D5-9283-BB264002653F}" srcOrd="0" destOrd="0" presId="urn:microsoft.com/office/officeart/2005/8/layout/matrix1"/>
    <dgm:cxn modelId="{56B01930-F86A-4118-96C8-85F811FBC0E8}" type="presOf" srcId="{B2B8C07D-43F5-4C65-A23A-D2D80650E3E0}" destId="{D9475630-C8AD-44A0-9DDF-60B3D2C6E705}" srcOrd="1" destOrd="0" presId="urn:microsoft.com/office/officeart/2005/8/layout/matrix1"/>
    <dgm:cxn modelId="{A88029C6-0CAF-4EF1-996E-0589A9D583F5}" type="presOf" srcId="{A7112B98-6EF3-4FE7-BF3D-C59D1B368008}" destId="{C4C3389C-960C-45F0-B12F-65FC46FCDAAF}" srcOrd="1" destOrd="0" presId="urn:microsoft.com/office/officeart/2005/8/layout/matrix1"/>
    <dgm:cxn modelId="{DE024195-E350-41E0-843C-07E1C18E238A}" srcId="{F9E79064-68C8-483E-A861-C4EFA5F54ACA}" destId="{6549D92B-83E7-4382-BCE2-AD411F4B9095}" srcOrd="2" destOrd="0" parTransId="{97738555-1C5B-4877-B0B6-5F0D62AC8F85}" sibTransId="{4C9B512C-8C6C-417C-9FE7-3CA82609C85E}"/>
    <dgm:cxn modelId="{82A3E126-B7A4-423F-97BF-F8B540129024}" type="presOf" srcId="{827B186F-5B46-468C-AF55-E024DAAFAA39}" destId="{7946C596-4121-4021-BADA-B7DCCC57B3BE}" srcOrd="0" destOrd="0" presId="urn:microsoft.com/office/officeart/2005/8/layout/matrix1"/>
    <dgm:cxn modelId="{0F34519E-8F36-4589-A76F-760CF0DC5E5E}" type="presOf" srcId="{163E3733-E3DE-4603-B81D-A07920279013}" destId="{3FA2D15B-CF76-4202-AA22-9C6B1404492F}" srcOrd="0" destOrd="0" presId="urn:microsoft.com/office/officeart/2005/8/layout/matrix1"/>
    <dgm:cxn modelId="{41D125F7-4F59-44F9-B8B1-BE12B712D02E}" srcId="{827B186F-5B46-468C-AF55-E024DAAFAA39}" destId="{F9E79064-68C8-483E-A861-C4EFA5F54ACA}" srcOrd="0" destOrd="0" parTransId="{83CD7FB1-65A5-4620-A94D-7E1A4C92B777}" sibTransId="{88A2C6E5-2988-49BF-B1B1-289F0A496B89}"/>
    <dgm:cxn modelId="{CCC60350-A562-46CA-9D82-B9F14FFABAAD}" type="presOf" srcId="{F9E79064-68C8-483E-A861-C4EFA5F54ACA}" destId="{7595E15C-553B-471B-9ADC-ED155AB191E3}" srcOrd="0" destOrd="0" presId="urn:microsoft.com/office/officeart/2005/8/layout/matrix1"/>
    <dgm:cxn modelId="{0F3CFE54-1E83-429A-B324-CEBBEA71FEE1}" type="presOf" srcId="{6549D92B-83E7-4382-BCE2-AD411F4B9095}" destId="{CD12BA36-16AB-4F0D-9947-4D905491FE95}" srcOrd="1" destOrd="0" presId="urn:microsoft.com/office/officeart/2005/8/layout/matrix1"/>
    <dgm:cxn modelId="{6D7DEF88-D32A-4953-A58A-951ACC9EE33F}" srcId="{F9E79064-68C8-483E-A861-C4EFA5F54ACA}" destId="{B2B8C07D-43F5-4C65-A23A-D2D80650E3E0}" srcOrd="3" destOrd="0" parTransId="{477E55E1-8396-468B-AFE0-22BEDD77F5B7}" sibTransId="{DACF4943-C3D6-4084-BAB5-AE5B368DB4A7}"/>
    <dgm:cxn modelId="{07155026-840D-4617-8534-3A78EC769EF5}" type="presParOf" srcId="{7946C596-4121-4021-BADA-B7DCCC57B3BE}" destId="{6D023388-E77E-4DEB-AB21-039C45EBC052}" srcOrd="0" destOrd="0" presId="urn:microsoft.com/office/officeart/2005/8/layout/matrix1"/>
    <dgm:cxn modelId="{6DEDB560-8F20-428D-B70E-867D10E2ACC2}" type="presParOf" srcId="{6D023388-E77E-4DEB-AB21-039C45EBC052}" destId="{CD18A5EF-14CC-4D99-B9B5-ADC491578342}" srcOrd="0" destOrd="0" presId="urn:microsoft.com/office/officeart/2005/8/layout/matrix1"/>
    <dgm:cxn modelId="{A364610B-6DDF-447D-BF5A-358A4BD94B49}" type="presParOf" srcId="{6D023388-E77E-4DEB-AB21-039C45EBC052}" destId="{C4C3389C-960C-45F0-B12F-65FC46FCDAAF}" srcOrd="1" destOrd="0" presId="urn:microsoft.com/office/officeart/2005/8/layout/matrix1"/>
    <dgm:cxn modelId="{D777D368-7575-43AA-962B-AFE6DC0C732F}" type="presParOf" srcId="{6D023388-E77E-4DEB-AB21-039C45EBC052}" destId="{3FA2D15B-CF76-4202-AA22-9C6B1404492F}" srcOrd="2" destOrd="0" presId="urn:microsoft.com/office/officeart/2005/8/layout/matrix1"/>
    <dgm:cxn modelId="{A453B5B0-6EDC-4B28-83F7-D344A1EFA755}" type="presParOf" srcId="{6D023388-E77E-4DEB-AB21-039C45EBC052}" destId="{2DBDCC4B-9364-4C26-897D-9D5279936C4A}" srcOrd="3" destOrd="0" presId="urn:microsoft.com/office/officeart/2005/8/layout/matrix1"/>
    <dgm:cxn modelId="{B26178E8-8340-4F9F-9A3B-3DCEC2057B4E}" type="presParOf" srcId="{6D023388-E77E-4DEB-AB21-039C45EBC052}" destId="{E95F4473-6895-42D5-9283-BB264002653F}" srcOrd="4" destOrd="0" presId="urn:microsoft.com/office/officeart/2005/8/layout/matrix1"/>
    <dgm:cxn modelId="{10E138C6-7DA7-49F3-A38E-24F8A9E4DE4D}" type="presParOf" srcId="{6D023388-E77E-4DEB-AB21-039C45EBC052}" destId="{CD12BA36-16AB-4F0D-9947-4D905491FE95}" srcOrd="5" destOrd="0" presId="urn:microsoft.com/office/officeart/2005/8/layout/matrix1"/>
    <dgm:cxn modelId="{CF7C70B6-A0A1-40E7-BD54-F436D5748932}" type="presParOf" srcId="{6D023388-E77E-4DEB-AB21-039C45EBC052}" destId="{6AB11538-AE62-4BBD-9767-0683C1A64A5B}" srcOrd="6" destOrd="0" presId="urn:microsoft.com/office/officeart/2005/8/layout/matrix1"/>
    <dgm:cxn modelId="{91DC75F6-13FC-4EB1-A110-350F5E97116A}" type="presParOf" srcId="{6D023388-E77E-4DEB-AB21-039C45EBC052}" destId="{D9475630-C8AD-44A0-9DDF-60B3D2C6E705}" srcOrd="7" destOrd="0" presId="urn:microsoft.com/office/officeart/2005/8/layout/matrix1"/>
    <dgm:cxn modelId="{BDD504C0-778E-4AD6-A425-B38E36319949}" type="presParOf" srcId="{7946C596-4121-4021-BADA-B7DCCC57B3BE}" destId="{7595E15C-553B-471B-9ADC-ED155AB191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56D564-DA0A-4CCE-B2EE-0B92EF762FA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E491E80-BED4-4F00-8A53-FABBE4352499}">
      <dgm:prSet phldrT="[文字]"/>
      <dgm:spPr/>
      <dgm:t>
        <a:bodyPr/>
        <a:lstStyle/>
        <a:p>
          <a:r>
            <a:rPr lang="zh-TW" altLang="en-US" dirty="0" smtClean="0"/>
            <a:t>各招生區併同高中高職免試分發</a:t>
          </a:r>
          <a:endParaRPr lang="zh-TW" altLang="en-US" dirty="0"/>
        </a:p>
      </dgm:t>
    </dgm:pt>
    <dgm:pt modelId="{596D4A6A-FA42-4635-A39B-3514010F5B25}" type="parTrans" cxnId="{04765F51-2C03-466C-BF72-8874FC71C1B5}">
      <dgm:prSet/>
      <dgm:spPr/>
      <dgm:t>
        <a:bodyPr/>
        <a:lstStyle/>
        <a:p>
          <a:endParaRPr lang="zh-TW" altLang="en-US"/>
        </a:p>
      </dgm:t>
    </dgm:pt>
    <dgm:pt modelId="{0A22555F-FCE0-4967-B377-432DAFFA0DE1}" type="sibTrans" cxnId="{04765F51-2C03-466C-BF72-8874FC71C1B5}">
      <dgm:prSet/>
      <dgm:spPr/>
      <dgm:t>
        <a:bodyPr/>
        <a:lstStyle/>
        <a:p>
          <a:endParaRPr lang="zh-TW" altLang="en-US"/>
        </a:p>
      </dgm:t>
    </dgm:pt>
    <dgm:pt modelId="{C708C0D5-6AA0-451F-A7B8-53FC094813BE}">
      <dgm:prSet phldrT="[文字]"/>
      <dgm:spPr/>
      <dgm:t>
        <a:bodyPr/>
        <a:lstStyle/>
        <a:p>
          <a:r>
            <a:rPr lang="zh-TW" altLang="en-US" dirty="0" smtClean="0"/>
            <a:t>全國免試入學現場撕榜</a:t>
          </a:r>
          <a:r>
            <a:rPr lang="en-US" altLang="zh-TW" dirty="0" smtClean="0"/>
            <a:t>(</a:t>
          </a:r>
          <a:r>
            <a:rPr lang="zh-TW" altLang="en-US" dirty="0" smtClean="0"/>
            <a:t>北區、中區、南區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F859CC8A-B20C-4403-89AF-4BEFEB654223}" type="sibTrans" cxnId="{77FC9715-E1E8-48D5-89E5-CA5B1416D3B8}">
      <dgm:prSet/>
      <dgm:spPr/>
      <dgm:t>
        <a:bodyPr/>
        <a:lstStyle/>
        <a:p>
          <a:endParaRPr lang="zh-TW" altLang="en-US"/>
        </a:p>
      </dgm:t>
    </dgm:pt>
    <dgm:pt modelId="{0EFDBDA3-893A-4C42-BB84-E372876C18F4}" type="parTrans" cxnId="{77FC9715-E1E8-48D5-89E5-CA5B1416D3B8}">
      <dgm:prSet/>
      <dgm:spPr/>
      <dgm:t>
        <a:bodyPr/>
        <a:lstStyle/>
        <a:p>
          <a:endParaRPr lang="zh-TW" altLang="en-US"/>
        </a:p>
      </dgm:t>
    </dgm:pt>
    <dgm:pt modelId="{81BC229D-181A-432F-8B03-CFE8EF081AE8}" type="pres">
      <dgm:prSet presAssocID="{8456D564-DA0A-4CCE-B2EE-0B92EF762FA3}" presName="Name0" presStyleCnt="0">
        <dgm:presLayoutVars>
          <dgm:dir/>
          <dgm:animLvl val="lvl"/>
          <dgm:resizeHandles val="exact"/>
        </dgm:presLayoutVars>
      </dgm:prSet>
      <dgm:spPr/>
    </dgm:pt>
    <dgm:pt modelId="{C9CE53E9-07D6-48F9-8B9A-C7647115A960}" type="pres">
      <dgm:prSet presAssocID="{0E491E80-BED4-4F00-8A53-FABBE435249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EEC374-8D9B-43FB-8E7C-3FB65B5CFAF9}" type="pres">
      <dgm:prSet presAssocID="{0A22555F-FCE0-4967-B377-432DAFFA0DE1}" presName="parTxOnlySpace" presStyleCnt="0"/>
      <dgm:spPr/>
    </dgm:pt>
    <dgm:pt modelId="{316426A7-40ED-457F-B54A-B43763C916DD}" type="pres">
      <dgm:prSet presAssocID="{C708C0D5-6AA0-451F-A7B8-53FC094813B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FF8767-04DA-44D7-9C6E-E25C4A0DAF6D}" type="presOf" srcId="{0E491E80-BED4-4F00-8A53-FABBE4352499}" destId="{C9CE53E9-07D6-48F9-8B9A-C7647115A960}" srcOrd="0" destOrd="0" presId="urn:microsoft.com/office/officeart/2005/8/layout/chevron1"/>
    <dgm:cxn modelId="{04765F51-2C03-466C-BF72-8874FC71C1B5}" srcId="{8456D564-DA0A-4CCE-B2EE-0B92EF762FA3}" destId="{0E491E80-BED4-4F00-8A53-FABBE4352499}" srcOrd="0" destOrd="0" parTransId="{596D4A6A-FA42-4635-A39B-3514010F5B25}" sibTransId="{0A22555F-FCE0-4967-B377-432DAFFA0DE1}"/>
    <dgm:cxn modelId="{77FC9715-E1E8-48D5-89E5-CA5B1416D3B8}" srcId="{8456D564-DA0A-4CCE-B2EE-0B92EF762FA3}" destId="{C708C0D5-6AA0-451F-A7B8-53FC094813BE}" srcOrd="1" destOrd="0" parTransId="{0EFDBDA3-893A-4C42-BB84-E372876C18F4}" sibTransId="{F859CC8A-B20C-4403-89AF-4BEFEB654223}"/>
    <dgm:cxn modelId="{B0F68A46-1BB0-41B2-9862-0695D078F43A}" type="presOf" srcId="{8456D564-DA0A-4CCE-B2EE-0B92EF762FA3}" destId="{81BC229D-181A-432F-8B03-CFE8EF081AE8}" srcOrd="0" destOrd="0" presId="urn:microsoft.com/office/officeart/2005/8/layout/chevron1"/>
    <dgm:cxn modelId="{D84C5552-DBF9-4F21-B95D-326C2CE08336}" type="presOf" srcId="{C708C0D5-6AA0-451F-A7B8-53FC094813BE}" destId="{316426A7-40ED-457F-B54A-B43763C916DD}" srcOrd="0" destOrd="0" presId="urn:microsoft.com/office/officeart/2005/8/layout/chevron1"/>
    <dgm:cxn modelId="{0985E4D1-353B-4233-A203-A1DD69F079DB}" type="presParOf" srcId="{81BC229D-181A-432F-8B03-CFE8EF081AE8}" destId="{C9CE53E9-07D6-48F9-8B9A-C7647115A960}" srcOrd="0" destOrd="0" presId="urn:microsoft.com/office/officeart/2005/8/layout/chevron1"/>
    <dgm:cxn modelId="{6983ECED-9463-4817-8011-4D3790CF8BF7}" type="presParOf" srcId="{81BC229D-181A-432F-8B03-CFE8EF081AE8}" destId="{B9EEC374-8D9B-43FB-8E7C-3FB65B5CFAF9}" srcOrd="1" destOrd="0" presId="urn:microsoft.com/office/officeart/2005/8/layout/chevron1"/>
    <dgm:cxn modelId="{9AFEC475-B50E-422A-84FF-FC43B90C1801}" type="presParOf" srcId="{81BC229D-181A-432F-8B03-CFE8EF081AE8}" destId="{316426A7-40ED-457F-B54A-B43763C916D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CFA380-4EC3-44B2-9B1D-AD80E42B574A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689BB5D-1804-4E56-A918-5C0CC1FEC985}">
      <dgm:prSet phldrT="[文字]"/>
      <dgm:spPr/>
      <dgm:t>
        <a:bodyPr/>
        <a:lstStyle/>
        <a:p>
          <a:r>
            <a:rPr lang="zh-TW" altLang="en-US" dirty="0" smtClean="0"/>
            <a:t>高中職志願</a:t>
          </a:r>
          <a:endParaRPr lang="zh-TW" altLang="en-US" dirty="0"/>
        </a:p>
      </dgm:t>
    </dgm:pt>
    <dgm:pt modelId="{1FA8951D-24C4-4A15-9A05-9D9B7D651BAE}" type="parTrans" cxnId="{84837CD7-F5BD-40BB-99ED-D7B9610625FD}">
      <dgm:prSet/>
      <dgm:spPr/>
      <dgm:t>
        <a:bodyPr/>
        <a:lstStyle/>
        <a:p>
          <a:endParaRPr lang="zh-TW" altLang="en-US"/>
        </a:p>
      </dgm:t>
    </dgm:pt>
    <dgm:pt modelId="{D52A10C0-C9A4-4733-AE9B-E4A279F8DAE6}" type="sibTrans" cxnId="{84837CD7-F5BD-40BB-99ED-D7B9610625FD}">
      <dgm:prSet/>
      <dgm:spPr/>
      <dgm:t>
        <a:bodyPr/>
        <a:lstStyle/>
        <a:p>
          <a:endParaRPr lang="zh-TW" altLang="en-US"/>
        </a:p>
      </dgm:t>
    </dgm:pt>
    <dgm:pt modelId="{29D3FFAE-7A6E-4926-AB5F-14B3F9599F4A}">
      <dgm:prSet phldrT="[文字]"/>
      <dgm:spPr/>
      <dgm:t>
        <a:bodyPr/>
        <a:lstStyle/>
        <a:p>
          <a:r>
            <a:rPr lang="zh-TW" altLang="en-US" dirty="0" smtClean="0"/>
            <a:t>五專志願</a:t>
          </a:r>
          <a:endParaRPr lang="zh-TW" altLang="en-US" dirty="0"/>
        </a:p>
      </dgm:t>
    </dgm:pt>
    <dgm:pt modelId="{54EB9C8A-6211-46DB-B660-3550315AA188}" type="parTrans" cxnId="{E2F0323C-9673-45C5-9729-5AAAD0943E39}">
      <dgm:prSet/>
      <dgm:spPr/>
      <dgm:t>
        <a:bodyPr/>
        <a:lstStyle/>
        <a:p>
          <a:endParaRPr lang="zh-TW" altLang="en-US"/>
        </a:p>
      </dgm:t>
    </dgm:pt>
    <dgm:pt modelId="{E768F191-BE6D-487F-A799-EF1858DD0C92}" type="sibTrans" cxnId="{E2F0323C-9673-45C5-9729-5AAAD0943E39}">
      <dgm:prSet/>
      <dgm:spPr/>
      <dgm:t>
        <a:bodyPr/>
        <a:lstStyle/>
        <a:p>
          <a:endParaRPr lang="zh-TW" altLang="en-US"/>
        </a:p>
      </dgm:t>
    </dgm:pt>
    <dgm:pt modelId="{B0EF72BC-90C7-47D4-88D4-92873C99057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混排後一次分發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→錄取一個志願</a:t>
          </a:r>
          <a:endParaRPr lang="zh-TW" altLang="en-US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05551C22-040B-445B-8E83-153E5C5B12CD}" type="parTrans" cxnId="{704F785C-34B7-4988-B513-44643D14C800}">
      <dgm:prSet/>
      <dgm:spPr/>
      <dgm:t>
        <a:bodyPr/>
        <a:lstStyle/>
        <a:p>
          <a:endParaRPr lang="zh-TW" altLang="en-US"/>
        </a:p>
      </dgm:t>
    </dgm:pt>
    <dgm:pt modelId="{51C6B4F9-F213-41AE-A13B-7F57215070E4}" type="sibTrans" cxnId="{704F785C-34B7-4988-B513-44643D14C800}">
      <dgm:prSet/>
      <dgm:spPr/>
      <dgm:t>
        <a:bodyPr/>
        <a:lstStyle/>
        <a:p>
          <a:endParaRPr lang="zh-TW" altLang="en-US"/>
        </a:p>
      </dgm:t>
    </dgm:pt>
    <dgm:pt modelId="{3CF8547A-B81D-45D0-9414-D9324BF75407}" type="pres">
      <dgm:prSet presAssocID="{52CFA380-4EC3-44B2-9B1D-AD80E42B574A}" presName="Name0" presStyleCnt="0">
        <dgm:presLayoutVars>
          <dgm:dir/>
          <dgm:resizeHandles val="exact"/>
        </dgm:presLayoutVars>
      </dgm:prSet>
      <dgm:spPr/>
    </dgm:pt>
    <dgm:pt modelId="{1DEE4C25-4813-4EA5-8242-11311281F579}" type="pres">
      <dgm:prSet presAssocID="{52CFA380-4EC3-44B2-9B1D-AD80E42B574A}" presName="vNodes" presStyleCnt="0"/>
      <dgm:spPr/>
    </dgm:pt>
    <dgm:pt modelId="{D5E228A8-AB4A-47D6-A604-C32458CCD128}" type="pres">
      <dgm:prSet presAssocID="{7689BB5D-1804-4E56-A918-5C0CC1FEC9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33435-AFE3-4D23-BED5-BECB6AF75F55}" type="pres">
      <dgm:prSet presAssocID="{D52A10C0-C9A4-4733-AE9B-E4A279F8DAE6}" presName="spacerT" presStyleCnt="0"/>
      <dgm:spPr/>
    </dgm:pt>
    <dgm:pt modelId="{075D68E1-F34C-4B30-8103-CA72AAFF658D}" type="pres">
      <dgm:prSet presAssocID="{D52A10C0-C9A4-4733-AE9B-E4A279F8DAE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862A48-53CE-4F27-A52B-74BA60EC93F9}" type="pres">
      <dgm:prSet presAssocID="{D52A10C0-C9A4-4733-AE9B-E4A279F8DAE6}" presName="spacerB" presStyleCnt="0"/>
      <dgm:spPr/>
    </dgm:pt>
    <dgm:pt modelId="{B386A483-ECF3-4CBE-A1B3-951BD8EEFB7D}" type="pres">
      <dgm:prSet presAssocID="{29D3FFAE-7A6E-4926-AB5F-14B3F9599F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2418C6-CB28-4C9D-861D-3A68C15B51CA}" type="pres">
      <dgm:prSet presAssocID="{52CFA380-4EC3-44B2-9B1D-AD80E42B574A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6126375C-76AC-4B84-9E4F-EF62D1DCD344}" type="pres">
      <dgm:prSet presAssocID="{52CFA380-4EC3-44B2-9B1D-AD80E42B574A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D2786EBB-3B54-4B73-B3C0-5323CEE25788}" type="pres">
      <dgm:prSet presAssocID="{52CFA380-4EC3-44B2-9B1D-AD80E42B574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4F785C-34B7-4988-B513-44643D14C800}" srcId="{52CFA380-4EC3-44B2-9B1D-AD80E42B574A}" destId="{B0EF72BC-90C7-47D4-88D4-92873C99057A}" srcOrd="2" destOrd="0" parTransId="{05551C22-040B-445B-8E83-153E5C5B12CD}" sibTransId="{51C6B4F9-F213-41AE-A13B-7F57215070E4}"/>
    <dgm:cxn modelId="{EEFFAA16-5B9F-45A5-A85A-4C56F9604BC8}" type="presOf" srcId="{29D3FFAE-7A6E-4926-AB5F-14B3F9599F4A}" destId="{B386A483-ECF3-4CBE-A1B3-951BD8EEFB7D}" srcOrd="0" destOrd="0" presId="urn:microsoft.com/office/officeart/2005/8/layout/equation2"/>
    <dgm:cxn modelId="{37EDE531-00D9-4F15-9E84-9F63F815CD2C}" type="presOf" srcId="{52CFA380-4EC3-44B2-9B1D-AD80E42B574A}" destId="{3CF8547A-B81D-45D0-9414-D9324BF75407}" srcOrd="0" destOrd="0" presId="urn:microsoft.com/office/officeart/2005/8/layout/equation2"/>
    <dgm:cxn modelId="{E2F0323C-9673-45C5-9729-5AAAD0943E39}" srcId="{52CFA380-4EC3-44B2-9B1D-AD80E42B574A}" destId="{29D3FFAE-7A6E-4926-AB5F-14B3F9599F4A}" srcOrd="1" destOrd="0" parTransId="{54EB9C8A-6211-46DB-B660-3550315AA188}" sibTransId="{E768F191-BE6D-487F-A799-EF1858DD0C92}"/>
    <dgm:cxn modelId="{546E908A-83C7-440B-AF3A-82566332381E}" type="presOf" srcId="{7689BB5D-1804-4E56-A918-5C0CC1FEC985}" destId="{D5E228A8-AB4A-47D6-A604-C32458CCD128}" srcOrd="0" destOrd="0" presId="urn:microsoft.com/office/officeart/2005/8/layout/equation2"/>
    <dgm:cxn modelId="{3BD02D47-F2C4-4A88-9E22-876563B11054}" type="presOf" srcId="{E768F191-BE6D-487F-A799-EF1858DD0C92}" destId="{E92418C6-CB28-4C9D-861D-3A68C15B51CA}" srcOrd="0" destOrd="0" presId="urn:microsoft.com/office/officeart/2005/8/layout/equation2"/>
    <dgm:cxn modelId="{2371B4B4-B820-48A2-9782-F86B6EDE39AF}" type="presOf" srcId="{D52A10C0-C9A4-4733-AE9B-E4A279F8DAE6}" destId="{075D68E1-F34C-4B30-8103-CA72AAFF658D}" srcOrd="0" destOrd="0" presId="urn:microsoft.com/office/officeart/2005/8/layout/equation2"/>
    <dgm:cxn modelId="{64F39DE0-1EB5-4312-A0CA-4F263C7A80C9}" type="presOf" srcId="{E768F191-BE6D-487F-A799-EF1858DD0C92}" destId="{6126375C-76AC-4B84-9E4F-EF62D1DCD344}" srcOrd="1" destOrd="0" presId="urn:microsoft.com/office/officeart/2005/8/layout/equation2"/>
    <dgm:cxn modelId="{1433C930-CAFB-48B5-8E37-061DE8AF38C0}" type="presOf" srcId="{B0EF72BC-90C7-47D4-88D4-92873C99057A}" destId="{D2786EBB-3B54-4B73-B3C0-5323CEE25788}" srcOrd="0" destOrd="0" presId="urn:microsoft.com/office/officeart/2005/8/layout/equation2"/>
    <dgm:cxn modelId="{84837CD7-F5BD-40BB-99ED-D7B9610625FD}" srcId="{52CFA380-4EC3-44B2-9B1D-AD80E42B574A}" destId="{7689BB5D-1804-4E56-A918-5C0CC1FEC985}" srcOrd="0" destOrd="0" parTransId="{1FA8951D-24C4-4A15-9A05-9D9B7D651BAE}" sibTransId="{D52A10C0-C9A4-4733-AE9B-E4A279F8DAE6}"/>
    <dgm:cxn modelId="{93C2617D-1519-4DB8-B909-EFF0CA797146}" type="presParOf" srcId="{3CF8547A-B81D-45D0-9414-D9324BF75407}" destId="{1DEE4C25-4813-4EA5-8242-11311281F579}" srcOrd="0" destOrd="0" presId="urn:microsoft.com/office/officeart/2005/8/layout/equation2"/>
    <dgm:cxn modelId="{09BD36F4-746E-443A-B4BF-5B309AD90609}" type="presParOf" srcId="{1DEE4C25-4813-4EA5-8242-11311281F579}" destId="{D5E228A8-AB4A-47D6-A604-C32458CCD128}" srcOrd="0" destOrd="0" presId="urn:microsoft.com/office/officeart/2005/8/layout/equation2"/>
    <dgm:cxn modelId="{6966DE2D-4712-425E-85E4-C0F216DDD66B}" type="presParOf" srcId="{1DEE4C25-4813-4EA5-8242-11311281F579}" destId="{42D33435-AFE3-4D23-BED5-BECB6AF75F55}" srcOrd="1" destOrd="0" presId="urn:microsoft.com/office/officeart/2005/8/layout/equation2"/>
    <dgm:cxn modelId="{F541B7C1-90B0-4167-8A0C-D98A22174FF1}" type="presParOf" srcId="{1DEE4C25-4813-4EA5-8242-11311281F579}" destId="{075D68E1-F34C-4B30-8103-CA72AAFF658D}" srcOrd="2" destOrd="0" presId="urn:microsoft.com/office/officeart/2005/8/layout/equation2"/>
    <dgm:cxn modelId="{D04170F8-5C79-440B-86BF-13E121172BA2}" type="presParOf" srcId="{1DEE4C25-4813-4EA5-8242-11311281F579}" destId="{A1862A48-53CE-4F27-A52B-74BA60EC93F9}" srcOrd="3" destOrd="0" presId="urn:microsoft.com/office/officeart/2005/8/layout/equation2"/>
    <dgm:cxn modelId="{F48B0EE3-2905-4E42-B982-F9D4A8BFA4EB}" type="presParOf" srcId="{1DEE4C25-4813-4EA5-8242-11311281F579}" destId="{B386A483-ECF3-4CBE-A1B3-951BD8EEFB7D}" srcOrd="4" destOrd="0" presId="urn:microsoft.com/office/officeart/2005/8/layout/equation2"/>
    <dgm:cxn modelId="{CE538987-7E88-4E6F-81AD-D7C8F15DB8E9}" type="presParOf" srcId="{3CF8547A-B81D-45D0-9414-D9324BF75407}" destId="{E92418C6-CB28-4C9D-861D-3A68C15B51CA}" srcOrd="1" destOrd="0" presId="urn:microsoft.com/office/officeart/2005/8/layout/equation2"/>
    <dgm:cxn modelId="{303F9278-A772-4A2C-A681-5FAFF764E11F}" type="presParOf" srcId="{E92418C6-CB28-4C9D-861D-3A68C15B51CA}" destId="{6126375C-76AC-4B84-9E4F-EF62D1DCD344}" srcOrd="0" destOrd="0" presId="urn:microsoft.com/office/officeart/2005/8/layout/equation2"/>
    <dgm:cxn modelId="{928DA2E3-C26B-4B98-B95A-09F90B5F47B0}" type="presParOf" srcId="{3CF8547A-B81D-45D0-9414-D9324BF75407}" destId="{D2786EBB-3B54-4B73-B3C0-5323CEE2578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23E78-1711-40A3-B25E-FA3C56C899B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159359A-E941-432B-BCAA-C0833443804E}">
      <dgm:prSet phldrT="[文字]"/>
      <dgm:spPr/>
      <dgm:t>
        <a:bodyPr/>
        <a:lstStyle/>
        <a:p>
          <a:r>
            <a:rPr lang="zh-TW" altLang="en-US" dirty="0" smtClean="0"/>
            <a:t>特招考試</a:t>
          </a:r>
          <a:endParaRPr lang="zh-TW" altLang="en-US" dirty="0"/>
        </a:p>
      </dgm:t>
    </dgm:pt>
    <dgm:pt modelId="{FAD92999-7ACC-4227-A529-10774EAFC8BF}" type="parTrans" cxnId="{B6DA716B-015C-4427-B1CF-F97BB458A6D9}">
      <dgm:prSet/>
      <dgm:spPr/>
      <dgm:t>
        <a:bodyPr/>
        <a:lstStyle/>
        <a:p>
          <a:endParaRPr lang="zh-TW" altLang="en-US"/>
        </a:p>
      </dgm:t>
    </dgm:pt>
    <dgm:pt modelId="{5A665269-A113-46D0-A6C4-5E8754AF9F70}" type="sibTrans" cxnId="{B6DA716B-015C-4427-B1CF-F97BB458A6D9}">
      <dgm:prSet/>
      <dgm:spPr/>
      <dgm:t>
        <a:bodyPr/>
        <a:lstStyle/>
        <a:p>
          <a:endParaRPr lang="zh-TW" altLang="en-US"/>
        </a:p>
      </dgm:t>
    </dgm:pt>
    <dgm:pt modelId="{5FC6E3EE-D31A-4AC8-A05D-8B15A942E037}">
      <dgm:prSet phldrT="[文字]"/>
      <dgm:spPr/>
      <dgm:t>
        <a:bodyPr/>
        <a:lstStyle/>
        <a:p>
          <a:r>
            <a:rPr lang="zh-TW" altLang="en-US" dirty="0" smtClean="0"/>
            <a:t>特招甄選</a:t>
          </a:r>
          <a:endParaRPr lang="zh-TW" altLang="en-US" dirty="0"/>
        </a:p>
      </dgm:t>
    </dgm:pt>
    <dgm:pt modelId="{CA76F19F-1ADC-42E9-9FF8-36492E140879}" type="parTrans" cxnId="{AE5CFB88-E52E-48EA-A920-39224D825FE1}">
      <dgm:prSet/>
      <dgm:spPr/>
      <dgm:t>
        <a:bodyPr/>
        <a:lstStyle/>
        <a:p>
          <a:endParaRPr lang="zh-TW" altLang="en-US"/>
        </a:p>
      </dgm:t>
    </dgm:pt>
    <dgm:pt modelId="{45EB894C-9FBA-4E07-A535-F4CDF1F9F307}" type="sibTrans" cxnId="{AE5CFB88-E52E-48EA-A920-39224D825FE1}">
      <dgm:prSet/>
      <dgm:spPr/>
      <dgm:t>
        <a:bodyPr/>
        <a:lstStyle/>
        <a:p>
          <a:endParaRPr lang="zh-TW" altLang="en-US"/>
        </a:p>
      </dgm:t>
    </dgm:pt>
    <dgm:pt modelId="{A469BD4A-EB50-405E-8E19-9B752D0A2900}">
      <dgm:prSet phldrT="[文字]"/>
      <dgm:spPr/>
      <dgm:t>
        <a:bodyPr/>
        <a:lstStyle/>
        <a:p>
          <a:r>
            <a:rPr lang="zh-TW" altLang="en-US" dirty="0" smtClean="0"/>
            <a:t>免試入學</a:t>
          </a:r>
          <a:endParaRPr lang="zh-TW" altLang="en-US" dirty="0"/>
        </a:p>
      </dgm:t>
    </dgm:pt>
    <dgm:pt modelId="{6A5057B6-D372-472C-9AD7-85B1D3C93D84}" type="parTrans" cxnId="{52FF9BA5-4617-4909-BA19-EB8A82025A8C}">
      <dgm:prSet/>
      <dgm:spPr/>
      <dgm:t>
        <a:bodyPr/>
        <a:lstStyle/>
        <a:p>
          <a:endParaRPr lang="zh-TW" altLang="en-US"/>
        </a:p>
      </dgm:t>
    </dgm:pt>
    <dgm:pt modelId="{24848B6B-DFF8-469A-974D-E9F32B1CEF93}" type="sibTrans" cxnId="{52FF9BA5-4617-4909-BA19-EB8A82025A8C}">
      <dgm:prSet/>
      <dgm:spPr/>
      <dgm:t>
        <a:bodyPr/>
        <a:lstStyle/>
        <a:p>
          <a:endParaRPr lang="zh-TW" altLang="en-US"/>
        </a:p>
      </dgm:t>
    </dgm:pt>
    <dgm:pt modelId="{F3B2F6C0-D133-4743-B7B2-54F1E23CFD5F}">
      <dgm:prSet phldrT="[文字]"/>
      <dgm:spPr/>
      <dgm:t>
        <a:bodyPr/>
        <a:lstStyle/>
        <a:p>
          <a:r>
            <a:rPr lang="zh-TW" altLang="en-US" dirty="0" smtClean="0"/>
            <a:t>國中教育會考</a:t>
          </a:r>
          <a:endParaRPr lang="zh-TW" altLang="en-US" dirty="0"/>
        </a:p>
      </dgm:t>
    </dgm:pt>
    <dgm:pt modelId="{24F4CFD8-79DC-43A0-AF65-E011421FC8BC}" type="parTrans" cxnId="{225ABC75-5A9E-43E9-9936-FDD9F7D7618E}">
      <dgm:prSet/>
      <dgm:spPr/>
      <dgm:t>
        <a:bodyPr/>
        <a:lstStyle/>
        <a:p>
          <a:endParaRPr lang="zh-TW" altLang="en-US"/>
        </a:p>
      </dgm:t>
    </dgm:pt>
    <dgm:pt modelId="{CDEE34AF-2183-4C20-909E-79B2B17D9C68}" type="sibTrans" cxnId="{225ABC75-5A9E-43E9-9936-FDD9F7D7618E}">
      <dgm:prSet/>
      <dgm:spPr/>
      <dgm:t>
        <a:bodyPr/>
        <a:lstStyle/>
        <a:p>
          <a:endParaRPr lang="zh-TW" altLang="en-US"/>
        </a:p>
      </dgm:t>
    </dgm:pt>
    <dgm:pt modelId="{0946D241-5D68-46B7-99B0-F25B4DB9E369}">
      <dgm:prSet phldrT="[文字]"/>
      <dgm:spPr/>
      <dgm:t>
        <a:bodyPr/>
        <a:lstStyle/>
        <a:p>
          <a:r>
            <a:rPr lang="zh-TW" altLang="en-US" dirty="0" smtClean="0"/>
            <a:t>技優生甄審入學</a:t>
          </a:r>
          <a:endParaRPr lang="zh-TW" altLang="en-US" dirty="0"/>
        </a:p>
      </dgm:t>
    </dgm:pt>
    <dgm:pt modelId="{6D49EFE7-1E43-46A1-8F66-CBD7AD290916}" type="parTrans" cxnId="{8FA4D788-95C4-41D5-89CD-5D188F0BB0A8}">
      <dgm:prSet/>
      <dgm:spPr/>
      <dgm:t>
        <a:bodyPr/>
        <a:lstStyle/>
        <a:p>
          <a:endParaRPr lang="zh-TW" altLang="en-US"/>
        </a:p>
      </dgm:t>
    </dgm:pt>
    <dgm:pt modelId="{D3ABF099-97A8-4EBE-B767-7972EEA5035C}" type="sibTrans" cxnId="{8FA4D788-95C4-41D5-89CD-5D188F0BB0A8}">
      <dgm:prSet/>
      <dgm:spPr/>
      <dgm:t>
        <a:bodyPr/>
        <a:lstStyle/>
        <a:p>
          <a:endParaRPr lang="zh-TW" altLang="en-US"/>
        </a:p>
      </dgm:t>
    </dgm:pt>
    <dgm:pt modelId="{53A1233B-3821-42E4-87EC-37CFF831FFA8}">
      <dgm:prSet phldrT="[文字]"/>
      <dgm:spPr/>
      <dgm:t>
        <a:bodyPr/>
        <a:lstStyle/>
        <a:p>
          <a:r>
            <a:rPr lang="zh-TW" altLang="en-US" dirty="0" smtClean="0"/>
            <a:t>直升入學</a:t>
          </a:r>
          <a:endParaRPr lang="zh-TW" altLang="en-US" dirty="0"/>
        </a:p>
      </dgm:t>
    </dgm:pt>
    <dgm:pt modelId="{7CC6F0E5-0DB4-4ACC-A0F9-3E814885CE90}" type="parTrans" cxnId="{9662348D-B27E-4DC2-A276-F16DFC18FBDA}">
      <dgm:prSet/>
      <dgm:spPr/>
      <dgm:t>
        <a:bodyPr/>
        <a:lstStyle/>
        <a:p>
          <a:endParaRPr lang="zh-TW" altLang="en-US"/>
        </a:p>
      </dgm:t>
    </dgm:pt>
    <dgm:pt modelId="{1DB66AFF-F4DD-4A40-A1F5-6121CD31FF7D}" type="sibTrans" cxnId="{9662348D-B27E-4DC2-A276-F16DFC18FBDA}">
      <dgm:prSet/>
      <dgm:spPr/>
      <dgm:t>
        <a:bodyPr/>
        <a:lstStyle/>
        <a:p>
          <a:endParaRPr lang="zh-TW" altLang="en-US"/>
        </a:p>
      </dgm:t>
    </dgm:pt>
    <dgm:pt modelId="{ADF26C3C-4E16-4E77-8E3F-CDC2C8E67D06}">
      <dgm:prSet phldrT="[文字]"/>
      <dgm:spPr/>
      <dgm:t>
        <a:bodyPr/>
        <a:lstStyle/>
        <a:p>
          <a:r>
            <a:rPr lang="zh-TW" altLang="en-US" dirty="0" smtClean="0"/>
            <a:t>免試志願選填</a:t>
          </a:r>
          <a:endParaRPr lang="zh-TW" altLang="en-US" dirty="0"/>
        </a:p>
      </dgm:t>
    </dgm:pt>
    <dgm:pt modelId="{FD921A4C-D877-4BDF-A99C-064322B38BD9}" type="parTrans" cxnId="{A31EEF0D-3C80-4949-A677-5573260A4638}">
      <dgm:prSet/>
      <dgm:spPr/>
      <dgm:t>
        <a:bodyPr/>
        <a:lstStyle/>
        <a:p>
          <a:endParaRPr lang="zh-TW" altLang="en-US"/>
        </a:p>
      </dgm:t>
    </dgm:pt>
    <dgm:pt modelId="{DFC108C3-0FA0-4984-8AA3-7B28E5A77884}" type="sibTrans" cxnId="{A31EEF0D-3C80-4949-A677-5573260A4638}">
      <dgm:prSet/>
      <dgm:spPr/>
      <dgm:t>
        <a:bodyPr/>
        <a:lstStyle/>
        <a:p>
          <a:endParaRPr lang="zh-TW" altLang="en-US"/>
        </a:p>
      </dgm:t>
    </dgm:pt>
    <dgm:pt modelId="{6E23B726-34F3-4C8B-8EC7-89B0B341A097}">
      <dgm:prSet phldrT="[文字]"/>
      <dgm:spPr/>
      <dgm:t>
        <a:bodyPr/>
        <a:lstStyle/>
        <a:p>
          <a:r>
            <a:rPr lang="zh-TW" altLang="en-US" dirty="0" smtClean="0"/>
            <a:t>藝才班</a:t>
          </a:r>
          <a:endParaRPr lang="zh-TW" altLang="en-US" dirty="0"/>
        </a:p>
      </dgm:t>
    </dgm:pt>
    <dgm:pt modelId="{F7BFA46C-8922-4EAD-898F-4241F012EF9B}" type="parTrans" cxnId="{6982AC78-6823-47ED-937C-D4732CF32138}">
      <dgm:prSet/>
      <dgm:spPr/>
      <dgm:t>
        <a:bodyPr/>
        <a:lstStyle/>
        <a:p>
          <a:endParaRPr lang="zh-TW" altLang="en-US"/>
        </a:p>
      </dgm:t>
    </dgm:pt>
    <dgm:pt modelId="{73A3871D-16ED-4CCA-9E43-7375DAE01F12}" type="sibTrans" cxnId="{6982AC78-6823-47ED-937C-D4732CF32138}">
      <dgm:prSet/>
      <dgm:spPr/>
      <dgm:t>
        <a:bodyPr/>
        <a:lstStyle/>
        <a:p>
          <a:endParaRPr lang="zh-TW" altLang="en-US"/>
        </a:p>
      </dgm:t>
    </dgm:pt>
    <dgm:pt modelId="{63DA7D4E-5236-46DB-8EE9-E955A08238BE}">
      <dgm:prSet phldrT="[文字]"/>
      <dgm:spPr/>
      <dgm:t>
        <a:bodyPr/>
        <a:lstStyle/>
        <a:p>
          <a:r>
            <a:rPr lang="zh-TW" altLang="en-US" dirty="0" smtClean="0"/>
            <a:t>專業群科</a:t>
          </a:r>
          <a:endParaRPr lang="zh-TW" altLang="en-US" dirty="0"/>
        </a:p>
      </dgm:t>
    </dgm:pt>
    <dgm:pt modelId="{FDFC8452-BC03-4553-BAF8-3A7F738D9072}" type="parTrans" cxnId="{ABEA0CA1-836E-461E-934D-F7A5D08E50A8}">
      <dgm:prSet/>
      <dgm:spPr/>
      <dgm:t>
        <a:bodyPr/>
        <a:lstStyle/>
        <a:p>
          <a:endParaRPr lang="zh-TW" altLang="en-US"/>
        </a:p>
      </dgm:t>
    </dgm:pt>
    <dgm:pt modelId="{865FD215-A9C3-4A24-B1FE-59C2DAB8F4AB}" type="sibTrans" cxnId="{ABEA0CA1-836E-461E-934D-F7A5D08E50A8}">
      <dgm:prSet/>
      <dgm:spPr/>
      <dgm:t>
        <a:bodyPr/>
        <a:lstStyle/>
        <a:p>
          <a:endParaRPr lang="zh-TW" altLang="en-US"/>
        </a:p>
      </dgm:t>
    </dgm:pt>
    <dgm:pt modelId="{2A1164E2-2A2C-46AF-9053-46E1B1A013BD}">
      <dgm:prSet phldrT="[文字]"/>
      <dgm:spPr/>
      <dgm:t>
        <a:bodyPr/>
        <a:lstStyle/>
        <a:p>
          <a:r>
            <a:rPr lang="zh-TW" altLang="en-US" dirty="0" smtClean="0"/>
            <a:t>學力檢測</a:t>
          </a:r>
          <a:endParaRPr lang="zh-TW" altLang="en-US" dirty="0"/>
        </a:p>
      </dgm:t>
    </dgm:pt>
    <dgm:pt modelId="{8ECC9248-7C89-47F0-A662-99CC9773C918}" type="parTrans" cxnId="{7788B521-87E0-4402-9350-0992153EA6BE}">
      <dgm:prSet/>
      <dgm:spPr/>
      <dgm:t>
        <a:bodyPr/>
        <a:lstStyle/>
        <a:p>
          <a:endParaRPr lang="zh-TW" altLang="en-US"/>
        </a:p>
      </dgm:t>
    </dgm:pt>
    <dgm:pt modelId="{FB5F5D29-C371-4ED5-973B-23632F49BA62}" type="sibTrans" cxnId="{7788B521-87E0-4402-9350-0992153EA6BE}">
      <dgm:prSet/>
      <dgm:spPr/>
      <dgm:t>
        <a:bodyPr/>
        <a:lstStyle/>
        <a:p>
          <a:endParaRPr lang="zh-TW" altLang="en-US"/>
        </a:p>
      </dgm:t>
    </dgm:pt>
    <dgm:pt modelId="{D5F0E408-A02C-4B5A-84F1-F22A51233418}">
      <dgm:prSet phldrT="[文字]"/>
      <dgm:spPr/>
      <dgm:t>
        <a:bodyPr/>
        <a:lstStyle/>
        <a:p>
          <a:r>
            <a:rPr lang="zh-TW" altLang="en-US" dirty="0" smtClean="0"/>
            <a:t>國中生全部參加</a:t>
          </a:r>
          <a:endParaRPr lang="zh-TW" altLang="en-US" dirty="0"/>
        </a:p>
      </dgm:t>
    </dgm:pt>
    <dgm:pt modelId="{7B2369B0-162B-4DF9-8A51-46DA35AD5C63}" type="parTrans" cxnId="{7AFED110-F717-4DE2-BF17-8EC4BE891E6B}">
      <dgm:prSet/>
      <dgm:spPr/>
      <dgm:t>
        <a:bodyPr/>
        <a:lstStyle/>
        <a:p>
          <a:endParaRPr lang="zh-TW" altLang="en-US"/>
        </a:p>
      </dgm:t>
    </dgm:pt>
    <dgm:pt modelId="{2846D260-A6F3-486C-9446-01C99AE49B1A}" type="sibTrans" cxnId="{7AFED110-F717-4DE2-BF17-8EC4BE891E6B}">
      <dgm:prSet/>
      <dgm:spPr/>
      <dgm:t>
        <a:bodyPr/>
        <a:lstStyle/>
        <a:p>
          <a:endParaRPr lang="zh-TW" altLang="en-US"/>
        </a:p>
      </dgm:t>
    </dgm:pt>
    <dgm:pt modelId="{A13F5648-88D1-4CD5-AD3B-6F4D88832C8E}" type="pres">
      <dgm:prSet presAssocID="{0BB23E78-1711-40A3-B25E-FA3C56C899BE}" presName="Name0" presStyleCnt="0">
        <dgm:presLayoutVars>
          <dgm:dir/>
          <dgm:animLvl val="lvl"/>
          <dgm:resizeHandles val="exact"/>
        </dgm:presLayoutVars>
      </dgm:prSet>
      <dgm:spPr/>
    </dgm:pt>
    <dgm:pt modelId="{477E4308-2312-47EB-AC7C-DE57FA778E2B}" type="pres">
      <dgm:prSet presAssocID="{E159359A-E941-432B-BCAA-C0833443804E}" presName="Name8" presStyleCnt="0"/>
      <dgm:spPr/>
    </dgm:pt>
    <dgm:pt modelId="{9CFDC0E2-A8B3-4C79-B35E-613F7587B3DA}" type="pres">
      <dgm:prSet presAssocID="{E159359A-E941-432B-BCAA-C0833443804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63FE06-B003-4177-9DD6-857481E4F3E1}" type="pres">
      <dgm:prSet presAssocID="{E159359A-E941-432B-BCAA-C083344380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1845DF-C9B3-4A6D-B803-F71060C3A33C}" type="pres">
      <dgm:prSet presAssocID="{5FC6E3EE-D31A-4AC8-A05D-8B15A942E037}" presName="Name8" presStyleCnt="0"/>
      <dgm:spPr/>
    </dgm:pt>
    <dgm:pt modelId="{F7623ECE-B241-4A71-BD8F-DCE1B5DA126E}" type="pres">
      <dgm:prSet presAssocID="{5FC6E3EE-D31A-4AC8-A05D-8B15A942E037}" presName="acctBkgd" presStyleLbl="alignAcc1" presStyleIdx="0" presStyleCnt="3"/>
      <dgm:spPr/>
      <dgm:t>
        <a:bodyPr/>
        <a:lstStyle/>
        <a:p>
          <a:endParaRPr lang="zh-TW" altLang="en-US"/>
        </a:p>
      </dgm:t>
    </dgm:pt>
    <dgm:pt modelId="{6E244DAC-77A3-4790-BEE0-66A170B6BD67}" type="pres">
      <dgm:prSet presAssocID="{5FC6E3EE-D31A-4AC8-A05D-8B15A942E037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9B2D4-997C-42F0-8063-09765B84D35E}" type="pres">
      <dgm:prSet presAssocID="{5FC6E3EE-D31A-4AC8-A05D-8B15A942E03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06338-DB39-4CFB-BB25-43FAF42B6454}" type="pres">
      <dgm:prSet presAssocID="{5FC6E3EE-D31A-4AC8-A05D-8B15A942E0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D3BF33-82F9-4B9A-83CB-FF0EF2F347AC}" type="pres">
      <dgm:prSet presAssocID="{A469BD4A-EB50-405E-8E19-9B752D0A2900}" presName="Name8" presStyleCnt="0"/>
      <dgm:spPr/>
    </dgm:pt>
    <dgm:pt modelId="{441EDBD4-E5D5-49C1-8B6C-03777656A121}" type="pres">
      <dgm:prSet presAssocID="{A469BD4A-EB50-405E-8E19-9B752D0A2900}" presName="acctBkgd" presStyleLbl="alignAcc1" presStyleIdx="1" presStyleCnt="3"/>
      <dgm:spPr/>
      <dgm:t>
        <a:bodyPr/>
        <a:lstStyle/>
        <a:p>
          <a:endParaRPr lang="zh-TW" altLang="en-US"/>
        </a:p>
      </dgm:t>
    </dgm:pt>
    <dgm:pt modelId="{FDF909B5-F085-449A-8CF7-988E26BAAB80}" type="pres">
      <dgm:prSet presAssocID="{A469BD4A-EB50-405E-8E19-9B752D0A2900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9B167-502B-4B3B-A432-2E5E18C717A2}" type="pres">
      <dgm:prSet presAssocID="{A469BD4A-EB50-405E-8E19-9B752D0A290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929E98-7A64-45A0-ABE5-B7709FA3ECFA}" type="pres">
      <dgm:prSet presAssocID="{A469BD4A-EB50-405E-8E19-9B752D0A29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4CC3A-366B-4533-A947-507D691F9BA5}" type="pres">
      <dgm:prSet presAssocID="{F3B2F6C0-D133-4743-B7B2-54F1E23CFD5F}" presName="Name8" presStyleCnt="0"/>
      <dgm:spPr/>
    </dgm:pt>
    <dgm:pt modelId="{53C61253-98AA-44BA-AACC-9A1E06BB2F8F}" type="pres">
      <dgm:prSet presAssocID="{F3B2F6C0-D133-4743-B7B2-54F1E23CFD5F}" presName="acctBkgd" presStyleLbl="alignAcc1" presStyleIdx="2" presStyleCnt="3"/>
      <dgm:spPr/>
      <dgm:t>
        <a:bodyPr/>
        <a:lstStyle/>
        <a:p>
          <a:endParaRPr lang="zh-TW" altLang="en-US"/>
        </a:p>
      </dgm:t>
    </dgm:pt>
    <dgm:pt modelId="{D00A07F4-8488-45C0-BF38-E2D8DCE62728}" type="pres">
      <dgm:prSet presAssocID="{F3B2F6C0-D133-4743-B7B2-54F1E23CFD5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4EB91-E649-40E9-A66D-F09A82B098CF}" type="pres">
      <dgm:prSet presAssocID="{F3B2F6C0-D133-4743-B7B2-54F1E23CFD5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8F410-9AEB-4ACE-A133-19A6A4CCEDDA}" type="pres">
      <dgm:prSet presAssocID="{F3B2F6C0-D133-4743-B7B2-54F1E23CFD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3B8C23-B0FC-4D1D-8F15-44E1E298DD20}" type="presOf" srcId="{6E23B726-34F3-4C8B-8EC7-89B0B341A097}" destId="{6E244DAC-77A3-4790-BEE0-66A170B6BD67}" srcOrd="1" destOrd="0" presId="urn:microsoft.com/office/officeart/2005/8/layout/pyramid1"/>
    <dgm:cxn modelId="{5933AF7F-2E32-42B6-B9A3-970AA4B99B2C}" type="presOf" srcId="{D5F0E408-A02C-4B5A-84F1-F22A51233418}" destId="{D00A07F4-8488-45C0-BF38-E2D8DCE62728}" srcOrd="1" destOrd="1" presId="urn:microsoft.com/office/officeart/2005/8/layout/pyramid1"/>
    <dgm:cxn modelId="{225ABC75-5A9E-43E9-9936-FDD9F7D7618E}" srcId="{0BB23E78-1711-40A3-B25E-FA3C56C899BE}" destId="{F3B2F6C0-D133-4743-B7B2-54F1E23CFD5F}" srcOrd="3" destOrd="0" parTransId="{24F4CFD8-79DC-43A0-AF65-E011421FC8BC}" sibTransId="{CDEE34AF-2183-4C20-909E-79B2B17D9C68}"/>
    <dgm:cxn modelId="{B6DA716B-015C-4427-B1CF-F97BB458A6D9}" srcId="{0BB23E78-1711-40A3-B25E-FA3C56C899BE}" destId="{E159359A-E941-432B-BCAA-C0833443804E}" srcOrd="0" destOrd="0" parTransId="{FAD92999-7ACC-4227-A529-10774EAFC8BF}" sibTransId="{5A665269-A113-46D0-A6C4-5E8754AF9F70}"/>
    <dgm:cxn modelId="{D4C9F6BE-2C6F-43A7-B63F-76BF58012261}" type="presOf" srcId="{A469BD4A-EB50-405E-8E19-9B752D0A2900}" destId="{9A929E98-7A64-45A0-ABE5-B7709FA3ECFA}" srcOrd="1" destOrd="0" presId="urn:microsoft.com/office/officeart/2005/8/layout/pyramid1"/>
    <dgm:cxn modelId="{FD7A527C-30A2-47E1-A38A-771731A47A22}" type="presOf" srcId="{2A1164E2-2A2C-46AF-9053-46E1B1A013BD}" destId="{D00A07F4-8488-45C0-BF38-E2D8DCE62728}" srcOrd="1" destOrd="0" presId="urn:microsoft.com/office/officeart/2005/8/layout/pyramid1"/>
    <dgm:cxn modelId="{5367851C-633E-4A9D-BE63-FED5C70CABB5}" type="presOf" srcId="{D5F0E408-A02C-4B5A-84F1-F22A51233418}" destId="{53C61253-98AA-44BA-AACC-9A1E06BB2F8F}" srcOrd="0" destOrd="1" presId="urn:microsoft.com/office/officeart/2005/8/layout/pyramid1"/>
    <dgm:cxn modelId="{1C0764FC-66B6-4848-B1EA-3783123ABDD9}" type="presOf" srcId="{F3B2F6C0-D133-4743-B7B2-54F1E23CFD5F}" destId="{8028F410-9AEB-4ACE-A133-19A6A4CCEDDA}" srcOrd="1" destOrd="0" presId="urn:microsoft.com/office/officeart/2005/8/layout/pyramid1"/>
    <dgm:cxn modelId="{75D6E3EE-8B61-4731-953F-12DE92655F62}" type="presOf" srcId="{E159359A-E941-432B-BCAA-C0833443804E}" destId="{9CFDC0E2-A8B3-4C79-B35E-613F7587B3DA}" srcOrd="0" destOrd="0" presId="urn:microsoft.com/office/officeart/2005/8/layout/pyramid1"/>
    <dgm:cxn modelId="{DF2781A8-562F-48FD-B996-5310D800B73C}" type="presOf" srcId="{6E23B726-34F3-4C8B-8EC7-89B0B341A097}" destId="{F7623ECE-B241-4A71-BD8F-DCE1B5DA126E}" srcOrd="0" destOrd="0" presId="urn:microsoft.com/office/officeart/2005/8/layout/pyramid1"/>
    <dgm:cxn modelId="{C8E04F82-18C4-42CC-994C-EB15991E524E}" type="presOf" srcId="{0BB23E78-1711-40A3-B25E-FA3C56C899BE}" destId="{A13F5648-88D1-4CD5-AD3B-6F4D88832C8E}" srcOrd="0" destOrd="0" presId="urn:microsoft.com/office/officeart/2005/8/layout/pyramid1"/>
    <dgm:cxn modelId="{A31EEF0D-3C80-4949-A677-5573260A4638}" srcId="{A469BD4A-EB50-405E-8E19-9B752D0A2900}" destId="{ADF26C3C-4E16-4E77-8E3F-CDC2C8E67D06}" srcOrd="2" destOrd="0" parTransId="{FD921A4C-D877-4BDF-A99C-064322B38BD9}" sibTransId="{DFC108C3-0FA0-4984-8AA3-7B28E5A77884}"/>
    <dgm:cxn modelId="{AE5CFB88-E52E-48EA-A920-39224D825FE1}" srcId="{0BB23E78-1711-40A3-B25E-FA3C56C899BE}" destId="{5FC6E3EE-D31A-4AC8-A05D-8B15A942E037}" srcOrd="1" destOrd="0" parTransId="{CA76F19F-1ADC-42E9-9FF8-36492E140879}" sibTransId="{45EB894C-9FBA-4E07-A535-F4CDF1F9F307}"/>
    <dgm:cxn modelId="{9662348D-B27E-4DC2-A276-F16DFC18FBDA}" srcId="{A469BD4A-EB50-405E-8E19-9B752D0A2900}" destId="{53A1233B-3821-42E4-87EC-37CFF831FFA8}" srcOrd="1" destOrd="0" parTransId="{7CC6F0E5-0DB4-4ACC-A0F9-3E814885CE90}" sibTransId="{1DB66AFF-F4DD-4A40-A1F5-6121CD31FF7D}"/>
    <dgm:cxn modelId="{922DF3C6-468C-4CB6-9BFB-5E90502D578D}" type="presOf" srcId="{0946D241-5D68-46B7-99B0-F25B4DB9E369}" destId="{441EDBD4-E5D5-49C1-8B6C-03777656A121}" srcOrd="0" destOrd="0" presId="urn:microsoft.com/office/officeart/2005/8/layout/pyramid1"/>
    <dgm:cxn modelId="{766A391C-74D2-4981-AC4C-F47A5020F1FC}" type="presOf" srcId="{F3B2F6C0-D133-4743-B7B2-54F1E23CFD5F}" destId="{C744EB91-E649-40E9-A66D-F09A82B098CF}" srcOrd="0" destOrd="0" presId="urn:microsoft.com/office/officeart/2005/8/layout/pyramid1"/>
    <dgm:cxn modelId="{41985ED0-F461-4A39-9CAC-9A33B8F06D92}" type="presOf" srcId="{ADF26C3C-4E16-4E77-8E3F-CDC2C8E67D06}" destId="{441EDBD4-E5D5-49C1-8B6C-03777656A121}" srcOrd="0" destOrd="2" presId="urn:microsoft.com/office/officeart/2005/8/layout/pyramid1"/>
    <dgm:cxn modelId="{DFAA80FE-F3AE-4E29-8063-92259C13C2CA}" type="presOf" srcId="{A469BD4A-EB50-405E-8E19-9B752D0A2900}" destId="{1619B167-502B-4B3B-A432-2E5E18C717A2}" srcOrd="0" destOrd="0" presId="urn:microsoft.com/office/officeart/2005/8/layout/pyramid1"/>
    <dgm:cxn modelId="{7AFED110-F717-4DE2-BF17-8EC4BE891E6B}" srcId="{F3B2F6C0-D133-4743-B7B2-54F1E23CFD5F}" destId="{D5F0E408-A02C-4B5A-84F1-F22A51233418}" srcOrd="1" destOrd="0" parTransId="{7B2369B0-162B-4DF9-8A51-46DA35AD5C63}" sibTransId="{2846D260-A6F3-486C-9446-01C99AE49B1A}"/>
    <dgm:cxn modelId="{7788B521-87E0-4402-9350-0992153EA6BE}" srcId="{F3B2F6C0-D133-4743-B7B2-54F1E23CFD5F}" destId="{2A1164E2-2A2C-46AF-9053-46E1B1A013BD}" srcOrd="0" destOrd="0" parTransId="{8ECC9248-7C89-47F0-A662-99CC9773C918}" sibTransId="{FB5F5D29-C371-4ED5-973B-23632F49BA62}"/>
    <dgm:cxn modelId="{04EA0750-238C-4B44-8262-DA79710694C2}" type="presOf" srcId="{53A1233B-3821-42E4-87EC-37CFF831FFA8}" destId="{FDF909B5-F085-449A-8CF7-988E26BAAB80}" srcOrd="1" destOrd="1" presId="urn:microsoft.com/office/officeart/2005/8/layout/pyramid1"/>
    <dgm:cxn modelId="{0F4FE3B8-83C0-4A0C-B115-044A68E53703}" type="presOf" srcId="{ADF26C3C-4E16-4E77-8E3F-CDC2C8E67D06}" destId="{FDF909B5-F085-449A-8CF7-988E26BAAB80}" srcOrd="1" destOrd="2" presId="urn:microsoft.com/office/officeart/2005/8/layout/pyramid1"/>
    <dgm:cxn modelId="{189547B6-BC16-48FB-8F2C-6DF187D82C85}" type="presOf" srcId="{2A1164E2-2A2C-46AF-9053-46E1B1A013BD}" destId="{53C61253-98AA-44BA-AACC-9A1E06BB2F8F}" srcOrd="0" destOrd="0" presId="urn:microsoft.com/office/officeart/2005/8/layout/pyramid1"/>
    <dgm:cxn modelId="{F0070751-715C-4813-8EF9-E62F6AA9C2DF}" type="presOf" srcId="{5FC6E3EE-D31A-4AC8-A05D-8B15A942E037}" destId="{F1F9B2D4-997C-42F0-8063-09765B84D35E}" srcOrd="0" destOrd="0" presId="urn:microsoft.com/office/officeart/2005/8/layout/pyramid1"/>
    <dgm:cxn modelId="{9BE5D7C1-76C9-456D-B0F5-56D3AC778C9A}" type="presOf" srcId="{63DA7D4E-5236-46DB-8EE9-E955A08238BE}" destId="{6E244DAC-77A3-4790-BEE0-66A170B6BD67}" srcOrd="1" destOrd="1" presId="urn:microsoft.com/office/officeart/2005/8/layout/pyramid1"/>
    <dgm:cxn modelId="{ABEA0CA1-836E-461E-934D-F7A5D08E50A8}" srcId="{5FC6E3EE-D31A-4AC8-A05D-8B15A942E037}" destId="{63DA7D4E-5236-46DB-8EE9-E955A08238BE}" srcOrd="1" destOrd="0" parTransId="{FDFC8452-BC03-4553-BAF8-3A7F738D9072}" sibTransId="{865FD215-A9C3-4A24-B1FE-59C2DAB8F4AB}"/>
    <dgm:cxn modelId="{A26BDD0F-F5B7-4536-BAC5-61D7235E4E46}" type="presOf" srcId="{E159359A-E941-432B-BCAA-C0833443804E}" destId="{0863FE06-B003-4177-9DD6-857481E4F3E1}" srcOrd="1" destOrd="0" presId="urn:microsoft.com/office/officeart/2005/8/layout/pyramid1"/>
    <dgm:cxn modelId="{4A46BD0B-9F1A-45B2-82BB-A6FC1D7B4B5E}" type="presOf" srcId="{5FC6E3EE-D31A-4AC8-A05D-8B15A942E037}" destId="{B1006338-DB39-4CFB-BB25-43FAF42B6454}" srcOrd="1" destOrd="0" presId="urn:microsoft.com/office/officeart/2005/8/layout/pyramid1"/>
    <dgm:cxn modelId="{52FF9BA5-4617-4909-BA19-EB8A82025A8C}" srcId="{0BB23E78-1711-40A3-B25E-FA3C56C899BE}" destId="{A469BD4A-EB50-405E-8E19-9B752D0A2900}" srcOrd="2" destOrd="0" parTransId="{6A5057B6-D372-472C-9AD7-85B1D3C93D84}" sibTransId="{24848B6B-DFF8-469A-974D-E9F32B1CEF93}"/>
    <dgm:cxn modelId="{EAEC6A41-FBD8-4648-9E65-12A2EBDC1E59}" type="presOf" srcId="{0946D241-5D68-46B7-99B0-F25B4DB9E369}" destId="{FDF909B5-F085-449A-8CF7-988E26BAAB80}" srcOrd="1" destOrd="0" presId="urn:microsoft.com/office/officeart/2005/8/layout/pyramid1"/>
    <dgm:cxn modelId="{480C599C-1707-46BF-9942-5931CB33B461}" type="presOf" srcId="{53A1233B-3821-42E4-87EC-37CFF831FFA8}" destId="{441EDBD4-E5D5-49C1-8B6C-03777656A121}" srcOrd="0" destOrd="1" presId="urn:microsoft.com/office/officeart/2005/8/layout/pyramid1"/>
    <dgm:cxn modelId="{8FA4D788-95C4-41D5-89CD-5D188F0BB0A8}" srcId="{A469BD4A-EB50-405E-8E19-9B752D0A2900}" destId="{0946D241-5D68-46B7-99B0-F25B4DB9E369}" srcOrd="0" destOrd="0" parTransId="{6D49EFE7-1E43-46A1-8F66-CBD7AD290916}" sibTransId="{D3ABF099-97A8-4EBE-B767-7972EEA5035C}"/>
    <dgm:cxn modelId="{AAD6BC21-CD6A-465A-AF03-F9A451392A88}" type="presOf" srcId="{63DA7D4E-5236-46DB-8EE9-E955A08238BE}" destId="{F7623ECE-B241-4A71-BD8F-DCE1B5DA126E}" srcOrd="0" destOrd="1" presId="urn:microsoft.com/office/officeart/2005/8/layout/pyramid1"/>
    <dgm:cxn modelId="{6982AC78-6823-47ED-937C-D4732CF32138}" srcId="{5FC6E3EE-D31A-4AC8-A05D-8B15A942E037}" destId="{6E23B726-34F3-4C8B-8EC7-89B0B341A097}" srcOrd="0" destOrd="0" parTransId="{F7BFA46C-8922-4EAD-898F-4241F012EF9B}" sibTransId="{73A3871D-16ED-4CCA-9E43-7375DAE01F12}"/>
    <dgm:cxn modelId="{F2C30982-2185-49DD-8FCE-7C3B7907928B}" type="presParOf" srcId="{A13F5648-88D1-4CD5-AD3B-6F4D88832C8E}" destId="{477E4308-2312-47EB-AC7C-DE57FA778E2B}" srcOrd="0" destOrd="0" presId="urn:microsoft.com/office/officeart/2005/8/layout/pyramid1"/>
    <dgm:cxn modelId="{F546071A-91A0-409C-913B-B60EB794F73B}" type="presParOf" srcId="{477E4308-2312-47EB-AC7C-DE57FA778E2B}" destId="{9CFDC0E2-A8B3-4C79-B35E-613F7587B3DA}" srcOrd="0" destOrd="0" presId="urn:microsoft.com/office/officeart/2005/8/layout/pyramid1"/>
    <dgm:cxn modelId="{1DB14ECB-2457-463B-9A20-7B0CF2F9CAB3}" type="presParOf" srcId="{477E4308-2312-47EB-AC7C-DE57FA778E2B}" destId="{0863FE06-B003-4177-9DD6-857481E4F3E1}" srcOrd="1" destOrd="0" presId="urn:microsoft.com/office/officeart/2005/8/layout/pyramid1"/>
    <dgm:cxn modelId="{348E1B80-6FB3-4641-A2A7-D82803677A49}" type="presParOf" srcId="{A13F5648-88D1-4CD5-AD3B-6F4D88832C8E}" destId="{761845DF-C9B3-4A6D-B803-F71060C3A33C}" srcOrd="1" destOrd="0" presId="urn:microsoft.com/office/officeart/2005/8/layout/pyramid1"/>
    <dgm:cxn modelId="{1ECC67BE-22AF-4546-8DB9-3DF1ABF76DD9}" type="presParOf" srcId="{761845DF-C9B3-4A6D-B803-F71060C3A33C}" destId="{F7623ECE-B241-4A71-BD8F-DCE1B5DA126E}" srcOrd="0" destOrd="0" presId="urn:microsoft.com/office/officeart/2005/8/layout/pyramid1"/>
    <dgm:cxn modelId="{544460D0-99AE-442D-B61B-B6EC99BF5FCB}" type="presParOf" srcId="{761845DF-C9B3-4A6D-B803-F71060C3A33C}" destId="{6E244DAC-77A3-4790-BEE0-66A170B6BD67}" srcOrd="1" destOrd="0" presId="urn:microsoft.com/office/officeart/2005/8/layout/pyramid1"/>
    <dgm:cxn modelId="{033E1F7E-F1B4-44EC-8230-87E1574317E3}" type="presParOf" srcId="{761845DF-C9B3-4A6D-B803-F71060C3A33C}" destId="{F1F9B2D4-997C-42F0-8063-09765B84D35E}" srcOrd="2" destOrd="0" presId="urn:microsoft.com/office/officeart/2005/8/layout/pyramid1"/>
    <dgm:cxn modelId="{14377E25-AA3A-4B81-8ECC-6E8C54981762}" type="presParOf" srcId="{761845DF-C9B3-4A6D-B803-F71060C3A33C}" destId="{B1006338-DB39-4CFB-BB25-43FAF42B6454}" srcOrd="3" destOrd="0" presId="urn:microsoft.com/office/officeart/2005/8/layout/pyramid1"/>
    <dgm:cxn modelId="{72E9FE33-A5D5-452B-9B4F-E527F10FC0CE}" type="presParOf" srcId="{A13F5648-88D1-4CD5-AD3B-6F4D88832C8E}" destId="{7ED3BF33-82F9-4B9A-83CB-FF0EF2F347AC}" srcOrd="2" destOrd="0" presId="urn:microsoft.com/office/officeart/2005/8/layout/pyramid1"/>
    <dgm:cxn modelId="{DF2DFFBD-9D34-401D-AC7A-20C94D87351E}" type="presParOf" srcId="{7ED3BF33-82F9-4B9A-83CB-FF0EF2F347AC}" destId="{441EDBD4-E5D5-49C1-8B6C-03777656A121}" srcOrd="0" destOrd="0" presId="urn:microsoft.com/office/officeart/2005/8/layout/pyramid1"/>
    <dgm:cxn modelId="{38E2BA03-4623-430B-8C3C-723ECB7B80BF}" type="presParOf" srcId="{7ED3BF33-82F9-4B9A-83CB-FF0EF2F347AC}" destId="{FDF909B5-F085-449A-8CF7-988E26BAAB80}" srcOrd="1" destOrd="0" presId="urn:microsoft.com/office/officeart/2005/8/layout/pyramid1"/>
    <dgm:cxn modelId="{91D5B966-FD8B-420B-A2B8-3EB937EFFDEC}" type="presParOf" srcId="{7ED3BF33-82F9-4B9A-83CB-FF0EF2F347AC}" destId="{1619B167-502B-4B3B-A432-2E5E18C717A2}" srcOrd="2" destOrd="0" presId="urn:microsoft.com/office/officeart/2005/8/layout/pyramid1"/>
    <dgm:cxn modelId="{B3508B97-0E3B-4305-BB1C-191E19B3D775}" type="presParOf" srcId="{7ED3BF33-82F9-4B9A-83CB-FF0EF2F347AC}" destId="{9A929E98-7A64-45A0-ABE5-B7709FA3ECFA}" srcOrd="3" destOrd="0" presId="urn:microsoft.com/office/officeart/2005/8/layout/pyramid1"/>
    <dgm:cxn modelId="{8F5BE4E4-6D7A-4E2B-A3EF-A01ECEEEEEE4}" type="presParOf" srcId="{A13F5648-88D1-4CD5-AD3B-6F4D88832C8E}" destId="{3BF4CC3A-366B-4533-A947-507D691F9BA5}" srcOrd="3" destOrd="0" presId="urn:microsoft.com/office/officeart/2005/8/layout/pyramid1"/>
    <dgm:cxn modelId="{BFF54124-B4AC-4D08-9940-44DD9EF95F2A}" type="presParOf" srcId="{3BF4CC3A-366B-4533-A947-507D691F9BA5}" destId="{53C61253-98AA-44BA-AACC-9A1E06BB2F8F}" srcOrd="0" destOrd="0" presId="urn:microsoft.com/office/officeart/2005/8/layout/pyramid1"/>
    <dgm:cxn modelId="{B2CEB1B4-5C93-43D8-8D9B-4BCB525AE2BA}" type="presParOf" srcId="{3BF4CC3A-366B-4533-A947-507D691F9BA5}" destId="{D00A07F4-8488-45C0-BF38-E2D8DCE62728}" srcOrd="1" destOrd="0" presId="urn:microsoft.com/office/officeart/2005/8/layout/pyramid1"/>
    <dgm:cxn modelId="{7FCEA1D9-FF9D-4E67-8CB6-D2960060C629}" type="presParOf" srcId="{3BF4CC3A-366B-4533-A947-507D691F9BA5}" destId="{C744EB91-E649-40E9-A66D-F09A82B098CF}" srcOrd="2" destOrd="0" presId="urn:microsoft.com/office/officeart/2005/8/layout/pyramid1"/>
    <dgm:cxn modelId="{8DA37882-C514-4F25-BAA7-00FCED81C0E9}" type="presParOf" srcId="{3BF4CC3A-366B-4533-A947-507D691F9BA5}" destId="{8028F410-9AEB-4ACE-A133-19A6A4CCEDDA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 smtClean="0">
              <a:solidFill>
                <a:schemeClr val="tx1"/>
              </a:solidFill>
            </a:rPr>
            <a:t>採計</a:t>
          </a:r>
          <a:r>
            <a:rPr lang="en-US" altLang="zh-TW" sz="2000" b="1" u="sng" dirty="0" smtClean="0">
              <a:solidFill>
                <a:schemeClr val="tx1"/>
              </a:solidFill>
            </a:rPr>
            <a:t>32</a:t>
          </a:r>
          <a:r>
            <a:rPr lang="zh-TW" altLang="en-US" sz="2000" b="1" u="sng" dirty="0" smtClean="0">
              <a:solidFill>
                <a:schemeClr val="tx1"/>
              </a:solidFill>
            </a:rPr>
            <a:t>分</a:t>
          </a:r>
          <a:endParaRPr lang="zh-TW" altLang="en-US" sz="2000" b="1" u="sng" dirty="0">
            <a:solidFill>
              <a:schemeClr val="tx1"/>
            </a:solidFill>
          </a:endParaRP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 smtClean="0">
              <a:solidFill>
                <a:schemeClr val="tx1"/>
              </a:solidFill>
            </a:rPr>
            <a:t>採計</a:t>
          </a:r>
          <a:r>
            <a:rPr lang="en-US" altLang="zh-TW" sz="2000" b="1" u="sng" dirty="0" smtClean="0">
              <a:solidFill>
                <a:schemeClr val="tx1"/>
              </a:solidFill>
            </a:rPr>
            <a:t>35</a:t>
          </a:r>
          <a:r>
            <a:rPr lang="zh-TW" altLang="en-US" sz="2000" b="1" u="sng" dirty="0" smtClean="0">
              <a:solidFill>
                <a:schemeClr val="tx1"/>
              </a:solidFill>
            </a:rPr>
            <a:t>分</a:t>
          </a:r>
          <a:endParaRPr lang="zh-TW" altLang="en-US" sz="2000" b="1" u="sng" dirty="0">
            <a:solidFill>
              <a:schemeClr val="tx1"/>
            </a:solidFill>
          </a:endParaRP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dirty="0" smtClean="0">
              <a:solidFill>
                <a:schemeClr val="tx1"/>
              </a:solidFill>
              <a:latin typeface="+mn-lt"/>
            </a:rPr>
            <a:t>33</a:t>
          </a:r>
          <a:r>
            <a:rPr lang="zh-TW" altLang="en-US" sz="2400" dirty="0" smtClean="0">
              <a:solidFill>
                <a:schemeClr val="tx1"/>
              </a:solidFill>
              <a:latin typeface="+mn-lt"/>
            </a:rPr>
            <a:t>分</a:t>
          </a:r>
          <a:endParaRPr lang="zh-TW" altLang="en-US" sz="2400" dirty="0">
            <a:solidFill>
              <a:schemeClr val="tx1"/>
            </a:solidFill>
            <a:latin typeface="+mn-lt"/>
          </a:endParaRP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>32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>40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17047" custLinFactNeighborX="-11258" custLinFactNeighborY="8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B4A2EC04-82DA-4F20-A484-91F28CF53503}" type="presOf" srcId="{33D1DF83-6FA8-491B-AE46-8C5470B6695B}" destId="{BDD9785E-5988-4D9A-BEBF-25DE815D2930}" srcOrd="0" destOrd="0" presId="urn:microsoft.com/office/officeart/2005/8/layout/vList6"/>
    <dgm:cxn modelId="{2C5B4A4C-965E-4EB6-83B4-4A4EEFE0AD83}" type="presOf" srcId="{BF3883D0-7001-44C2-901B-A585C73FBE5F}" destId="{B9BF2826-A93F-484E-809F-0952285A6A23}" srcOrd="0" destOrd="0" presId="urn:microsoft.com/office/officeart/2005/8/layout/vList6"/>
    <dgm:cxn modelId="{1A247A3A-5385-4E5E-9711-B2BEAD5BA3CF}" type="presOf" srcId="{C0BA452B-58F9-4D08-9C12-EE745668566A}" destId="{09D89B46-01BD-4CE7-8FF2-34FB9ACC1234}" srcOrd="0" destOrd="0" presId="urn:microsoft.com/office/officeart/2005/8/layout/vList6"/>
    <dgm:cxn modelId="{C3E2D70F-129E-4DD4-8145-7F4D04F6092A}" type="presOf" srcId="{82089FB6-1069-40A4-A70D-663009CAC143}" destId="{B9BF2826-A93F-484E-809F-0952285A6A23}" srcOrd="0" destOrd="1" presId="urn:microsoft.com/office/officeart/2005/8/layout/vList6"/>
    <dgm:cxn modelId="{CEE3C086-F37E-4026-B7E8-889681523B7C}" type="presOf" srcId="{5ACA794B-7619-4EA6-A915-1A29521C5590}" destId="{413D0A37-9639-43F8-AAA7-6563C960F0FF}" srcOrd="0" destOrd="0" presId="urn:microsoft.com/office/officeart/2005/8/layout/vList6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01463C3D-7588-4910-A2C8-90A09A13A88D}" type="presOf" srcId="{205E4696-CE36-40FB-8726-EC24909286A6}" destId="{4E63D85C-3837-4D2B-B9A0-FCAAE26FC636}" srcOrd="0" destOrd="0" presId="urn:microsoft.com/office/officeart/2005/8/layout/vList6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76535D30-CA8D-40C6-AF80-60B062A96F16}" type="presOf" srcId="{19249124-F0DD-4A7E-A6ED-2EC7309F368E}" destId="{3F539567-1F23-4E76-A758-5A862BB9EFFC}" srcOrd="0" destOrd="0" presId="urn:microsoft.com/office/officeart/2005/8/layout/vList6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F72F2704-5374-49F3-AD4F-59C2E93328FB}" type="presOf" srcId="{FF8D0DE0-7183-4802-A472-D51DF5A0C91C}" destId="{3F539567-1F23-4E76-A758-5A862BB9EFFC}" srcOrd="0" destOrd="1" presId="urn:microsoft.com/office/officeart/2005/8/layout/vList6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CB3034EC-9E6C-4DB6-8441-645E21717872}" type="presOf" srcId="{B625F2EB-10E5-4149-8948-148379F6CACA}" destId="{50818BBC-F477-4D9E-837A-21259D15C457}" srcOrd="0" destOrd="0" presId="urn:microsoft.com/office/officeart/2005/8/layout/vList6"/>
    <dgm:cxn modelId="{60021A9C-EE41-4D17-AEE5-C31F0AD99703}" type="presParOf" srcId="{4E63D85C-3837-4D2B-B9A0-FCAAE26FC636}" destId="{ED551B06-B7DE-448B-B9EE-0C60CE3408D6}" srcOrd="0" destOrd="0" presId="urn:microsoft.com/office/officeart/2005/8/layout/vList6"/>
    <dgm:cxn modelId="{2A43820F-F76C-4482-AACE-70D6DA1E2F80}" type="presParOf" srcId="{ED551B06-B7DE-448B-B9EE-0C60CE3408D6}" destId="{50818BBC-F477-4D9E-837A-21259D15C457}" srcOrd="0" destOrd="0" presId="urn:microsoft.com/office/officeart/2005/8/layout/vList6"/>
    <dgm:cxn modelId="{FC0DF8EF-BEB1-47B6-9B70-DBAB7A4F0F97}" type="presParOf" srcId="{ED551B06-B7DE-448B-B9EE-0C60CE3408D6}" destId="{3F539567-1F23-4E76-A758-5A862BB9EFFC}" srcOrd="1" destOrd="0" presId="urn:microsoft.com/office/officeart/2005/8/layout/vList6"/>
    <dgm:cxn modelId="{3030D957-B21E-4341-A0DB-03D3DC6CAE9B}" type="presParOf" srcId="{4E63D85C-3837-4D2B-B9A0-FCAAE26FC636}" destId="{25541B67-E6BB-4A55-AB99-60DBC347093E}" srcOrd="1" destOrd="0" presId="urn:microsoft.com/office/officeart/2005/8/layout/vList6"/>
    <dgm:cxn modelId="{BF66F51E-B2FD-42B4-A4D8-95700DC429E3}" type="presParOf" srcId="{4E63D85C-3837-4D2B-B9A0-FCAAE26FC636}" destId="{670EE82C-C216-48D5-9379-19F889DB8888}" srcOrd="2" destOrd="0" presId="urn:microsoft.com/office/officeart/2005/8/layout/vList6"/>
    <dgm:cxn modelId="{13697B6D-399E-452C-A54A-160657D55E4A}" type="presParOf" srcId="{670EE82C-C216-48D5-9379-19F889DB8888}" destId="{09D89B46-01BD-4CE7-8FF2-34FB9ACC1234}" srcOrd="0" destOrd="0" presId="urn:microsoft.com/office/officeart/2005/8/layout/vList6"/>
    <dgm:cxn modelId="{7D7BE136-B2E7-4D36-8D58-A3BBC1105414}" type="presParOf" srcId="{670EE82C-C216-48D5-9379-19F889DB8888}" destId="{B9BF2826-A93F-484E-809F-0952285A6A23}" srcOrd="1" destOrd="0" presId="urn:microsoft.com/office/officeart/2005/8/layout/vList6"/>
    <dgm:cxn modelId="{87ABDF78-AD38-4C4E-82A3-9F8B62A08012}" type="presParOf" srcId="{4E63D85C-3837-4D2B-B9A0-FCAAE26FC636}" destId="{FC401293-0E6F-4BE0-9B3D-3779AF0E7BDB}" srcOrd="3" destOrd="0" presId="urn:microsoft.com/office/officeart/2005/8/layout/vList6"/>
    <dgm:cxn modelId="{861FF478-244B-455E-92F4-53AA88A9183F}" type="presParOf" srcId="{4E63D85C-3837-4D2B-B9A0-FCAAE26FC636}" destId="{18881F29-BE38-41C9-9182-D08C73E20DEA}" srcOrd="4" destOrd="0" presId="urn:microsoft.com/office/officeart/2005/8/layout/vList6"/>
    <dgm:cxn modelId="{04AEB588-2AF8-4FCD-8425-53002F544EFC}" type="presParOf" srcId="{18881F29-BE38-41C9-9182-D08C73E20DEA}" destId="{BDD9785E-5988-4D9A-BEBF-25DE815D2930}" srcOrd="0" destOrd="0" presId="urn:microsoft.com/office/officeart/2005/8/layout/vList6"/>
    <dgm:cxn modelId="{D0EE1A7C-453C-4689-9BB6-7F16FC23535F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-376" custLinFactNeighborY="-3854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</dgm:ptLst>
  <dgm:cxnLst>
    <dgm:cxn modelId="{9A612B18-6FE1-440E-BB91-6A39DE9855E4}" type="presOf" srcId="{EC5F123D-1D8B-A64F-8933-66F4CD9661C6}" destId="{FE7AF7D2-F977-8C4F-B1D3-FB091098CF13}" srcOrd="0" destOrd="0" presId="urn:microsoft.com/office/officeart/2005/8/layout/hProcess3"/>
    <dgm:cxn modelId="{BAD5BDE2-2737-45BF-BDAD-13B9C97D78D7}" type="presParOf" srcId="{FE7AF7D2-F977-8C4F-B1D3-FB091098CF13}" destId="{7A6D126A-797E-0540-ABFC-E950EE998E9F}" srcOrd="0" destOrd="0" presId="urn:microsoft.com/office/officeart/2005/8/layout/hProcess3"/>
    <dgm:cxn modelId="{1E93C3CD-D1A5-4DC4-AC08-BBA876724A6B}" type="presParOf" srcId="{FE7AF7D2-F977-8C4F-B1D3-FB091098CF13}" destId="{BAD02919-DF43-644F-B79E-0B985C83C920}" srcOrd="1" destOrd="0" presId="urn:microsoft.com/office/officeart/2005/8/layout/hProcess3"/>
    <dgm:cxn modelId="{3D513378-933A-4067-84B8-B3F5235041DA}" type="presParOf" srcId="{BAD02919-DF43-644F-B79E-0B985C83C920}" destId="{C5CFC8FC-6174-4D43-88CC-6B962C344BCF}" srcOrd="0" destOrd="0" presId="urn:microsoft.com/office/officeart/2005/8/layout/hProcess3"/>
    <dgm:cxn modelId="{3CB9DB1F-4D06-47F6-A9DD-C448A148C4CC}" type="presParOf" srcId="{BAD02919-DF43-644F-B79E-0B985C83C920}" destId="{4EC8E62C-140B-4B44-AEFD-9E3ED296488A}" srcOrd="1" destOrd="0" presId="urn:microsoft.com/office/officeart/2005/8/layout/hProcess3"/>
    <dgm:cxn modelId="{CAFDBEF7-840D-4934-802C-26FCAB51923E}" type="presParOf" srcId="{BAD02919-DF43-644F-B79E-0B985C83C920}" destId="{945DAF16-BC05-C248-889B-68E77D2C912B}" srcOrd="2" destOrd="0" presId="urn:microsoft.com/office/officeart/2005/8/layout/hProcess3"/>
    <dgm:cxn modelId="{D985AB24-39DE-4AF6-A022-6E5332597CC6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6E3CA9-C0BB-4C64-8B0F-DC8878A667A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D2DAEB99-7DCB-44EC-9F08-05D244A26B90}">
      <dgm:prSet phldrT="[文字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志願序</a:t>
          </a:r>
          <a:endParaRPr lang="en-US" altLang="zh-TW" sz="3200" b="1" dirty="0" smtClean="0">
            <a:solidFill>
              <a:srgbClr val="800000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3200" b="1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3200" dirty="0"/>
        </a:p>
      </dgm:t>
    </dgm:pt>
    <dgm:pt modelId="{A7C00AED-C15A-487E-9C58-73282AC4DCCD}" type="parTrans" cxnId="{0606D67D-6469-442C-8F9A-584E46108C1E}">
      <dgm:prSet/>
      <dgm:spPr/>
      <dgm:t>
        <a:bodyPr/>
        <a:lstStyle/>
        <a:p>
          <a:endParaRPr lang="zh-TW" altLang="en-US"/>
        </a:p>
      </dgm:t>
    </dgm:pt>
    <dgm:pt modelId="{F28C4F8F-98E6-4BE2-9994-BDCCEB3A083C}" type="sibTrans" cxnId="{0606D67D-6469-442C-8F9A-584E46108C1E}">
      <dgm:prSet/>
      <dgm:spPr/>
      <dgm:t>
        <a:bodyPr/>
        <a:lstStyle/>
        <a:p>
          <a:endParaRPr lang="zh-TW" altLang="en-US"/>
        </a:p>
      </dgm:t>
    </dgm:pt>
    <dgm:pt modelId="{90359E69-6903-40ED-8CCB-C658C570032A}">
      <dgm:prSet phldrT="[文字]" custT="1"/>
      <dgm:spPr>
        <a:solidFill>
          <a:srgbClr val="B469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多元學習</a:t>
          </a:r>
          <a:r>
            <a:rPr lang="en-US" altLang="zh-TW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24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en-US" altLang="zh-TW" sz="2400" b="1" dirty="0" smtClean="0">
            <a:solidFill>
              <a:srgbClr val="000066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均衡學習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21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分、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服務學習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r>
            <a:rPr lang="en-US" altLang="zh-TW" sz="1800" b="1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8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9E9ACE9-6056-4F5D-8B6C-1B90E1A6DCB4}" type="parTrans" cxnId="{A1381A05-CC98-4D44-9A0F-6F3783619060}">
      <dgm:prSet/>
      <dgm:spPr/>
      <dgm:t>
        <a:bodyPr/>
        <a:lstStyle/>
        <a:p>
          <a:endParaRPr lang="zh-TW" altLang="en-US"/>
        </a:p>
      </dgm:t>
    </dgm:pt>
    <dgm:pt modelId="{F550D091-EBD4-4E37-9F6B-1EADA47A8F79}" type="sibTrans" cxnId="{A1381A05-CC98-4D44-9A0F-6F3783619060}">
      <dgm:prSet/>
      <dgm:spPr/>
      <dgm:t>
        <a:bodyPr/>
        <a:lstStyle/>
        <a:p>
          <a:endParaRPr lang="zh-TW" altLang="en-US"/>
        </a:p>
      </dgm:t>
    </dgm:pt>
    <dgm:pt modelId="{320B41D1-B7DB-455C-854D-EEA0F93E2BED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會考</a:t>
          </a:r>
          <a:endParaRPr lang="en-US" altLang="zh-TW" sz="3200" b="1" dirty="0" smtClean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36</a:t>
          </a:r>
          <a:r>
            <a:rPr lang="zh-TW" altLang="en-US" sz="3200" b="1" dirty="0" smtClean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rPr>
            <a:t>分</a:t>
          </a:r>
          <a:endParaRPr lang="zh-TW" altLang="en-US" sz="3200" b="1" dirty="0">
            <a:solidFill>
              <a:srgbClr val="660066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A8B831E-4349-4D12-88CD-33F20B338802}" type="parTrans" cxnId="{B61F81AB-8176-46BB-A1CF-04C9A857CD1F}">
      <dgm:prSet/>
      <dgm:spPr/>
      <dgm:t>
        <a:bodyPr/>
        <a:lstStyle/>
        <a:p>
          <a:endParaRPr lang="zh-TW" altLang="en-US"/>
        </a:p>
      </dgm:t>
    </dgm:pt>
    <dgm:pt modelId="{8A260C7C-FD4D-4DAF-AB97-90AA8FDFE849}" type="sibTrans" cxnId="{B61F81AB-8176-46BB-A1CF-04C9A857CD1F}">
      <dgm:prSet/>
      <dgm:spPr/>
      <dgm:t>
        <a:bodyPr/>
        <a:lstStyle/>
        <a:p>
          <a:endParaRPr lang="zh-TW" altLang="en-US"/>
        </a:p>
      </dgm:t>
    </dgm:pt>
    <dgm:pt modelId="{C92E9EB5-9EE3-4A84-892A-6313EED3D01C}" type="pres">
      <dgm:prSet presAssocID="{8B6E3CA9-C0BB-4C64-8B0F-DC8878A667A7}" presName="compositeShape" presStyleCnt="0">
        <dgm:presLayoutVars>
          <dgm:chMax val="7"/>
          <dgm:dir/>
          <dgm:resizeHandles val="exact"/>
        </dgm:presLayoutVars>
      </dgm:prSet>
      <dgm:spPr/>
    </dgm:pt>
    <dgm:pt modelId="{ECB698C3-219E-4085-8C1F-D2D282C4EC1E}" type="pres">
      <dgm:prSet presAssocID="{8B6E3CA9-C0BB-4C64-8B0F-DC8878A667A7}" presName="wedge1" presStyleLbl="node1" presStyleIdx="0" presStyleCnt="3" custScaleX="103899" custScaleY="103544" custLinFactNeighborX="-3524" custLinFactNeighborY="2075"/>
      <dgm:spPr/>
      <dgm:t>
        <a:bodyPr/>
        <a:lstStyle/>
        <a:p>
          <a:endParaRPr lang="zh-TW" altLang="en-US"/>
        </a:p>
      </dgm:t>
    </dgm:pt>
    <dgm:pt modelId="{19B10674-C13C-4A59-A671-7145CAA501FE}" type="pres">
      <dgm:prSet presAssocID="{8B6E3CA9-C0BB-4C64-8B0F-DC8878A667A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566FC-72B1-4688-840B-7A3F0FAEFC30}" type="pres">
      <dgm:prSet presAssocID="{8B6E3CA9-C0BB-4C64-8B0F-DC8878A667A7}" presName="wedge2" presStyleLbl="node1" presStyleIdx="1" presStyleCnt="3" custScaleX="107916" custScaleY="109920" custLinFactNeighborX="461" custLinFactNeighborY="436"/>
      <dgm:spPr/>
      <dgm:t>
        <a:bodyPr/>
        <a:lstStyle/>
        <a:p>
          <a:endParaRPr lang="zh-TW" altLang="en-US"/>
        </a:p>
      </dgm:t>
    </dgm:pt>
    <dgm:pt modelId="{0B610FAD-5F36-4F4A-8566-FDE74BC3F4D0}" type="pres">
      <dgm:prSet presAssocID="{8B6E3CA9-C0BB-4C64-8B0F-DC8878A667A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35F0B6-2145-4405-B65A-2EC93247AA51}" type="pres">
      <dgm:prSet presAssocID="{8B6E3CA9-C0BB-4C64-8B0F-DC8878A667A7}" presName="wedge3" presStyleLbl="node1" presStyleIdx="2" presStyleCnt="3" custScaleX="107916" custScaleY="103069" custLinFactNeighborX="461" custLinFactNeighborY="-965"/>
      <dgm:spPr/>
      <dgm:t>
        <a:bodyPr/>
        <a:lstStyle/>
        <a:p>
          <a:endParaRPr lang="zh-TW" altLang="en-US"/>
        </a:p>
      </dgm:t>
    </dgm:pt>
    <dgm:pt modelId="{C0001106-4215-4AAF-9B02-F1D1D6CC3D02}" type="pres">
      <dgm:prSet presAssocID="{8B6E3CA9-C0BB-4C64-8B0F-DC8878A667A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1F81AB-8176-46BB-A1CF-04C9A857CD1F}" srcId="{8B6E3CA9-C0BB-4C64-8B0F-DC8878A667A7}" destId="{320B41D1-B7DB-455C-854D-EEA0F93E2BED}" srcOrd="2" destOrd="0" parTransId="{3A8B831E-4349-4D12-88CD-33F20B338802}" sibTransId="{8A260C7C-FD4D-4DAF-AB97-90AA8FDFE849}"/>
    <dgm:cxn modelId="{492AE44A-489E-461E-A49B-48915807293A}" type="presOf" srcId="{90359E69-6903-40ED-8CCB-C658C570032A}" destId="{0B610FAD-5F36-4F4A-8566-FDE74BC3F4D0}" srcOrd="1" destOrd="0" presId="urn:microsoft.com/office/officeart/2005/8/layout/chart3"/>
    <dgm:cxn modelId="{5B943C3A-F68C-4532-AC57-FBEAE8AA656D}" type="presOf" srcId="{90359E69-6903-40ED-8CCB-C658C570032A}" destId="{15F566FC-72B1-4688-840B-7A3F0FAEFC30}" srcOrd="0" destOrd="0" presId="urn:microsoft.com/office/officeart/2005/8/layout/chart3"/>
    <dgm:cxn modelId="{0FAC3D53-D539-47F2-A937-4D31EF6B11D4}" type="presOf" srcId="{D2DAEB99-7DCB-44EC-9F08-05D244A26B90}" destId="{ECB698C3-219E-4085-8C1F-D2D282C4EC1E}" srcOrd="0" destOrd="0" presId="urn:microsoft.com/office/officeart/2005/8/layout/chart3"/>
    <dgm:cxn modelId="{A1381A05-CC98-4D44-9A0F-6F3783619060}" srcId="{8B6E3CA9-C0BB-4C64-8B0F-DC8878A667A7}" destId="{90359E69-6903-40ED-8CCB-C658C570032A}" srcOrd="1" destOrd="0" parTransId="{B9E9ACE9-6056-4F5D-8B6C-1B90E1A6DCB4}" sibTransId="{F550D091-EBD4-4E37-9F6B-1EADA47A8F79}"/>
    <dgm:cxn modelId="{5B03A981-0BBD-4771-91A3-A0AAE94E9445}" type="presOf" srcId="{320B41D1-B7DB-455C-854D-EEA0F93E2BED}" destId="{5B35F0B6-2145-4405-B65A-2EC93247AA51}" srcOrd="0" destOrd="0" presId="urn:microsoft.com/office/officeart/2005/8/layout/chart3"/>
    <dgm:cxn modelId="{0606D67D-6469-442C-8F9A-584E46108C1E}" srcId="{8B6E3CA9-C0BB-4C64-8B0F-DC8878A667A7}" destId="{D2DAEB99-7DCB-44EC-9F08-05D244A26B90}" srcOrd="0" destOrd="0" parTransId="{A7C00AED-C15A-487E-9C58-73282AC4DCCD}" sibTransId="{F28C4F8F-98E6-4BE2-9994-BDCCEB3A083C}"/>
    <dgm:cxn modelId="{E4C69BEF-4E62-4029-BEA9-71259719C882}" type="presOf" srcId="{8B6E3CA9-C0BB-4C64-8B0F-DC8878A667A7}" destId="{C92E9EB5-9EE3-4A84-892A-6313EED3D01C}" srcOrd="0" destOrd="0" presId="urn:microsoft.com/office/officeart/2005/8/layout/chart3"/>
    <dgm:cxn modelId="{1312AD72-42E6-4CF7-A020-2469FB046798}" type="presOf" srcId="{320B41D1-B7DB-455C-854D-EEA0F93E2BED}" destId="{C0001106-4215-4AAF-9B02-F1D1D6CC3D02}" srcOrd="1" destOrd="0" presId="urn:microsoft.com/office/officeart/2005/8/layout/chart3"/>
    <dgm:cxn modelId="{53EC7684-B6D0-4D18-BB90-C9405D661CC1}" type="presOf" srcId="{D2DAEB99-7DCB-44EC-9F08-05D244A26B90}" destId="{19B10674-C13C-4A59-A671-7145CAA501FE}" srcOrd="1" destOrd="0" presId="urn:microsoft.com/office/officeart/2005/8/layout/chart3"/>
    <dgm:cxn modelId="{2C051692-43E2-41CE-ADFE-574E2E454AD2}" type="presParOf" srcId="{C92E9EB5-9EE3-4A84-892A-6313EED3D01C}" destId="{ECB698C3-219E-4085-8C1F-D2D282C4EC1E}" srcOrd="0" destOrd="0" presId="urn:microsoft.com/office/officeart/2005/8/layout/chart3"/>
    <dgm:cxn modelId="{CB861959-5095-4F91-B678-EE92DB59505E}" type="presParOf" srcId="{C92E9EB5-9EE3-4A84-892A-6313EED3D01C}" destId="{19B10674-C13C-4A59-A671-7145CAA501FE}" srcOrd="1" destOrd="0" presId="urn:microsoft.com/office/officeart/2005/8/layout/chart3"/>
    <dgm:cxn modelId="{394EF309-6178-4B51-9D2F-19683D80EE7F}" type="presParOf" srcId="{C92E9EB5-9EE3-4A84-892A-6313EED3D01C}" destId="{15F566FC-72B1-4688-840B-7A3F0FAEFC30}" srcOrd="2" destOrd="0" presId="urn:microsoft.com/office/officeart/2005/8/layout/chart3"/>
    <dgm:cxn modelId="{FCFF87BA-74A4-4251-A430-3FD3F5B681E5}" type="presParOf" srcId="{C92E9EB5-9EE3-4A84-892A-6313EED3D01C}" destId="{0B610FAD-5F36-4F4A-8566-FDE74BC3F4D0}" srcOrd="3" destOrd="0" presId="urn:microsoft.com/office/officeart/2005/8/layout/chart3"/>
    <dgm:cxn modelId="{4A07F992-9E68-48B5-8782-AA3E9BF8A949}" type="presParOf" srcId="{C92E9EB5-9EE3-4A84-892A-6313EED3D01C}" destId="{5B35F0B6-2145-4405-B65A-2EC93247AA51}" srcOrd="4" destOrd="0" presId="urn:microsoft.com/office/officeart/2005/8/layout/chart3"/>
    <dgm:cxn modelId="{74E91DF7-B374-4352-AE9C-6853827FDD78}" type="presParOf" srcId="{C92E9EB5-9EE3-4A84-892A-6313EED3D01C}" destId="{C0001106-4215-4AAF-9B02-F1D1D6CC3D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2A61F-58E1-432A-8EAD-F5682ED64EE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8AF02CF6-F1AC-4B11-85D3-057CC0707DD7}">
      <dgm:prSet phldrT="[文字]"/>
      <dgm:spPr/>
      <dgm:t>
        <a:bodyPr/>
        <a:lstStyle/>
        <a:p>
          <a:r>
            <a:rPr lang="zh-TW" altLang="en-US" dirty="0" smtClean="0"/>
            <a:t>優先免試名額</a:t>
          </a:r>
          <a:endParaRPr lang="zh-TW" altLang="en-US" dirty="0"/>
        </a:p>
      </dgm:t>
    </dgm:pt>
    <dgm:pt modelId="{42FF7A17-B4FA-4871-9A64-77038670CB2D}" type="parTrans" cxnId="{A1F95197-3933-4691-8B6C-152204E1B102}">
      <dgm:prSet/>
      <dgm:spPr/>
      <dgm:t>
        <a:bodyPr/>
        <a:lstStyle/>
        <a:p>
          <a:endParaRPr lang="zh-TW" altLang="en-US"/>
        </a:p>
      </dgm:t>
    </dgm:pt>
    <dgm:pt modelId="{C0C552F1-A957-437B-AADB-4A9E6EF516E8}" type="sibTrans" cxnId="{A1F95197-3933-4691-8B6C-152204E1B102}">
      <dgm:prSet/>
      <dgm:spPr/>
      <dgm:t>
        <a:bodyPr/>
        <a:lstStyle/>
        <a:p>
          <a:endParaRPr lang="zh-TW" altLang="en-US"/>
        </a:p>
      </dgm:t>
    </dgm:pt>
    <dgm:pt modelId="{4D7676D3-3BD1-4A25-A003-73595D94B26F}">
      <dgm:prSet phldrT="[文字]"/>
      <dgm:spPr/>
      <dgm:t>
        <a:bodyPr/>
        <a:lstStyle/>
        <a:p>
          <a:r>
            <a:rPr lang="zh-TW" altLang="en-US" dirty="0" smtClean="0"/>
            <a:t>全區</a:t>
          </a:r>
          <a:endParaRPr lang="zh-TW" altLang="en-US" dirty="0"/>
        </a:p>
      </dgm:t>
    </dgm:pt>
    <dgm:pt modelId="{159A5C59-0CBD-470C-BA54-DE3273CC92F1}" type="parTrans" cxnId="{8512A0C3-A589-4046-AB86-5C78C62F29FA}">
      <dgm:prSet/>
      <dgm:spPr/>
      <dgm:t>
        <a:bodyPr/>
        <a:lstStyle/>
        <a:p>
          <a:endParaRPr lang="zh-TW" altLang="en-US"/>
        </a:p>
      </dgm:t>
    </dgm:pt>
    <dgm:pt modelId="{040905B9-EF27-4437-BA60-81BF223F2895}" type="sibTrans" cxnId="{8512A0C3-A589-4046-AB86-5C78C62F29FA}">
      <dgm:prSet/>
      <dgm:spPr/>
      <dgm:t>
        <a:bodyPr/>
        <a:lstStyle/>
        <a:p>
          <a:endParaRPr lang="zh-TW" altLang="en-US"/>
        </a:p>
      </dgm:t>
    </dgm:pt>
    <dgm:pt modelId="{32E41985-0C82-4389-AF9F-DBED32085633}" type="pres">
      <dgm:prSet presAssocID="{C5C2A61F-58E1-432A-8EAD-F5682ED64EE6}" presName="composite" presStyleCnt="0">
        <dgm:presLayoutVars>
          <dgm:chMax val="5"/>
          <dgm:dir/>
          <dgm:resizeHandles val="exact"/>
        </dgm:presLayoutVars>
      </dgm:prSet>
      <dgm:spPr/>
    </dgm:pt>
    <dgm:pt modelId="{93024351-C3DC-41D4-B192-18B3FA9AE321}" type="pres">
      <dgm:prSet presAssocID="{8AF02CF6-F1AC-4B11-85D3-057CC0707DD7}" presName="circle1" presStyleLbl="lnNode1" presStyleIdx="0" presStyleCnt="2"/>
      <dgm:spPr/>
    </dgm:pt>
    <dgm:pt modelId="{62C02638-D80D-4245-97A8-240FF477B79F}" type="pres">
      <dgm:prSet presAssocID="{8AF02CF6-F1AC-4B11-85D3-057CC0707DD7}" presName="text1" presStyleLbl="revTx" presStyleIdx="0" presStyleCnt="2" custScaleX="169737" custLinFactNeighborX="221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DFA06-A1EE-4A04-8528-0F5C124997D3}" type="pres">
      <dgm:prSet presAssocID="{8AF02CF6-F1AC-4B11-85D3-057CC0707DD7}" presName="line1" presStyleLbl="callout" presStyleIdx="0" presStyleCnt="4"/>
      <dgm:spPr/>
    </dgm:pt>
    <dgm:pt modelId="{3942B952-E14E-4088-9DC8-3BDD0EA1A803}" type="pres">
      <dgm:prSet presAssocID="{8AF02CF6-F1AC-4B11-85D3-057CC0707DD7}" presName="d1" presStyleLbl="callout" presStyleIdx="1" presStyleCnt="4"/>
      <dgm:spPr/>
    </dgm:pt>
    <dgm:pt modelId="{449EABA3-51EF-43F0-8BE2-4C4EC2DEE058}" type="pres">
      <dgm:prSet presAssocID="{4D7676D3-3BD1-4A25-A003-73595D94B26F}" presName="circle2" presStyleLbl="lnNode1" presStyleIdx="1" presStyleCnt="2"/>
      <dgm:spPr/>
    </dgm:pt>
    <dgm:pt modelId="{7F0A3D83-B3C1-459A-BFD9-1DD533250FA9}" type="pres">
      <dgm:prSet presAssocID="{4D7676D3-3BD1-4A25-A003-73595D94B26F}" presName="tex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28F827-9527-4458-B854-2612F4BAD7C7}" type="pres">
      <dgm:prSet presAssocID="{4D7676D3-3BD1-4A25-A003-73595D94B26F}" presName="line2" presStyleLbl="callout" presStyleIdx="2" presStyleCnt="4"/>
      <dgm:spPr/>
    </dgm:pt>
    <dgm:pt modelId="{966D396C-E501-4A6B-AAD0-1043202BA4F7}" type="pres">
      <dgm:prSet presAssocID="{4D7676D3-3BD1-4A25-A003-73595D94B26F}" presName="d2" presStyleLbl="callout" presStyleIdx="3" presStyleCnt="4"/>
      <dgm:spPr/>
    </dgm:pt>
  </dgm:ptLst>
  <dgm:cxnLst>
    <dgm:cxn modelId="{FA6B0B91-F2B8-4604-8BE1-6DC4B06DB755}" type="presOf" srcId="{C5C2A61F-58E1-432A-8EAD-F5682ED64EE6}" destId="{32E41985-0C82-4389-AF9F-DBED32085633}" srcOrd="0" destOrd="0" presId="urn:microsoft.com/office/officeart/2005/8/layout/target1"/>
    <dgm:cxn modelId="{D039D446-9C49-4ED7-BFA1-07E5CE88C6F4}" type="presOf" srcId="{4D7676D3-3BD1-4A25-A003-73595D94B26F}" destId="{7F0A3D83-B3C1-459A-BFD9-1DD533250FA9}" srcOrd="0" destOrd="0" presId="urn:microsoft.com/office/officeart/2005/8/layout/target1"/>
    <dgm:cxn modelId="{8512A0C3-A589-4046-AB86-5C78C62F29FA}" srcId="{C5C2A61F-58E1-432A-8EAD-F5682ED64EE6}" destId="{4D7676D3-3BD1-4A25-A003-73595D94B26F}" srcOrd="1" destOrd="0" parTransId="{159A5C59-0CBD-470C-BA54-DE3273CC92F1}" sibTransId="{040905B9-EF27-4437-BA60-81BF223F2895}"/>
    <dgm:cxn modelId="{A1F95197-3933-4691-8B6C-152204E1B102}" srcId="{C5C2A61F-58E1-432A-8EAD-F5682ED64EE6}" destId="{8AF02CF6-F1AC-4B11-85D3-057CC0707DD7}" srcOrd="0" destOrd="0" parTransId="{42FF7A17-B4FA-4871-9A64-77038670CB2D}" sibTransId="{C0C552F1-A957-437B-AADB-4A9E6EF516E8}"/>
    <dgm:cxn modelId="{9796A3C7-9D59-459D-B150-024100A94C9E}" type="presOf" srcId="{8AF02CF6-F1AC-4B11-85D3-057CC0707DD7}" destId="{62C02638-D80D-4245-97A8-240FF477B79F}" srcOrd="0" destOrd="0" presId="urn:microsoft.com/office/officeart/2005/8/layout/target1"/>
    <dgm:cxn modelId="{686FB272-C353-48C6-BFA6-7E47110DC2F4}" type="presParOf" srcId="{32E41985-0C82-4389-AF9F-DBED32085633}" destId="{93024351-C3DC-41D4-B192-18B3FA9AE321}" srcOrd="0" destOrd="0" presId="urn:microsoft.com/office/officeart/2005/8/layout/target1"/>
    <dgm:cxn modelId="{504B635D-FB9D-4CA1-8337-158E6381C138}" type="presParOf" srcId="{32E41985-0C82-4389-AF9F-DBED32085633}" destId="{62C02638-D80D-4245-97A8-240FF477B79F}" srcOrd="1" destOrd="0" presId="urn:microsoft.com/office/officeart/2005/8/layout/target1"/>
    <dgm:cxn modelId="{4C3C2AF6-D236-4CFA-AC84-7842B8A17A2B}" type="presParOf" srcId="{32E41985-0C82-4389-AF9F-DBED32085633}" destId="{EC5DFA06-A1EE-4A04-8528-0F5C124997D3}" srcOrd="2" destOrd="0" presId="urn:microsoft.com/office/officeart/2005/8/layout/target1"/>
    <dgm:cxn modelId="{50A4CAEF-0F7A-49F5-9F2E-15C1D0876321}" type="presParOf" srcId="{32E41985-0C82-4389-AF9F-DBED32085633}" destId="{3942B952-E14E-4088-9DC8-3BDD0EA1A803}" srcOrd="3" destOrd="0" presId="urn:microsoft.com/office/officeart/2005/8/layout/target1"/>
    <dgm:cxn modelId="{6636D1D4-566A-4D6F-AC09-FCE5700330CE}" type="presParOf" srcId="{32E41985-0C82-4389-AF9F-DBED32085633}" destId="{449EABA3-51EF-43F0-8BE2-4C4EC2DEE058}" srcOrd="4" destOrd="0" presId="urn:microsoft.com/office/officeart/2005/8/layout/target1"/>
    <dgm:cxn modelId="{978DA10B-E8CC-4831-A898-D9A7780BC94B}" type="presParOf" srcId="{32E41985-0C82-4389-AF9F-DBED32085633}" destId="{7F0A3D83-B3C1-459A-BFD9-1DD533250FA9}" srcOrd="5" destOrd="0" presId="urn:microsoft.com/office/officeart/2005/8/layout/target1"/>
    <dgm:cxn modelId="{874C1B46-72C1-4EE8-9AA6-BD126F783EF3}" type="presParOf" srcId="{32E41985-0C82-4389-AF9F-DBED32085633}" destId="{8228F827-9527-4458-B854-2612F4BAD7C7}" srcOrd="6" destOrd="0" presId="urn:microsoft.com/office/officeart/2005/8/layout/target1"/>
    <dgm:cxn modelId="{38054509-6DD3-4E98-A3E7-2D308AFB9CBF}" type="presParOf" srcId="{32E41985-0C82-4389-AF9F-DBED32085633}" destId="{966D396C-E501-4A6B-AAD0-1043202BA4F7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9E0582-8A69-4FF2-9586-9EA340E20EFC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75EF65C-A32A-42A7-BA52-E32F50E45EB7}">
      <dgm:prSet phldrT="[文字]"/>
      <dgm:spPr/>
      <dgm:t>
        <a:bodyPr/>
        <a:lstStyle/>
        <a:p>
          <a:r>
            <a:rPr lang="zh-TW" altLang="en-US" dirty="0" smtClean="0"/>
            <a:t>學生完成</a:t>
          </a:r>
          <a:endParaRPr lang="en-US" altLang="zh-TW" dirty="0" smtClean="0"/>
        </a:p>
        <a:p>
          <a:r>
            <a:rPr lang="zh-TW" altLang="en-US" dirty="0" smtClean="0"/>
            <a:t>志願選填</a:t>
          </a:r>
          <a:endParaRPr lang="zh-TW" altLang="en-US" dirty="0"/>
        </a:p>
      </dgm:t>
    </dgm:pt>
    <dgm:pt modelId="{3CA4357C-A2AB-45A4-B318-AE75F7BAF62F}" type="parTrans" cxnId="{B123C3B4-4873-4434-8B5C-97165FEB9EB6}">
      <dgm:prSet/>
      <dgm:spPr/>
      <dgm:t>
        <a:bodyPr/>
        <a:lstStyle/>
        <a:p>
          <a:endParaRPr lang="zh-TW" altLang="en-US"/>
        </a:p>
      </dgm:t>
    </dgm:pt>
    <dgm:pt modelId="{520CBC95-2F81-495F-814B-1821FF9FFA17}" type="sibTrans" cxnId="{B123C3B4-4873-4434-8B5C-97165FEB9EB6}">
      <dgm:prSet/>
      <dgm:spPr/>
      <dgm:t>
        <a:bodyPr/>
        <a:lstStyle/>
        <a:p>
          <a:endParaRPr lang="zh-TW" altLang="en-US"/>
        </a:p>
      </dgm:t>
    </dgm:pt>
    <dgm:pt modelId="{23E9064C-244D-4D26-84A0-FD97D4B57D63}">
      <dgm:prSet phldrT="[文字]"/>
      <dgm:spPr/>
      <dgm:t>
        <a:bodyPr/>
        <a:lstStyle/>
        <a:p>
          <a:r>
            <a:rPr lang="zh-TW" altLang="en-US" dirty="0" smtClean="0"/>
            <a:t>電腦系統作業</a:t>
          </a:r>
          <a:endParaRPr lang="zh-TW" altLang="en-US" dirty="0"/>
        </a:p>
      </dgm:t>
    </dgm:pt>
    <dgm:pt modelId="{3D4D2145-B297-46A4-8AC2-33FB551254F9}" type="parTrans" cxnId="{E08A3ABF-2CD5-49CC-97AB-C3761C5F15EF}">
      <dgm:prSet/>
      <dgm:spPr/>
      <dgm:t>
        <a:bodyPr/>
        <a:lstStyle/>
        <a:p>
          <a:endParaRPr lang="zh-TW" altLang="en-US"/>
        </a:p>
      </dgm:t>
    </dgm:pt>
    <dgm:pt modelId="{A8ADD80F-37E0-43C7-BE56-1158151AAAF5}" type="sibTrans" cxnId="{E08A3ABF-2CD5-49CC-97AB-C3761C5F15EF}">
      <dgm:prSet/>
      <dgm:spPr/>
      <dgm:t>
        <a:bodyPr/>
        <a:lstStyle/>
        <a:p>
          <a:endParaRPr lang="zh-TW" altLang="en-US"/>
        </a:p>
      </dgm:t>
    </dgm:pt>
    <dgm:pt modelId="{F77E90C5-8103-4E2D-BD0E-648E9F589ADD}">
      <dgm:prSet phldrT="[文字]"/>
      <dgm:spPr/>
      <dgm:t>
        <a:bodyPr/>
        <a:lstStyle/>
        <a:p>
          <a:r>
            <a:rPr lang="zh-TW" altLang="en-US" dirty="0" smtClean="0"/>
            <a:t>校內優先免試入學名額競爭</a:t>
          </a:r>
          <a:r>
            <a:rPr lang="en-US" altLang="zh-TW" dirty="0" smtClean="0"/>
            <a:t>(6%)</a:t>
          </a:r>
          <a:endParaRPr lang="zh-TW" altLang="en-US" dirty="0"/>
        </a:p>
      </dgm:t>
    </dgm:pt>
    <dgm:pt modelId="{C7BA4ED7-70C1-482F-9E72-A3728EF35837}" type="parTrans" cxnId="{FBFF8CCB-C111-4EEA-A872-5AB7AA188D59}">
      <dgm:prSet/>
      <dgm:spPr/>
      <dgm:t>
        <a:bodyPr/>
        <a:lstStyle/>
        <a:p>
          <a:endParaRPr lang="zh-TW" altLang="en-US"/>
        </a:p>
      </dgm:t>
    </dgm:pt>
    <dgm:pt modelId="{936F9589-D74A-45E8-97A8-42F94461C909}" type="sibTrans" cxnId="{FBFF8CCB-C111-4EEA-A872-5AB7AA188D59}">
      <dgm:prSet/>
      <dgm:spPr/>
      <dgm:t>
        <a:bodyPr/>
        <a:lstStyle/>
        <a:p>
          <a:endParaRPr lang="zh-TW" altLang="en-US"/>
        </a:p>
      </dgm:t>
    </dgm:pt>
    <dgm:pt modelId="{F7C07E81-14DD-4672-A7BB-A4EEA2FBF7EF}">
      <dgm:prSet phldrT="[文字]"/>
      <dgm:spPr/>
      <dgm:t>
        <a:bodyPr/>
        <a:lstStyle/>
        <a:p>
          <a:r>
            <a:rPr lang="zh-TW" altLang="en-US" dirty="0" smtClean="0"/>
            <a:t>依照</a:t>
          </a:r>
          <a:r>
            <a:rPr lang="zh-TW" dirty="0" smtClean="0"/>
            <a:t>超額比序項目積分對照表</a:t>
          </a:r>
          <a:r>
            <a:rPr lang="zh-TW" altLang="en-US" dirty="0" smtClean="0"/>
            <a:t>進行比序</a:t>
          </a:r>
          <a:endParaRPr lang="zh-TW" altLang="en-US" dirty="0"/>
        </a:p>
      </dgm:t>
    </dgm:pt>
    <dgm:pt modelId="{1038949C-D51F-40A5-9C84-DFE579966A21}" type="parTrans" cxnId="{EF0FE117-C916-4E28-A9B5-277DEC444DC6}">
      <dgm:prSet/>
      <dgm:spPr/>
      <dgm:t>
        <a:bodyPr/>
        <a:lstStyle/>
        <a:p>
          <a:endParaRPr lang="zh-TW" altLang="en-US"/>
        </a:p>
      </dgm:t>
    </dgm:pt>
    <dgm:pt modelId="{796950C3-73BF-4C44-A94B-EB16EBF692C3}" type="sibTrans" cxnId="{EF0FE117-C916-4E28-A9B5-277DEC444DC6}">
      <dgm:prSet/>
      <dgm:spPr/>
      <dgm:t>
        <a:bodyPr/>
        <a:lstStyle/>
        <a:p>
          <a:endParaRPr lang="zh-TW" altLang="en-US"/>
        </a:p>
      </dgm:t>
    </dgm:pt>
    <dgm:pt modelId="{5AD57A04-5596-48B7-8F63-7701CDD2C544}">
      <dgm:prSet phldrT="[文字]"/>
      <dgm:spPr/>
      <dgm:t>
        <a:bodyPr/>
        <a:lstStyle/>
        <a:p>
          <a:r>
            <a:rPr lang="zh-TW" altLang="en-US" dirty="0" smtClean="0"/>
            <a:t>全區免試入學名額競爭</a:t>
          </a:r>
          <a:endParaRPr lang="zh-TW" altLang="en-US" dirty="0"/>
        </a:p>
      </dgm:t>
    </dgm:pt>
    <dgm:pt modelId="{5266F451-07D7-4355-BF50-74A92ABD71EF}" type="parTrans" cxnId="{00C08074-F650-41CA-9D1C-714193948E52}">
      <dgm:prSet/>
      <dgm:spPr/>
      <dgm:t>
        <a:bodyPr/>
        <a:lstStyle/>
        <a:p>
          <a:endParaRPr lang="zh-TW" altLang="en-US"/>
        </a:p>
      </dgm:t>
    </dgm:pt>
    <dgm:pt modelId="{2F977A56-DB2B-4658-A69E-8942B453181D}" type="sibTrans" cxnId="{00C08074-F650-41CA-9D1C-714193948E52}">
      <dgm:prSet/>
      <dgm:spPr/>
      <dgm:t>
        <a:bodyPr/>
        <a:lstStyle/>
        <a:p>
          <a:endParaRPr lang="zh-TW" altLang="en-US"/>
        </a:p>
      </dgm:t>
    </dgm:pt>
    <dgm:pt modelId="{3C67D129-C02B-4025-9170-B483A8AD1794}">
      <dgm:prSet phldrT="[文字]"/>
      <dgm:spPr/>
      <dgm:t>
        <a:bodyPr/>
        <a:lstStyle/>
        <a:p>
          <a:r>
            <a:rPr lang="zh-TW" altLang="en-US" dirty="0" smtClean="0"/>
            <a:t>依照</a:t>
          </a:r>
          <a:r>
            <a:rPr lang="zh-TW" dirty="0" smtClean="0"/>
            <a:t>超額比序項目積分對照表</a:t>
          </a:r>
          <a:r>
            <a:rPr lang="zh-TW" altLang="en-US" dirty="0" smtClean="0"/>
            <a:t>進行比序</a:t>
          </a:r>
          <a:endParaRPr lang="zh-TW" altLang="en-US" dirty="0"/>
        </a:p>
      </dgm:t>
    </dgm:pt>
    <dgm:pt modelId="{7306B469-32C7-4B19-91F6-35333BF77620}" type="parTrans" cxnId="{B63AE876-F5FA-4BC5-9D3E-ACB0A0A200F7}">
      <dgm:prSet/>
      <dgm:spPr/>
      <dgm:t>
        <a:bodyPr/>
        <a:lstStyle/>
        <a:p>
          <a:endParaRPr lang="zh-TW" altLang="en-US"/>
        </a:p>
      </dgm:t>
    </dgm:pt>
    <dgm:pt modelId="{94A88286-0DC1-483F-AAC4-B68FB7BC8CAB}" type="sibTrans" cxnId="{B63AE876-F5FA-4BC5-9D3E-ACB0A0A200F7}">
      <dgm:prSet/>
      <dgm:spPr/>
      <dgm:t>
        <a:bodyPr/>
        <a:lstStyle/>
        <a:p>
          <a:endParaRPr lang="zh-TW" altLang="en-US"/>
        </a:p>
      </dgm:t>
    </dgm:pt>
    <dgm:pt modelId="{79CF48E1-4349-402F-886E-7E877064EC3E}" type="pres">
      <dgm:prSet presAssocID="{819E0582-8A69-4FF2-9586-9EA340E20E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0E0C60F-1865-4D25-9FFE-8894FEC2C68A}" type="pres">
      <dgm:prSet presAssocID="{E75EF65C-A32A-42A7-BA52-E32F50E45EB7}" presName="composite" presStyleCnt="0"/>
      <dgm:spPr/>
    </dgm:pt>
    <dgm:pt modelId="{027F9858-D3C3-4FCA-917D-35C035C74CAF}" type="pres">
      <dgm:prSet presAssocID="{E75EF65C-A32A-42A7-BA52-E32F50E45EB7}" presName="bentUpArrow1" presStyleLbl="alignImgPlace1" presStyleIdx="0" presStyleCnt="2"/>
      <dgm:spPr/>
    </dgm:pt>
    <dgm:pt modelId="{A23AFC8E-793D-4832-B3BF-A9D36AB4DB95}" type="pres">
      <dgm:prSet presAssocID="{E75EF65C-A32A-42A7-BA52-E32F50E45EB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60891-8CFA-48C6-A4A0-E51DFE375C78}" type="pres">
      <dgm:prSet presAssocID="{E75EF65C-A32A-42A7-BA52-E32F50E45EB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4F57CA-2F27-43D8-8900-F534525563EC}" type="pres">
      <dgm:prSet presAssocID="{520CBC95-2F81-495F-814B-1821FF9FFA17}" presName="sibTrans" presStyleCnt="0"/>
      <dgm:spPr/>
    </dgm:pt>
    <dgm:pt modelId="{E9E13642-220F-4F4C-802C-FBBA378B70F2}" type="pres">
      <dgm:prSet presAssocID="{F77E90C5-8103-4E2D-BD0E-648E9F589ADD}" presName="composite" presStyleCnt="0"/>
      <dgm:spPr/>
    </dgm:pt>
    <dgm:pt modelId="{1D9C0877-8921-4B27-9AD6-455C8AAD698E}" type="pres">
      <dgm:prSet presAssocID="{F77E90C5-8103-4E2D-BD0E-648E9F589ADD}" presName="bentUpArrow1" presStyleLbl="alignImgPlace1" presStyleIdx="1" presStyleCnt="2"/>
      <dgm:spPr/>
    </dgm:pt>
    <dgm:pt modelId="{F7165F76-2E7C-4FCD-BED1-FAE3A9AA6C39}" type="pres">
      <dgm:prSet presAssocID="{F77E90C5-8103-4E2D-BD0E-648E9F589AD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DFF86-EA19-4978-BBF5-5AA4C84D0E7F}" type="pres">
      <dgm:prSet presAssocID="{F77E90C5-8103-4E2D-BD0E-648E9F589AD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6138EB-E65D-42B2-875A-2C8C1E3AC80F}" type="pres">
      <dgm:prSet presAssocID="{936F9589-D74A-45E8-97A8-42F94461C909}" presName="sibTrans" presStyleCnt="0"/>
      <dgm:spPr/>
    </dgm:pt>
    <dgm:pt modelId="{2699ADFA-A7CC-4608-8C67-6174C237953A}" type="pres">
      <dgm:prSet presAssocID="{5AD57A04-5596-48B7-8F63-7701CDD2C544}" presName="composite" presStyleCnt="0"/>
      <dgm:spPr/>
    </dgm:pt>
    <dgm:pt modelId="{02AA28D9-CD31-43D5-AC39-C36245675FE1}" type="pres">
      <dgm:prSet presAssocID="{5AD57A04-5596-48B7-8F63-7701CDD2C54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81162-F9D7-49E3-A997-54EBD80670C0}" type="pres">
      <dgm:prSet presAssocID="{5AD57A04-5596-48B7-8F63-7701CDD2C54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1CA5AC-11D1-4B34-B830-0092B794F4A2}" type="presOf" srcId="{5AD57A04-5596-48B7-8F63-7701CDD2C544}" destId="{02AA28D9-CD31-43D5-AC39-C36245675FE1}" srcOrd="0" destOrd="0" presId="urn:microsoft.com/office/officeart/2005/8/layout/StepDownProcess"/>
    <dgm:cxn modelId="{A826D126-33FC-4964-8184-5AD5AD19DF11}" type="presOf" srcId="{23E9064C-244D-4D26-84A0-FD97D4B57D63}" destId="{22960891-8CFA-48C6-A4A0-E51DFE375C78}" srcOrd="0" destOrd="0" presId="urn:microsoft.com/office/officeart/2005/8/layout/StepDownProcess"/>
    <dgm:cxn modelId="{BED742D4-49C3-4005-BA1C-44D5C37388BE}" type="presOf" srcId="{3C67D129-C02B-4025-9170-B483A8AD1794}" destId="{6B781162-F9D7-49E3-A997-54EBD80670C0}" srcOrd="0" destOrd="0" presId="urn:microsoft.com/office/officeart/2005/8/layout/StepDownProcess"/>
    <dgm:cxn modelId="{AF8C7FD6-63B2-407B-92B6-9C6C0B8452E1}" type="presOf" srcId="{819E0582-8A69-4FF2-9586-9EA340E20EFC}" destId="{79CF48E1-4349-402F-886E-7E877064EC3E}" srcOrd="0" destOrd="0" presId="urn:microsoft.com/office/officeart/2005/8/layout/StepDownProcess"/>
    <dgm:cxn modelId="{FBFF8CCB-C111-4EEA-A872-5AB7AA188D59}" srcId="{819E0582-8A69-4FF2-9586-9EA340E20EFC}" destId="{F77E90C5-8103-4E2D-BD0E-648E9F589ADD}" srcOrd="1" destOrd="0" parTransId="{C7BA4ED7-70C1-482F-9E72-A3728EF35837}" sibTransId="{936F9589-D74A-45E8-97A8-42F94461C909}"/>
    <dgm:cxn modelId="{306569CF-38A9-4685-ACD7-137FD0345B43}" type="presOf" srcId="{E75EF65C-A32A-42A7-BA52-E32F50E45EB7}" destId="{A23AFC8E-793D-4832-B3BF-A9D36AB4DB95}" srcOrd="0" destOrd="0" presId="urn:microsoft.com/office/officeart/2005/8/layout/StepDownProcess"/>
    <dgm:cxn modelId="{B63AE876-F5FA-4BC5-9D3E-ACB0A0A200F7}" srcId="{5AD57A04-5596-48B7-8F63-7701CDD2C544}" destId="{3C67D129-C02B-4025-9170-B483A8AD1794}" srcOrd="0" destOrd="0" parTransId="{7306B469-32C7-4B19-91F6-35333BF77620}" sibTransId="{94A88286-0DC1-483F-AAC4-B68FB7BC8CAB}"/>
    <dgm:cxn modelId="{B123C3B4-4873-4434-8B5C-97165FEB9EB6}" srcId="{819E0582-8A69-4FF2-9586-9EA340E20EFC}" destId="{E75EF65C-A32A-42A7-BA52-E32F50E45EB7}" srcOrd="0" destOrd="0" parTransId="{3CA4357C-A2AB-45A4-B318-AE75F7BAF62F}" sibTransId="{520CBC95-2F81-495F-814B-1821FF9FFA17}"/>
    <dgm:cxn modelId="{EF0FE117-C916-4E28-A9B5-277DEC444DC6}" srcId="{F77E90C5-8103-4E2D-BD0E-648E9F589ADD}" destId="{F7C07E81-14DD-4672-A7BB-A4EEA2FBF7EF}" srcOrd="0" destOrd="0" parTransId="{1038949C-D51F-40A5-9C84-DFE579966A21}" sibTransId="{796950C3-73BF-4C44-A94B-EB16EBF692C3}"/>
    <dgm:cxn modelId="{2D9CF403-7283-41EA-9B0D-03628195E7EB}" type="presOf" srcId="{F7C07E81-14DD-4672-A7BB-A4EEA2FBF7EF}" destId="{D28DFF86-EA19-4978-BBF5-5AA4C84D0E7F}" srcOrd="0" destOrd="0" presId="urn:microsoft.com/office/officeart/2005/8/layout/StepDownProcess"/>
    <dgm:cxn modelId="{E08A3ABF-2CD5-49CC-97AB-C3761C5F15EF}" srcId="{E75EF65C-A32A-42A7-BA52-E32F50E45EB7}" destId="{23E9064C-244D-4D26-84A0-FD97D4B57D63}" srcOrd="0" destOrd="0" parTransId="{3D4D2145-B297-46A4-8AC2-33FB551254F9}" sibTransId="{A8ADD80F-37E0-43C7-BE56-1158151AAAF5}"/>
    <dgm:cxn modelId="{00C08074-F650-41CA-9D1C-714193948E52}" srcId="{819E0582-8A69-4FF2-9586-9EA340E20EFC}" destId="{5AD57A04-5596-48B7-8F63-7701CDD2C544}" srcOrd="2" destOrd="0" parTransId="{5266F451-07D7-4355-BF50-74A92ABD71EF}" sibTransId="{2F977A56-DB2B-4658-A69E-8942B453181D}"/>
    <dgm:cxn modelId="{232B54E8-D8E1-4498-BA44-1DF841646B01}" type="presOf" srcId="{F77E90C5-8103-4E2D-BD0E-648E9F589ADD}" destId="{F7165F76-2E7C-4FCD-BED1-FAE3A9AA6C39}" srcOrd="0" destOrd="0" presId="urn:microsoft.com/office/officeart/2005/8/layout/StepDownProcess"/>
    <dgm:cxn modelId="{82507AD0-1AE3-4E3D-925D-3298428602F1}" type="presParOf" srcId="{79CF48E1-4349-402F-886E-7E877064EC3E}" destId="{A0E0C60F-1865-4D25-9FFE-8894FEC2C68A}" srcOrd="0" destOrd="0" presId="urn:microsoft.com/office/officeart/2005/8/layout/StepDownProcess"/>
    <dgm:cxn modelId="{C2ACAC20-4935-48C5-AFFC-C53469323092}" type="presParOf" srcId="{A0E0C60F-1865-4D25-9FFE-8894FEC2C68A}" destId="{027F9858-D3C3-4FCA-917D-35C035C74CAF}" srcOrd="0" destOrd="0" presId="urn:microsoft.com/office/officeart/2005/8/layout/StepDownProcess"/>
    <dgm:cxn modelId="{C8B8F67D-40D0-4AF2-9E5B-BD3237A50F79}" type="presParOf" srcId="{A0E0C60F-1865-4D25-9FFE-8894FEC2C68A}" destId="{A23AFC8E-793D-4832-B3BF-A9D36AB4DB95}" srcOrd="1" destOrd="0" presId="urn:microsoft.com/office/officeart/2005/8/layout/StepDownProcess"/>
    <dgm:cxn modelId="{D2164258-E9AC-4043-84C0-C5A84EA12714}" type="presParOf" srcId="{A0E0C60F-1865-4D25-9FFE-8894FEC2C68A}" destId="{22960891-8CFA-48C6-A4A0-E51DFE375C78}" srcOrd="2" destOrd="0" presId="urn:microsoft.com/office/officeart/2005/8/layout/StepDownProcess"/>
    <dgm:cxn modelId="{D3049AE2-700F-43D5-BE0D-E0CE2EB16A54}" type="presParOf" srcId="{79CF48E1-4349-402F-886E-7E877064EC3E}" destId="{6A4F57CA-2F27-43D8-8900-F534525563EC}" srcOrd="1" destOrd="0" presId="urn:microsoft.com/office/officeart/2005/8/layout/StepDownProcess"/>
    <dgm:cxn modelId="{271E4C50-C6D7-4118-AD7B-6A0633458C34}" type="presParOf" srcId="{79CF48E1-4349-402F-886E-7E877064EC3E}" destId="{E9E13642-220F-4F4C-802C-FBBA378B70F2}" srcOrd="2" destOrd="0" presId="urn:microsoft.com/office/officeart/2005/8/layout/StepDownProcess"/>
    <dgm:cxn modelId="{A8E48C44-7222-468C-8B0F-6C00ACCD093F}" type="presParOf" srcId="{E9E13642-220F-4F4C-802C-FBBA378B70F2}" destId="{1D9C0877-8921-4B27-9AD6-455C8AAD698E}" srcOrd="0" destOrd="0" presId="urn:microsoft.com/office/officeart/2005/8/layout/StepDownProcess"/>
    <dgm:cxn modelId="{888A7762-F24B-43DB-B20F-C10FAD705A74}" type="presParOf" srcId="{E9E13642-220F-4F4C-802C-FBBA378B70F2}" destId="{F7165F76-2E7C-4FCD-BED1-FAE3A9AA6C39}" srcOrd="1" destOrd="0" presId="urn:microsoft.com/office/officeart/2005/8/layout/StepDownProcess"/>
    <dgm:cxn modelId="{3A90E4ED-BF37-4430-AAA3-E98A82DFAB67}" type="presParOf" srcId="{E9E13642-220F-4F4C-802C-FBBA378B70F2}" destId="{D28DFF86-EA19-4978-BBF5-5AA4C84D0E7F}" srcOrd="2" destOrd="0" presId="urn:microsoft.com/office/officeart/2005/8/layout/StepDownProcess"/>
    <dgm:cxn modelId="{1A61E8B5-A186-48D2-8EF8-8739011C4D54}" type="presParOf" srcId="{79CF48E1-4349-402F-886E-7E877064EC3E}" destId="{EE6138EB-E65D-42B2-875A-2C8C1E3AC80F}" srcOrd="3" destOrd="0" presId="urn:microsoft.com/office/officeart/2005/8/layout/StepDownProcess"/>
    <dgm:cxn modelId="{FB57F728-E580-446A-8B93-22CAA824ADAE}" type="presParOf" srcId="{79CF48E1-4349-402F-886E-7E877064EC3E}" destId="{2699ADFA-A7CC-4608-8C67-6174C237953A}" srcOrd="4" destOrd="0" presId="urn:microsoft.com/office/officeart/2005/8/layout/StepDownProcess"/>
    <dgm:cxn modelId="{4097C237-A6BA-4F49-B770-8F4FE598C792}" type="presParOf" srcId="{2699ADFA-A7CC-4608-8C67-6174C237953A}" destId="{02AA28D9-CD31-43D5-AC39-C36245675FE1}" srcOrd="0" destOrd="0" presId="urn:microsoft.com/office/officeart/2005/8/layout/StepDownProcess"/>
    <dgm:cxn modelId="{EE1A30D5-EF00-44F1-851C-7B25D6A577F7}" type="presParOf" srcId="{2699ADFA-A7CC-4608-8C67-6174C237953A}" destId="{6B781162-F9D7-49E3-A997-54EBD80670C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6403D6-B97A-4783-9CCD-FA73E4F510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10F27F-30E1-4824-8ABC-EA59266754B8}">
      <dgm:prSet phldrT="[文字]" custT="1"/>
      <dgm:spPr/>
      <dgm:t>
        <a:bodyPr/>
        <a:lstStyle/>
        <a:p>
          <a:r>
            <a:rPr lang="zh-TW" altLang="en-US" sz="1800" dirty="0" smtClean="0"/>
            <a:t>全區</a:t>
          </a:r>
          <a:endParaRPr lang="zh-TW" altLang="en-US" sz="1800" dirty="0"/>
        </a:p>
      </dgm:t>
    </dgm:pt>
    <dgm:pt modelId="{426496E2-A6CF-4410-AC85-96702D0D42A2}" type="par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904EA915-50EB-4ACA-AEF1-5B1001937C12}" type="sib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371093B0-4E84-47B9-8C50-AE4BCA6EE789}">
      <dgm:prSet phldrT="[文字]" custT="1"/>
      <dgm:spPr/>
      <dgm:t>
        <a:bodyPr/>
        <a:lstStyle/>
        <a:p>
          <a:r>
            <a:rPr lang="zh-TW" altLang="en-US" sz="1600" dirty="0" smtClean="0"/>
            <a:t>武陵高中*</a:t>
          </a:r>
          <a:r>
            <a:rPr lang="en-US" altLang="zh-TW" sz="1600" dirty="0" smtClean="0"/>
            <a:t>1</a:t>
          </a:r>
          <a:r>
            <a:rPr lang="zh-TW" altLang="en-US" sz="1600" dirty="0" smtClean="0"/>
            <a:t>、</a:t>
          </a:r>
          <a:r>
            <a:rPr lang="en-US" altLang="zh-TW" sz="1600" dirty="0" smtClean="0"/>
            <a:t/>
          </a:r>
          <a:br>
            <a:rPr lang="en-US" altLang="zh-TW" sz="1600" dirty="0" smtClean="0"/>
          </a:br>
          <a:r>
            <a:rPr lang="zh-TW" altLang="en-US" sz="1600" dirty="0" smtClean="0"/>
            <a:t>中大壢中*</a:t>
          </a:r>
          <a:r>
            <a:rPr lang="en-US" altLang="zh-TW" sz="1600" dirty="0" smtClean="0"/>
            <a:t>1</a:t>
          </a:r>
          <a:endParaRPr lang="zh-TW" altLang="en-US" sz="1600" dirty="0"/>
        </a:p>
      </dgm:t>
    </dgm:pt>
    <dgm:pt modelId="{4A2D9067-77E4-4775-868C-ADA4804D9F0F}" type="par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1A839D9F-A4DE-423A-8CFF-EDC08B52D3E6}" type="sib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CC7C08AF-670B-4BD2-A0A4-F4BA18077BE8}">
      <dgm:prSet phldrT="[文字]" custT="1"/>
      <dgm:spPr/>
      <dgm:t>
        <a:bodyPr/>
        <a:lstStyle/>
        <a:p>
          <a:r>
            <a:rPr lang="zh-TW" altLang="en-US" sz="1800" dirty="0" smtClean="0"/>
            <a:t>北區</a:t>
          </a:r>
          <a:endParaRPr lang="zh-TW" altLang="en-US" sz="1800" dirty="0"/>
        </a:p>
      </dgm:t>
    </dgm:pt>
    <dgm:pt modelId="{AFD3616C-3357-434E-B542-92F4DC253C92}" type="par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A9C4D6B3-10A9-4840-93A1-F87AC93CF6A3}" type="sib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CADC4BAB-406F-4B47-8F40-4FD1D74DB7FB}">
      <dgm:prSet phldrT="[文字]" custT="1"/>
      <dgm:spPr/>
      <dgm:t>
        <a:bodyPr/>
        <a:lstStyle/>
        <a:p>
          <a:r>
            <a:rPr lang="zh-TW" altLang="en-US" sz="1400" dirty="0" smtClean="0"/>
            <a:t>桃園高中*</a:t>
          </a:r>
          <a:r>
            <a:rPr lang="en-US" altLang="zh-TW" sz="1400" dirty="0" smtClean="0"/>
            <a:t>2</a:t>
          </a:r>
          <a:r>
            <a:rPr lang="zh-TW" altLang="en-US" sz="1400" dirty="0" smtClean="0"/>
            <a:t>、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陽明高中*</a:t>
          </a:r>
          <a:r>
            <a:rPr lang="en-US" altLang="zh-TW" sz="1400" dirty="0" smtClean="0"/>
            <a:t>2</a:t>
          </a:r>
          <a:endParaRPr lang="zh-TW" altLang="en-US" sz="1400" dirty="0"/>
        </a:p>
      </dgm:t>
    </dgm:pt>
    <dgm:pt modelId="{D3E7D81A-CCE3-4C18-976A-2783D20F3F8E}" type="par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6EA78FF-E7DC-4468-8551-83CA9D48921F}" type="sib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F712D79-037C-4DDE-A51A-E34E88D60644}">
      <dgm:prSet phldrT="[文字]" custT="1"/>
      <dgm:spPr/>
      <dgm:t>
        <a:bodyPr/>
        <a:lstStyle/>
        <a:p>
          <a:r>
            <a:rPr lang="zh-TW" altLang="en-US" sz="1800" dirty="0" smtClean="0"/>
            <a:t>行政區域</a:t>
          </a:r>
          <a:endParaRPr lang="zh-TW" altLang="en-US" sz="1800" dirty="0"/>
        </a:p>
      </dgm:t>
    </dgm:pt>
    <dgm:pt modelId="{36207B12-CF29-471F-9ACF-021C458F6967}" type="par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16D9210E-9653-4ECB-8957-BB3F36543F00}" type="sib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A8751BF1-0D49-4276-BEE0-E49C89B1EDBE}">
      <dgm:prSet phldrT="[文字]" custT="1"/>
      <dgm:spPr/>
      <dgm:t>
        <a:bodyPr/>
        <a:lstStyle/>
        <a:p>
          <a:r>
            <a:rPr lang="zh-TW" altLang="en-US" sz="1600" dirty="0" smtClean="0"/>
            <a:t>大園國際高中</a:t>
          </a:r>
          <a:r>
            <a:rPr lang="zh-TW" altLang="en-US" sz="1800" dirty="0" smtClean="0"/>
            <a:t>*</a:t>
          </a:r>
          <a:r>
            <a:rPr lang="en-US" altLang="zh-TW" sz="1600" dirty="0" smtClean="0"/>
            <a:t>12</a:t>
          </a:r>
          <a:endParaRPr lang="zh-TW" altLang="en-US" sz="1600" dirty="0"/>
        </a:p>
      </dgm:t>
    </dgm:pt>
    <dgm:pt modelId="{42C027F0-94D9-49D9-A8D4-4A0B8D41EB0C}" type="par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12C786A2-1274-4BBD-80A8-1C990588C08F}" type="sib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6CB77186-A657-4F8E-8AE5-83FDD3988D2A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FF0000"/>
              </a:solidFill>
            </a:rPr>
            <a:t>桃園高中*</a:t>
          </a:r>
          <a:r>
            <a:rPr lang="en-US" altLang="zh-TW" sz="1400" dirty="0" smtClean="0">
              <a:solidFill>
                <a:srgbClr val="FF0000"/>
              </a:solidFill>
            </a:rPr>
            <a:t>1</a:t>
          </a:r>
          <a:r>
            <a:rPr lang="zh-TW" altLang="en-US" sz="1400" dirty="0" smtClean="0">
              <a:solidFill>
                <a:srgbClr val="FF0000"/>
              </a:solidFill>
            </a:rPr>
            <a:t> </a:t>
          </a:r>
          <a:r>
            <a:rPr lang="en-US" altLang="zh-TW" sz="1400" dirty="0" smtClean="0">
              <a:solidFill>
                <a:srgbClr val="FF0000"/>
              </a:solidFill>
            </a:rPr>
            <a:t/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陽明高中*</a:t>
          </a:r>
          <a:r>
            <a:rPr lang="en-US" altLang="zh-TW" sz="1400" dirty="0" smtClean="0">
              <a:solidFill>
                <a:srgbClr val="FF0000"/>
              </a:solidFill>
            </a:rPr>
            <a:t>1</a:t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壽山國貿</a:t>
          </a:r>
          <a:r>
            <a:rPr lang="en-US" altLang="zh-TW" sz="1400" dirty="0" smtClean="0">
              <a:solidFill>
                <a:srgbClr val="FF0000"/>
              </a:solidFill>
            </a:rPr>
            <a:t>*1</a:t>
          </a:r>
          <a:r>
            <a:rPr lang="zh-TW" altLang="en-US" sz="1400" dirty="0" smtClean="0">
              <a:solidFill>
                <a:srgbClr val="FF0000"/>
              </a:solidFill>
            </a:rPr>
            <a:t> </a:t>
          </a:r>
          <a:r>
            <a:rPr lang="en-US" altLang="zh-TW" sz="1400" dirty="0" smtClean="0">
              <a:solidFill>
                <a:srgbClr val="FF0000"/>
              </a:solidFill>
            </a:rPr>
            <a:t/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壽山應外</a:t>
          </a:r>
          <a:r>
            <a:rPr lang="en-US" altLang="zh-TW" sz="1400" dirty="0" smtClean="0">
              <a:solidFill>
                <a:srgbClr val="FF0000"/>
              </a:solidFill>
            </a:rPr>
            <a:t>*1</a:t>
          </a:r>
          <a:r>
            <a:rPr lang="zh-TW" altLang="en-US" sz="1400" dirty="0" smtClean="0">
              <a:solidFill>
                <a:srgbClr val="FF0000"/>
              </a:solidFill>
            </a:rPr>
            <a:t> </a:t>
          </a:r>
          <a:r>
            <a:rPr lang="en-US" altLang="zh-TW" sz="1400" dirty="0" smtClean="0">
              <a:solidFill>
                <a:srgbClr val="FF0000"/>
              </a:solidFill>
            </a:rPr>
            <a:t/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至善高中*</a:t>
          </a:r>
          <a:r>
            <a:rPr lang="en-US" altLang="zh-TW" sz="1400" dirty="0" smtClean="0">
              <a:solidFill>
                <a:srgbClr val="FF0000"/>
              </a:solidFill>
            </a:rPr>
            <a:t>1</a:t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大興高中*</a:t>
          </a:r>
          <a:r>
            <a:rPr lang="en-US" altLang="zh-TW" sz="1400" dirty="0" smtClean="0">
              <a:solidFill>
                <a:srgbClr val="FF0000"/>
              </a:solidFill>
            </a:rPr>
            <a:t>1</a:t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育達高中*</a:t>
          </a:r>
          <a:r>
            <a:rPr lang="en-US" altLang="zh-TW" sz="1400" dirty="0" smtClean="0">
              <a:solidFill>
                <a:srgbClr val="FF0000"/>
              </a:solidFill>
            </a:rPr>
            <a:t>1</a:t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新興高中普通*</a:t>
          </a:r>
          <a:r>
            <a:rPr lang="en-US" altLang="zh-TW" sz="1400" dirty="0" smtClean="0">
              <a:solidFill>
                <a:srgbClr val="FF0000"/>
              </a:solidFill>
            </a:rPr>
            <a:t>2</a:t>
          </a:r>
          <a:br>
            <a:rPr lang="en-US" altLang="zh-TW" sz="1400" dirty="0" smtClean="0">
              <a:solidFill>
                <a:srgbClr val="FF0000"/>
              </a:solidFill>
            </a:rPr>
          </a:br>
          <a:r>
            <a:rPr lang="zh-TW" altLang="en-US" sz="1400" dirty="0" smtClean="0">
              <a:solidFill>
                <a:srgbClr val="FF0000"/>
              </a:solidFill>
            </a:rPr>
            <a:t>新興高中綜合*</a:t>
          </a:r>
          <a:r>
            <a:rPr lang="en-US" altLang="zh-TW" sz="1400" dirty="0" smtClean="0">
              <a:solidFill>
                <a:srgbClr val="FF0000"/>
              </a:solidFill>
            </a:rPr>
            <a:t>2</a:t>
          </a:r>
          <a:r>
            <a:rPr lang="en-US" altLang="zh-TW" sz="1600" dirty="0" smtClean="0">
              <a:solidFill>
                <a:srgbClr val="FF0000"/>
              </a:solidFill>
            </a:rPr>
            <a:t/>
          </a:r>
          <a:br>
            <a:rPr lang="en-US" altLang="zh-TW" sz="1600" dirty="0" smtClean="0">
              <a:solidFill>
                <a:srgbClr val="FF0000"/>
              </a:solidFill>
            </a:rPr>
          </a:br>
          <a:endParaRPr lang="zh-TW" altLang="en-US" sz="1600" dirty="0">
            <a:solidFill>
              <a:srgbClr val="FF0000"/>
            </a:solidFill>
          </a:endParaRPr>
        </a:p>
      </dgm:t>
    </dgm:pt>
    <dgm:pt modelId="{31059612-CCD0-453F-9300-F34039C65051}" type="parTrans" cxnId="{0DFA8A7B-B9C8-4EA0-8F9E-8D4232D61E9E}">
      <dgm:prSet/>
      <dgm:spPr/>
      <dgm:t>
        <a:bodyPr/>
        <a:lstStyle/>
        <a:p>
          <a:endParaRPr lang="zh-TW" altLang="en-US"/>
        </a:p>
      </dgm:t>
    </dgm:pt>
    <dgm:pt modelId="{ED0BE81E-D5E5-4F84-B947-C6DA58AC240B}" type="sibTrans" cxnId="{0DFA8A7B-B9C8-4EA0-8F9E-8D4232D61E9E}">
      <dgm:prSet/>
      <dgm:spPr/>
      <dgm:t>
        <a:bodyPr/>
        <a:lstStyle/>
        <a:p>
          <a:endParaRPr lang="zh-TW" altLang="en-US"/>
        </a:p>
      </dgm:t>
    </dgm:pt>
    <dgm:pt modelId="{579D1409-33FF-412A-8FF2-527801CF7508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FF0000"/>
              </a:solidFill>
            </a:rPr>
            <a:t>大園國際高中*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啟英高中*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r>
            <a:rPr lang="zh-TW" altLang="en-US" sz="1600" dirty="0" smtClean="0">
              <a:solidFill>
                <a:srgbClr val="FF0000"/>
              </a:solidFill>
            </a:rPr>
            <a:t>、</a:t>
          </a:r>
          <a:r>
            <a:rPr lang="en-US" altLang="zh-TW" sz="1600" dirty="0" smtClean="0">
              <a:solidFill>
                <a:srgbClr val="FF0000"/>
              </a:solidFill>
            </a:rPr>
            <a:t/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治平高中普通*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治平高中綜合*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漢英高中*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65BCA153-73BD-4222-9200-4550B7452D21}" type="parTrans" cxnId="{39195648-B74D-42E8-AE63-6F9FB75B922F}">
      <dgm:prSet/>
      <dgm:spPr/>
      <dgm:t>
        <a:bodyPr/>
        <a:lstStyle/>
        <a:p>
          <a:endParaRPr lang="zh-TW" altLang="en-US"/>
        </a:p>
      </dgm:t>
    </dgm:pt>
    <dgm:pt modelId="{60560E33-60C8-4EA5-9770-26155EFD1AD7}" type="sibTrans" cxnId="{39195648-B74D-42E8-AE63-6F9FB75B922F}">
      <dgm:prSet/>
      <dgm:spPr/>
      <dgm:t>
        <a:bodyPr/>
        <a:lstStyle/>
        <a:p>
          <a:endParaRPr lang="zh-TW" altLang="en-US"/>
        </a:p>
      </dgm:t>
    </dgm:pt>
    <dgm:pt modelId="{6E75AC2C-294A-48E8-9E05-AB8240582391}" type="pres">
      <dgm:prSet presAssocID="{4A6403D6-B97A-4783-9CCD-FA73E4F510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F48BEE-E89B-4CDA-BF32-CE52EEE9A3A1}" type="pres">
      <dgm:prSet presAssocID="{8B10F27F-30E1-4824-8ABC-EA59266754B8}" presName="composite" presStyleCnt="0"/>
      <dgm:spPr/>
    </dgm:pt>
    <dgm:pt modelId="{90847029-6E35-43AD-8E63-B85CD2217481}" type="pres">
      <dgm:prSet presAssocID="{8B10F27F-30E1-4824-8ABC-EA59266754B8}" presName="parTx" presStyleLbl="alignNode1" presStyleIdx="0" presStyleCnt="3" custScaleY="142108" custLinFactNeighborX="-263" custLinFactNeighborY="-46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371F8-4789-4EBF-8E25-3F8C0C91190E}" type="pres">
      <dgm:prSet presAssocID="{8B10F27F-30E1-4824-8ABC-EA59266754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CD4E9-EDBB-4A62-A045-048BCEBB780E}" type="pres">
      <dgm:prSet presAssocID="{904EA915-50EB-4ACA-AEF1-5B1001937C12}" presName="space" presStyleCnt="0"/>
      <dgm:spPr/>
    </dgm:pt>
    <dgm:pt modelId="{803A2992-FE0E-46D8-917E-23AD04940367}" type="pres">
      <dgm:prSet presAssocID="{CC7C08AF-670B-4BD2-A0A4-F4BA18077BE8}" presName="composite" presStyleCnt="0"/>
      <dgm:spPr/>
    </dgm:pt>
    <dgm:pt modelId="{8A1291E7-3397-433B-B0B8-91E5511CB305}" type="pres">
      <dgm:prSet presAssocID="{CC7C08AF-670B-4BD2-A0A4-F4BA18077BE8}" presName="parTx" presStyleLbl="alignNode1" presStyleIdx="1" presStyleCnt="3" custScaleY="145609" custLinFactNeighborX="-890" custLinFactNeighborY="-28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2BDC1-115C-4274-A0EF-89128B984345}" type="pres">
      <dgm:prSet presAssocID="{CC7C08AF-670B-4BD2-A0A4-F4BA18077BE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42EF7-5E10-4B37-8EA8-D56EEEBFA15E}" type="pres">
      <dgm:prSet presAssocID="{A9C4D6B3-10A9-4840-93A1-F87AC93CF6A3}" presName="space" presStyleCnt="0"/>
      <dgm:spPr/>
    </dgm:pt>
    <dgm:pt modelId="{113CE820-314F-44BC-AFE2-E4D0CC068A8F}" type="pres">
      <dgm:prSet presAssocID="{5F712D79-037C-4DDE-A51A-E34E88D60644}" presName="composite" presStyleCnt="0"/>
      <dgm:spPr/>
    </dgm:pt>
    <dgm:pt modelId="{52A55CA8-9926-494B-815A-CA45F5C4C1EC}" type="pres">
      <dgm:prSet presAssocID="{5F712D79-037C-4DDE-A51A-E34E88D60644}" presName="parTx" presStyleLbl="alignNode1" presStyleIdx="2" presStyleCnt="3" custScaleY="145609" custLinFactNeighborY="-20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6A758-CF23-4EC9-8F49-7CA74E3740E6}" type="pres">
      <dgm:prSet presAssocID="{5F712D79-037C-4DDE-A51A-E34E88D606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D9517C-3971-4BB3-B9BC-112C7732A589}" type="presOf" srcId="{6CB77186-A657-4F8E-8AE5-83FDD3988D2A}" destId="{CF62BDC1-115C-4274-A0EF-89128B984345}" srcOrd="0" destOrd="1" presId="urn:microsoft.com/office/officeart/2005/8/layout/hList1"/>
    <dgm:cxn modelId="{5BF01866-1B45-4AF2-8987-7DFF59196157}" type="presOf" srcId="{CC7C08AF-670B-4BD2-A0A4-F4BA18077BE8}" destId="{8A1291E7-3397-433B-B0B8-91E5511CB305}" srcOrd="0" destOrd="0" presId="urn:microsoft.com/office/officeart/2005/8/layout/hList1"/>
    <dgm:cxn modelId="{4DC72B62-D559-489F-B541-371E5AD6C7AE}" srcId="{4A6403D6-B97A-4783-9CCD-FA73E4F510FD}" destId="{CC7C08AF-670B-4BD2-A0A4-F4BA18077BE8}" srcOrd="1" destOrd="0" parTransId="{AFD3616C-3357-434E-B542-92F4DC253C92}" sibTransId="{A9C4D6B3-10A9-4840-93A1-F87AC93CF6A3}"/>
    <dgm:cxn modelId="{13F092F2-75FD-41A5-A04E-F447BC33CE20}" srcId="{CC7C08AF-670B-4BD2-A0A4-F4BA18077BE8}" destId="{CADC4BAB-406F-4B47-8F40-4FD1D74DB7FB}" srcOrd="0" destOrd="0" parTransId="{D3E7D81A-CCE3-4C18-976A-2783D20F3F8E}" sibTransId="{56EA78FF-E7DC-4468-8551-83CA9D48921F}"/>
    <dgm:cxn modelId="{917EFB5B-A38E-4D97-9784-56A16E6F14DA}" type="presOf" srcId="{4A6403D6-B97A-4783-9CCD-FA73E4F510FD}" destId="{6E75AC2C-294A-48E8-9E05-AB8240582391}" srcOrd="0" destOrd="0" presId="urn:microsoft.com/office/officeart/2005/8/layout/hList1"/>
    <dgm:cxn modelId="{6331C08F-4E04-4C8F-8B89-478D71DA1256}" type="presOf" srcId="{A8751BF1-0D49-4276-BEE0-E49C89B1EDBE}" destId="{E7D6A758-CF23-4EC9-8F49-7CA74E3740E6}" srcOrd="0" destOrd="0" presId="urn:microsoft.com/office/officeart/2005/8/layout/hList1"/>
    <dgm:cxn modelId="{0DFA8A7B-B9C8-4EA0-8F9E-8D4232D61E9E}" srcId="{CC7C08AF-670B-4BD2-A0A4-F4BA18077BE8}" destId="{6CB77186-A657-4F8E-8AE5-83FDD3988D2A}" srcOrd="1" destOrd="0" parTransId="{31059612-CCD0-453F-9300-F34039C65051}" sibTransId="{ED0BE81E-D5E5-4F84-B947-C6DA58AC240B}"/>
    <dgm:cxn modelId="{584E18F9-3DD6-410E-9D91-9847F235BEB4}" srcId="{4A6403D6-B97A-4783-9CCD-FA73E4F510FD}" destId="{8B10F27F-30E1-4824-8ABC-EA59266754B8}" srcOrd="0" destOrd="0" parTransId="{426496E2-A6CF-4410-AC85-96702D0D42A2}" sibTransId="{904EA915-50EB-4ACA-AEF1-5B1001937C12}"/>
    <dgm:cxn modelId="{D159E12A-B008-42E2-B5F4-06FF60DA70CE}" type="presOf" srcId="{CADC4BAB-406F-4B47-8F40-4FD1D74DB7FB}" destId="{CF62BDC1-115C-4274-A0EF-89128B984345}" srcOrd="0" destOrd="0" presId="urn:microsoft.com/office/officeart/2005/8/layout/hList1"/>
    <dgm:cxn modelId="{8AC58854-D97A-4288-A335-017C2C3D4D4E}" type="presOf" srcId="{8B10F27F-30E1-4824-8ABC-EA59266754B8}" destId="{90847029-6E35-43AD-8E63-B85CD2217481}" srcOrd="0" destOrd="0" presId="urn:microsoft.com/office/officeart/2005/8/layout/hList1"/>
    <dgm:cxn modelId="{DAD0439D-B546-4FC0-B802-658A00887730}" type="presOf" srcId="{5F712D79-037C-4DDE-A51A-E34E88D60644}" destId="{52A55CA8-9926-494B-815A-CA45F5C4C1EC}" srcOrd="0" destOrd="0" presId="urn:microsoft.com/office/officeart/2005/8/layout/hList1"/>
    <dgm:cxn modelId="{0853E48C-D04F-4B2F-BAFF-0394AC85EE36}" srcId="{8B10F27F-30E1-4824-8ABC-EA59266754B8}" destId="{371093B0-4E84-47B9-8C50-AE4BCA6EE789}" srcOrd="0" destOrd="0" parTransId="{4A2D9067-77E4-4775-868C-ADA4804D9F0F}" sibTransId="{1A839D9F-A4DE-423A-8CFF-EDC08B52D3E6}"/>
    <dgm:cxn modelId="{FA8F4A0A-FECC-4D7B-BED2-9B7378A80720}" srcId="{5F712D79-037C-4DDE-A51A-E34E88D60644}" destId="{A8751BF1-0D49-4276-BEE0-E49C89B1EDBE}" srcOrd="0" destOrd="0" parTransId="{42C027F0-94D9-49D9-A8D4-4A0B8D41EB0C}" sibTransId="{12C786A2-1274-4BBD-80A8-1C990588C08F}"/>
    <dgm:cxn modelId="{CDF22D3A-54F8-49CC-B61E-0420491F9553}" srcId="{4A6403D6-B97A-4783-9CCD-FA73E4F510FD}" destId="{5F712D79-037C-4DDE-A51A-E34E88D60644}" srcOrd="2" destOrd="0" parTransId="{36207B12-CF29-471F-9ACF-021C458F6967}" sibTransId="{16D9210E-9653-4ECB-8957-BB3F36543F00}"/>
    <dgm:cxn modelId="{172530C2-E54D-4F67-8341-ADF06EA44E6C}" type="presOf" srcId="{579D1409-33FF-412A-8FF2-527801CF7508}" destId="{673371F8-4789-4EBF-8E25-3F8C0C91190E}" srcOrd="0" destOrd="1" presId="urn:microsoft.com/office/officeart/2005/8/layout/hList1"/>
    <dgm:cxn modelId="{12EEC892-AAD3-425B-9C03-140752A5B193}" type="presOf" srcId="{371093B0-4E84-47B9-8C50-AE4BCA6EE789}" destId="{673371F8-4789-4EBF-8E25-3F8C0C91190E}" srcOrd="0" destOrd="0" presId="urn:microsoft.com/office/officeart/2005/8/layout/hList1"/>
    <dgm:cxn modelId="{39195648-B74D-42E8-AE63-6F9FB75B922F}" srcId="{8B10F27F-30E1-4824-8ABC-EA59266754B8}" destId="{579D1409-33FF-412A-8FF2-527801CF7508}" srcOrd="1" destOrd="0" parTransId="{65BCA153-73BD-4222-9200-4550B7452D21}" sibTransId="{60560E33-60C8-4EA5-9770-26155EFD1AD7}"/>
    <dgm:cxn modelId="{931FAF38-C809-4DFF-ACB2-3470C735D960}" type="presParOf" srcId="{6E75AC2C-294A-48E8-9E05-AB8240582391}" destId="{D6F48BEE-E89B-4CDA-BF32-CE52EEE9A3A1}" srcOrd="0" destOrd="0" presId="urn:microsoft.com/office/officeart/2005/8/layout/hList1"/>
    <dgm:cxn modelId="{48B3A21A-AD1D-4063-9619-A56C197877AF}" type="presParOf" srcId="{D6F48BEE-E89B-4CDA-BF32-CE52EEE9A3A1}" destId="{90847029-6E35-43AD-8E63-B85CD2217481}" srcOrd="0" destOrd="0" presId="urn:microsoft.com/office/officeart/2005/8/layout/hList1"/>
    <dgm:cxn modelId="{3C547577-611D-4D98-A913-DDF65AB1EF3B}" type="presParOf" srcId="{D6F48BEE-E89B-4CDA-BF32-CE52EEE9A3A1}" destId="{673371F8-4789-4EBF-8E25-3F8C0C91190E}" srcOrd="1" destOrd="0" presId="urn:microsoft.com/office/officeart/2005/8/layout/hList1"/>
    <dgm:cxn modelId="{A4D24DE0-BA91-42DD-8AC1-6D56DA2A75D6}" type="presParOf" srcId="{6E75AC2C-294A-48E8-9E05-AB8240582391}" destId="{92CCD4E9-EDBB-4A62-A045-048BCEBB780E}" srcOrd="1" destOrd="0" presId="urn:microsoft.com/office/officeart/2005/8/layout/hList1"/>
    <dgm:cxn modelId="{9ED3417A-EAD3-4B2B-909D-2A78B38BF8CA}" type="presParOf" srcId="{6E75AC2C-294A-48E8-9E05-AB8240582391}" destId="{803A2992-FE0E-46D8-917E-23AD04940367}" srcOrd="2" destOrd="0" presId="urn:microsoft.com/office/officeart/2005/8/layout/hList1"/>
    <dgm:cxn modelId="{59EE7451-132A-4960-8461-38A041DB221A}" type="presParOf" srcId="{803A2992-FE0E-46D8-917E-23AD04940367}" destId="{8A1291E7-3397-433B-B0B8-91E5511CB305}" srcOrd="0" destOrd="0" presId="urn:microsoft.com/office/officeart/2005/8/layout/hList1"/>
    <dgm:cxn modelId="{7205E5A8-D5DE-4DC7-BC55-1DA7C689B3E2}" type="presParOf" srcId="{803A2992-FE0E-46D8-917E-23AD04940367}" destId="{CF62BDC1-115C-4274-A0EF-89128B984345}" srcOrd="1" destOrd="0" presId="urn:microsoft.com/office/officeart/2005/8/layout/hList1"/>
    <dgm:cxn modelId="{AD9A0FE6-CC85-4AC6-A903-5E35DE732E3F}" type="presParOf" srcId="{6E75AC2C-294A-48E8-9E05-AB8240582391}" destId="{CB642EF7-5E10-4B37-8EA8-D56EEEBFA15E}" srcOrd="3" destOrd="0" presId="urn:microsoft.com/office/officeart/2005/8/layout/hList1"/>
    <dgm:cxn modelId="{A80593D8-0415-4D8D-8F61-6913C4109E0D}" type="presParOf" srcId="{6E75AC2C-294A-48E8-9E05-AB8240582391}" destId="{113CE820-314F-44BC-AFE2-E4D0CC068A8F}" srcOrd="4" destOrd="0" presId="urn:microsoft.com/office/officeart/2005/8/layout/hList1"/>
    <dgm:cxn modelId="{E30BF471-52CE-476C-BC03-3645B43895EB}" type="presParOf" srcId="{113CE820-314F-44BC-AFE2-E4D0CC068A8F}" destId="{52A55CA8-9926-494B-815A-CA45F5C4C1EC}" srcOrd="0" destOrd="0" presId="urn:microsoft.com/office/officeart/2005/8/layout/hList1"/>
    <dgm:cxn modelId="{DD2F3266-B4FD-4687-B624-5A98FA6BF78E}" type="presParOf" srcId="{113CE820-314F-44BC-AFE2-E4D0CC068A8F}" destId="{E7D6A758-CF23-4EC9-8F49-7CA74E3740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6403D6-B97A-4783-9CCD-FA73E4F510F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10F27F-30E1-4824-8ABC-EA59266754B8}">
      <dgm:prSet phldrT="[文字]" custT="1"/>
      <dgm:spPr/>
      <dgm:t>
        <a:bodyPr/>
        <a:lstStyle/>
        <a:p>
          <a:r>
            <a:rPr lang="zh-TW" altLang="en-US" sz="1600" dirty="0" smtClean="0"/>
            <a:t>全區</a:t>
          </a:r>
          <a:endParaRPr lang="zh-TW" altLang="en-US" sz="1600" dirty="0"/>
        </a:p>
      </dgm:t>
    </dgm:pt>
    <dgm:pt modelId="{426496E2-A6CF-4410-AC85-96702D0D42A2}" type="par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904EA915-50EB-4ACA-AEF1-5B1001937C12}" type="sibTrans" cxnId="{584E18F9-3DD6-410E-9D91-9847F235BEB4}">
      <dgm:prSet/>
      <dgm:spPr/>
      <dgm:t>
        <a:bodyPr/>
        <a:lstStyle/>
        <a:p>
          <a:endParaRPr lang="zh-TW" altLang="en-US"/>
        </a:p>
      </dgm:t>
    </dgm:pt>
    <dgm:pt modelId="{371093B0-4E84-47B9-8C50-AE4BCA6EE789}">
      <dgm:prSet phldrT="[文字]" custT="1"/>
      <dgm:spPr/>
      <dgm:t>
        <a:bodyPr/>
        <a:lstStyle/>
        <a:p>
          <a:r>
            <a:rPr lang="zh-TW" altLang="en-US" sz="1600" dirty="0" smtClean="0"/>
            <a:t>武陵高中*</a:t>
          </a:r>
          <a:r>
            <a:rPr lang="en-US" altLang="zh-TW" sz="1600" dirty="0" smtClean="0"/>
            <a:t>1</a:t>
          </a:r>
          <a:br>
            <a:rPr lang="en-US" altLang="zh-TW" sz="1600" dirty="0" smtClean="0"/>
          </a:br>
          <a:r>
            <a:rPr lang="zh-TW" altLang="en-US" sz="1600" dirty="0" smtClean="0"/>
            <a:t>中大壢中*</a:t>
          </a:r>
          <a:r>
            <a:rPr lang="en-US" altLang="zh-TW" sz="1600" dirty="0" smtClean="0"/>
            <a:t>1</a:t>
          </a:r>
          <a:endParaRPr lang="zh-TW" altLang="en-US" sz="1600" dirty="0"/>
        </a:p>
      </dgm:t>
    </dgm:pt>
    <dgm:pt modelId="{4A2D9067-77E4-4775-868C-ADA4804D9F0F}" type="par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1A839D9F-A4DE-423A-8CFF-EDC08B52D3E6}" type="sibTrans" cxnId="{0853E48C-D04F-4B2F-BAFF-0394AC85EE36}">
      <dgm:prSet/>
      <dgm:spPr/>
      <dgm:t>
        <a:bodyPr/>
        <a:lstStyle/>
        <a:p>
          <a:endParaRPr lang="zh-TW" altLang="en-US"/>
        </a:p>
      </dgm:t>
    </dgm:pt>
    <dgm:pt modelId="{CC7C08AF-670B-4BD2-A0A4-F4BA18077BE8}">
      <dgm:prSet phldrT="[文字]" custT="1"/>
      <dgm:spPr/>
      <dgm:t>
        <a:bodyPr/>
        <a:lstStyle/>
        <a:p>
          <a:r>
            <a:rPr lang="zh-TW" altLang="en-US" sz="1600" dirty="0" smtClean="0"/>
            <a:t>南區</a:t>
          </a:r>
          <a:endParaRPr lang="zh-TW" altLang="en-US" sz="1600" dirty="0"/>
        </a:p>
      </dgm:t>
    </dgm:pt>
    <dgm:pt modelId="{AFD3616C-3357-434E-B542-92F4DC253C92}" type="par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A9C4D6B3-10A9-4840-93A1-F87AC93CF6A3}" type="sibTrans" cxnId="{4DC72B62-D559-489F-B541-371E5AD6C7AE}">
      <dgm:prSet/>
      <dgm:spPr/>
      <dgm:t>
        <a:bodyPr/>
        <a:lstStyle/>
        <a:p>
          <a:endParaRPr lang="zh-TW" altLang="en-US"/>
        </a:p>
      </dgm:t>
    </dgm:pt>
    <dgm:pt modelId="{CADC4BAB-406F-4B47-8F40-4FD1D74DB7FB}">
      <dgm:prSet phldrT="[文字]" custT="1"/>
      <dgm:spPr/>
      <dgm:t>
        <a:bodyPr/>
        <a:lstStyle/>
        <a:p>
          <a:r>
            <a:rPr lang="zh-TW" altLang="en-US" sz="1200" dirty="0" smtClean="0"/>
            <a:t>內壢高中*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、</a:t>
          </a:r>
          <a:r>
            <a:rPr lang="en-US" altLang="zh-TW" sz="1200" dirty="0" smtClean="0"/>
            <a:t/>
          </a:r>
          <a:br>
            <a:rPr lang="en-US" altLang="zh-TW" sz="1200" dirty="0" smtClean="0"/>
          </a:br>
          <a:r>
            <a:rPr lang="zh-TW" altLang="en-US" sz="1200" dirty="0" smtClean="0"/>
            <a:t>中壢高商綜合*</a:t>
          </a:r>
          <a:r>
            <a:rPr lang="en-US" altLang="zh-TW" sz="1200" dirty="0" smtClean="0"/>
            <a:t>2</a:t>
          </a:r>
          <a:endParaRPr lang="zh-TW" altLang="en-US" sz="1200" dirty="0"/>
        </a:p>
      </dgm:t>
    </dgm:pt>
    <dgm:pt modelId="{D3E7D81A-CCE3-4C18-976A-2783D20F3F8E}" type="par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6EA78FF-E7DC-4468-8551-83CA9D48921F}" type="sibTrans" cxnId="{13F092F2-75FD-41A5-A04E-F447BC33CE20}">
      <dgm:prSet/>
      <dgm:spPr/>
      <dgm:t>
        <a:bodyPr/>
        <a:lstStyle/>
        <a:p>
          <a:endParaRPr lang="zh-TW" altLang="en-US"/>
        </a:p>
      </dgm:t>
    </dgm:pt>
    <dgm:pt modelId="{5F712D79-037C-4DDE-A51A-E34E88D60644}">
      <dgm:prSet phldrT="[文字]" custT="1"/>
      <dgm:spPr/>
      <dgm:t>
        <a:bodyPr/>
        <a:lstStyle/>
        <a:p>
          <a:r>
            <a:rPr lang="zh-TW" altLang="en-US" sz="1600" dirty="0" smtClean="0"/>
            <a:t>行政區域</a:t>
          </a:r>
          <a:r>
            <a:rPr lang="en-US" altLang="zh-TW" sz="1600" dirty="0" smtClean="0"/>
            <a:t>(6)</a:t>
          </a:r>
          <a:endParaRPr lang="zh-TW" altLang="en-US" sz="1600" dirty="0"/>
        </a:p>
      </dgm:t>
    </dgm:pt>
    <dgm:pt modelId="{36207B12-CF29-471F-9ACF-021C458F6967}" type="par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16D9210E-9653-4ECB-8957-BB3F36543F00}" type="sibTrans" cxnId="{CDF22D3A-54F8-49CC-B61E-0420491F9553}">
      <dgm:prSet/>
      <dgm:spPr/>
      <dgm:t>
        <a:bodyPr/>
        <a:lstStyle/>
        <a:p>
          <a:endParaRPr lang="zh-TW" altLang="en-US"/>
        </a:p>
      </dgm:t>
    </dgm:pt>
    <dgm:pt modelId="{A8751BF1-0D49-4276-BEE0-E49C89B1EDBE}">
      <dgm:prSet phldrT="[文字]" custT="1"/>
      <dgm:spPr/>
      <dgm:t>
        <a:bodyPr/>
        <a:lstStyle/>
        <a:p>
          <a:r>
            <a:rPr lang="zh-TW" altLang="en-US" sz="1200" dirty="0" smtClean="0"/>
            <a:t>龍潭高中 </a:t>
          </a:r>
          <a:endParaRPr lang="zh-TW" altLang="en-US" sz="1200" dirty="0"/>
        </a:p>
      </dgm:t>
    </dgm:pt>
    <dgm:pt modelId="{42C027F0-94D9-49D9-A8D4-4A0B8D41EB0C}" type="par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12C786A2-1274-4BBD-80A8-1C990588C08F}" type="sibTrans" cxnId="{FA8F4A0A-FECC-4D7B-BED2-9B7378A80720}">
      <dgm:prSet/>
      <dgm:spPr/>
      <dgm:t>
        <a:bodyPr/>
        <a:lstStyle/>
        <a:p>
          <a:endParaRPr lang="zh-TW" altLang="en-US"/>
        </a:p>
      </dgm:t>
    </dgm:pt>
    <dgm:pt modelId="{E4F011B2-3D6D-4C0B-B329-A6EC2EBAC57C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FF0000"/>
              </a:solidFill>
            </a:rPr>
            <a:t>大園國際高中*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啟英高中*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r>
            <a:rPr lang="zh-TW" altLang="en-US" sz="1600" dirty="0" smtClean="0">
              <a:solidFill>
                <a:srgbClr val="FF0000"/>
              </a:solidFill>
            </a:rPr>
            <a:t> </a:t>
          </a:r>
          <a:r>
            <a:rPr lang="en-US" altLang="zh-TW" sz="1600" dirty="0" smtClean="0">
              <a:solidFill>
                <a:srgbClr val="FF0000"/>
              </a:solidFill>
            </a:rPr>
            <a:t/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治平高中普通*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治平高中綜合*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br>
            <a:rPr lang="en-US" altLang="zh-TW" sz="1600" dirty="0" smtClean="0">
              <a:solidFill>
                <a:srgbClr val="FF0000"/>
              </a:solidFill>
            </a:rPr>
          </a:br>
          <a:r>
            <a:rPr lang="zh-TW" altLang="en-US" sz="1600" dirty="0" smtClean="0">
              <a:solidFill>
                <a:srgbClr val="FF0000"/>
              </a:solidFill>
            </a:rPr>
            <a:t>漢英高中*</a:t>
          </a:r>
          <a:r>
            <a:rPr lang="en-US" altLang="zh-TW" sz="1600" dirty="0" smtClean="0">
              <a:solidFill>
                <a:srgbClr val="FF0000"/>
              </a:solidFill>
            </a:rPr>
            <a:t>1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6588E34C-7351-4E09-B42A-B89C21D41FCE}" type="parTrans" cxnId="{C554B73B-1E75-4C53-98D0-3F20CF941DA8}">
      <dgm:prSet/>
      <dgm:spPr/>
      <dgm:t>
        <a:bodyPr/>
        <a:lstStyle/>
        <a:p>
          <a:endParaRPr lang="zh-TW" altLang="en-US"/>
        </a:p>
      </dgm:t>
    </dgm:pt>
    <dgm:pt modelId="{9E2BF2C0-04C2-4F9E-B2F3-33A75F383060}" type="sibTrans" cxnId="{C554B73B-1E75-4C53-98D0-3F20CF941DA8}">
      <dgm:prSet/>
      <dgm:spPr/>
      <dgm:t>
        <a:bodyPr/>
        <a:lstStyle/>
        <a:p>
          <a:endParaRPr lang="zh-TW" altLang="en-US"/>
        </a:p>
      </dgm:t>
    </dgm:pt>
    <dgm:pt modelId="{526EBF6C-BA4A-4D92-9173-DB5DAFD27A30}">
      <dgm:prSet phldrT="[文字]" custT="1"/>
      <dgm:spPr/>
      <dgm:t>
        <a:bodyPr/>
        <a:lstStyle/>
        <a:p>
          <a:r>
            <a:rPr lang="zh-TW" altLang="en-US" sz="1200" dirty="0" smtClean="0">
              <a:solidFill>
                <a:srgbClr val="FF0000"/>
              </a:solidFill>
            </a:rPr>
            <a:t>中大壢中*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內壢高中*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中壢高商*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r>
            <a:rPr lang="zh-TW" altLang="en-US" sz="1200" dirty="0" smtClean="0">
              <a:solidFill>
                <a:srgbClr val="FF0000"/>
              </a:solidFill>
            </a:rPr>
            <a:t>、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中壢高商國貿</a:t>
          </a:r>
          <a:r>
            <a:rPr lang="en-US" altLang="zh-TW" sz="1200" dirty="0" smtClean="0">
              <a:solidFill>
                <a:srgbClr val="FF0000"/>
              </a:solidFill>
            </a:rPr>
            <a:t>*1</a:t>
          </a:r>
          <a:r>
            <a:rPr lang="zh-TW" altLang="en-US" sz="1200" dirty="0" smtClean="0">
              <a:solidFill>
                <a:srgbClr val="FF0000"/>
              </a:solidFill>
            </a:rPr>
            <a:t> 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中壢家商應外</a:t>
          </a:r>
          <a:r>
            <a:rPr lang="en-US" altLang="zh-TW" sz="1200" dirty="0" smtClean="0">
              <a:solidFill>
                <a:srgbClr val="FF0000"/>
              </a:solidFill>
            </a:rPr>
            <a:t>*1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復旦高中*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六和高中*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清華高中*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新興高中普通*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新興高中綜合*</a:t>
          </a:r>
          <a:r>
            <a:rPr lang="en-US" altLang="zh-TW" sz="1200" dirty="0" smtClean="0">
              <a:solidFill>
                <a:srgbClr val="FF0000"/>
              </a:solidFill>
            </a:rPr>
            <a:t>1</a:t>
          </a:r>
          <a:br>
            <a:rPr lang="en-US" altLang="zh-TW" sz="1200" dirty="0" smtClean="0">
              <a:solidFill>
                <a:srgbClr val="FF0000"/>
              </a:solidFill>
            </a:rPr>
          </a:br>
          <a:r>
            <a:rPr lang="zh-TW" altLang="en-US" sz="1200" dirty="0" smtClean="0">
              <a:solidFill>
                <a:srgbClr val="FF0000"/>
              </a:solidFill>
            </a:rPr>
            <a:t>育達高中*</a:t>
          </a:r>
          <a:r>
            <a:rPr lang="en-US" altLang="zh-TW" sz="1200" dirty="0" smtClean="0">
              <a:solidFill>
                <a:srgbClr val="FF0000"/>
              </a:solidFill>
            </a:rPr>
            <a:t>2</a:t>
          </a:r>
          <a:r>
            <a:rPr lang="zh-TW" altLang="en-US" sz="1200" dirty="0" smtClean="0">
              <a:solidFill>
                <a:srgbClr val="FF0000"/>
              </a:solidFill>
            </a:rPr>
            <a:t> </a:t>
          </a:r>
          <a:r>
            <a:rPr lang="en-US" altLang="zh-TW" sz="1200" dirty="0" smtClean="0">
              <a:solidFill>
                <a:srgbClr val="FF0000"/>
              </a:solidFill>
            </a:rPr>
            <a:t/>
          </a:r>
          <a:br>
            <a:rPr lang="en-US" altLang="zh-TW" sz="1200" dirty="0" smtClean="0">
              <a:solidFill>
                <a:srgbClr val="FF0000"/>
              </a:solidFill>
            </a:rPr>
          </a:br>
          <a:endParaRPr lang="zh-TW" altLang="en-US" sz="1200" dirty="0">
            <a:solidFill>
              <a:srgbClr val="FF0000"/>
            </a:solidFill>
          </a:endParaRPr>
        </a:p>
      </dgm:t>
    </dgm:pt>
    <dgm:pt modelId="{5A00C7CA-7F6E-4A04-83A9-0885740A5B3D}" type="parTrans" cxnId="{7148C5C6-E143-4126-B544-DD0722783EFD}">
      <dgm:prSet/>
      <dgm:spPr/>
      <dgm:t>
        <a:bodyPr/>
        <a:lstStyle/>
        <a:p>
          <a:endParaRPr lang="zh-TW" altLang="en-US"/>
        </a:p>
      </dgm:t>
    </dgm:pt>
    <dgm:pt modelId="{CD8411DB-8E09-41FB-9B1B-15B8046BBB98}" type="sibTrans" cxnId="{7148C5C6-E143-4126-B544-DD0722783EFD}">
      <dgm:prSet/>
      <dgm:spPr/>
      <dgm:t>
        <a:bodyPr/>
        <a:lstStyle/>
        <a:p>
          <a:endParaRPr lang="zh-TW" altLang="en-US"/>
        </a:p>
      </dgm:t>
    </dgm:pt>
    <dgm:pt modelId="{072FD8D6-FA77-45FE-8D0C-ADFD9C2BD6B4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DCB14ADF-0B0B-4E82-8893-7144240EE74F}" type="parTrans" cxnId="{127756A3-43A8-4C27-96A4-D429A15663D9}">
      <dgm:prSet/>
      <dgm:spPr/>
      <dgm:t>
        <a:bodyPr/>
        <a:lstStyle/>
        <a:p>
          <a:endParaRPr lang="zh-TW" altLang="en-US"/>
        </a:p>
      </dgm:t>
    </dgm:pt>
    <dgm:pt modelId="{3A34095D-77A0-4ED4-A32E-FFF27F7138BF}" type="sibTrans" cxnId="{127756A3-43A8-4C27-96A4-D429A15663D9}">
      <dgm:prSet/>
      <dgm:spPr/>
      <dgm:t>
        <a:bodyPr/>
        <a:lstStyle/>
        <a:p>
          <a:endParaRPr lang="zh-TW" altLang="en-US"/>
        </a:p>
      </dgm:t>
    </dgm:pt>
    <dgm:pt modelId="{6E75AC2C-294A-48E8-9E05-AB8240582391}" type="pres">
      <dgm:prSet presAssocID="{4A6403D6-B97A-4783-9CCD-FA73E4F510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F48BEE-E89B-4CDA-BF32-CE52EEE9A3A1}" type="pres">
      <dgm:prSet presAssocID="{8B10F27F-30E1-4824-8ABC-EA59266754B8}" presName="composite" presStyleCnt="0"/>
      <dgm:spPr/>
    </dgm:pt>
    <dgm:pt modelId="{90847029-6E35-43AD-8E63-B85CD2217481}" type="pres">
      <dgm:prSet presAssocID="{8B10F27F-30E1-4824-8ABC-EA59266754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3371F8-4789-4EBF-8E25-3F8C0C91190E}" type="pres">
      <dgm:prSet presAssocID="{8B10F27F-30E1-4824-8ABC-EA59266754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CD4E9-EDBB-4A62-A045-048BCEBB780E}" type="pres">
      <dgm:prSet presAssocID="{904EA915-50EB-4ACA-AEF1-5B1001937C12}" presName="space" presStyleCnt="0"/>
      <dgm:spPr/>
    </dgm:pt>
    <dgm:pt modelId="{803A2992-FE0E-46D8-917E-23AD04940367}" type="pres">
      <dgm:prSet presAssocID="{CC7C08AF-670B-4BD2-A0A4-F4BA18077BE8}" presName="composite" presStyleCnt="0"/>
      <dgm:spPr/>
    </dgm:pt>
    <dgm:pt modelId="{8A1291E7-3397-433B-B0B8-91E5511CB305}" type="pres">
      <dgm:prSet presAssocID="{CC7C08AF-670B-4BD2-A0A4-F4BA18077B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2BDC1-115C-4274-A0EF-89128B984345}" type="pres">
      <dgm:prSet presAssocID="{CC7C08AF-670B-4BD2-A0A4-F4BA18077BE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42EF7-5E10-4B37-8EA8-D56EEEBFA15E}" type="pres">
      <dgm:prSet presAssocID="{A9C4D6B3-10A9-4840-93A1-F87AC93CF6A3}" presName="space" presStyleCnt="0"/>
      <dgm:spPr/>
    </dgm:pt>
    <dgm:pt modelId="{113CE820-314F-44BC-AFE2-E4D0CC068A8F}" type="pres">
      <dgm:prSet presAssocID="{5F712D79-037C-4DDE-A51A-E34E88D60644}" presName="composite" presStyleCnt="0"/>
      <dgm:spPr/>
    </dgm:pt>
    <dgm:pt modelId="{52A55CA8-9926-494B-815A-CA45F5C4C1EC}" type="pres">
      <dgm:prSet presAssocID="{5F712D79-037C-4DDE-A51A-E34E88D60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6A758-CF23-4EC9-8F49-7CA74E3740E6}" type="pres">
      <dgm:prSet presAssocID="{5F712D79-037C-4DDE-A51A-E34E88D606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84F5A5-5D72-4E32-BD33-5673EC7D06EF}" type="presOf" srcId="{5F712D79-037C-4DDE-A51A-E34E88D60644}" destId="{52A55CA8-9926-494B-815A-CA45F5C4C1EC}" srcOrd="0" destOrd="0" presId="urn:microsoft.com/office/officeart/2005/8/layout/hList1"/>
    <dgm:cxn modelId="{127756A3-43A8-4C27-96A4-D429A15663D9}" srcId="{5F712D79-037C-4DDE-A51A-E34E88D60644}" destId="{072FD8D6-FA77-45FE-8D0C-ADFD9C2BD6B4}" srcOrd="1" destOrd="0" parTransId="{DCB14ADF-0B0B-4E82-8893-7144240EE74F}" sibTransId="{3A34095D-77A0-4ED4-A32E-FFF27F7138BF}"/>
    <dgm:cxn modelId="{4DC72B62-D559-489F-B541-371E5AD6C7AE}" srcId="{4A6403D6-B97A-4783-9CCD-FA73E4F510FD}" destId="{CC7C08AF-670B-4BD2-A0A4-F4BA18077BE8}" srcOrd="1" destOrd="0" parTransId="{AFD3616C-3357-434E-B542-92F4DC253C92}" sibTransId="{A9C4D6B3-10A9-4840-93A1-F87AC93CF6A3}"/>
    <dgm:cxn modelId="{13F092F2-75FD-41A5-A04E-F447BC33CE20}" srcId="{CC7C08AF-670B-4BD2-A0A4-F4BA18077BE8}" destId="{CADC4BAB-406F-4B47-8F40-4FD1D74DB7FB}" srcOrd="0" destOrd="0" parTransId="{D3E7D81A-CCE3-4C18-976A-2783D20F3F8E}" sibTransId="{56EA78FF-E7DC-4468-8551-83CA9D48921F}"/>
    <dgm:cxn modelId="{8BF5289B-251E-4EF1-B8FB-D334C387CEA2}" type="presOf" srcId="{8B10F27F-30E1-4824-8ABC-EA59266754B8}" destId="{90847029-6E35-43AD-8E63-B85CD2217481}" srcOrd="0" destOrd="0" presId="urn:microsoft.com/office/officeart/2005/8/layout/hList1"/>
    <dgm:cxn modelId="{AAC1961F-E62A-4156-BDB0-D0C19C222C3C}" type="presOf" srcId="{E4F011B2-3D6D-4C0B-B329-A6EC2EBAC57C}" destId="{673371F8-4789-4EBF-8E25-3F8C0C91190E}" srcOrd="0" destOrd="1" presId="urn:microsoft.com/office/officeart/2005/8/layout/hList1"/>
    <dgm:cxn modelId="{5BE6E7E5-EDA4-41D7-96A0-74F50DFA601C}" type="presOf" srcId="{4A6403D6-B97A-4783-9CCD-FA73E4F510FD}" destId="{6E75AC2C-294A-48E8-9E05-AB8240582391}" srcOrd="0" destOrd="0" presId="urn:microsoft.com/office/officeart/2005/8/layout/hList1"/>
    <dgm:cxn modelId="{A8DAED63-4D3E-4DD4-A74E-7A618B1926F5}" type="presOf" srcId="{526EBF6C-BA4A-4D92-9173-DB5DAFD27A30}" destId="{CF62BDC1-115C-4274-A0EF-89128B984345}" srcOrd="0" destOrd="1" presId="urn:microsoft.com/office/officeart/2005/8/layout/hList1"/>
    <dgm:cxn modelId="{584E18F9-3DD6-410E-9D91-9847F235BEB4}" srcId="{4A6403D6-B97A-4783-9CCD-FA73E4F510FD}" destId="{8B10F27F-30E1-4824-8ABC-EA59266754B8}" srcOrd="0" destOrd="0" parTransId="{426496E2-A6CF-4410-AC85-96702D0D42A2}" sibTransId="{904EA915-50EB-4ACA-AEF1-5B1001937C12}"/>
    <dgm:cxn modelId="{7570DFB1-DD69-4163-BAA0-777DCC86485F}" type="presOf" srcId="{CADC4BAB-406F-4B47-8F40-4FD1D74DB7FB}" destId="{CF62BDC1-115C-4274-A0EF-89128B984345}" srcOrd="0" destOrd="0" presId="urn:microsoft.com/office/officeart/2005/8/layout/hList1"/>
    <dgm:cxn modelId="{07169F8B-5891-4DCF-AC4A-607B765A4B3E}" type="presOf" srcId="{072FD8D6-FA77-45FE-8D0C-ADFD9C2BD6B4}" destId="{E7D6A758-CF23-4EC9-8F49-7CA74E3740E6}" srcOrd="0" destOrd="1" presId="urn:microsoft.com/office/officeart/2005/8/layout/hList1"/>
    <dgm:cxn modelId="{7148C5C6-E143-4126-B544-DD0722783EFD}" srcId="{CC7C08AF-670B-4BD2-A0A4-F4BA18077BE8}" destId="{526EBF6C-BA4A-4D92-9173-DB5DAFD27A30}" srcOrd="1" destOrd="0" parTransId="{5A00C7CA-7F6E-4A04-83A9-0885740A5B3D}" sibTransId="{CD8411DB-8E09-41FB-9B1B-15B8046BBB98}"/>
    <dgm:cxn modelId="{0853E48C-D04F-4B2F-BAFF-0394AC85EE36}" srcId="{8B10F27F-30E1-4824-8ABC-EA59266754B8}" destId="{371093B0-4E84-47B9-8C50-AE4BCA6EE789}" srcOrd="0" destOrd="0" parTransId="{4A2D9067-77E4-4775-868C-ADA4804D9F0F}" sibTransId="{1A839D9F-A4DE-423A-8CFF-EDC08B52D3E6}"/>
    <dgm:cxn modelId="{A169C260-7E11-41B8-9A9E-C59D83DBFB04}" type="presOf" srcId="{CC7C08AF-670B-4BD2-A0A4-F4BA18077BE8}" destId="{8A1291E7-3397-433B-B0B8-91E5511CB305}" srcOrd="0" destOrd="0" presId="urn:microsoft.com/office/officeart/2005/8/layout/hList1"/>
    <dgm:cxn modelId="{FA8F4A0A-FECC-4D7B-BED2-9B7378A80720}" srcId="{5F712D79-037C-4DDE-A51A-E34E88D60644}" destId="{A8751BF1-0D49-4276-BEE0-E49C89B1EDBE}" srcOrd="0" destOrd="0" parTransId="{42C027F0-94D9-49D9-A8D4-4A0B8D41EB0C}" sibTransId="{12C786A2-1274-4BBD-80A8-1C990588C08F}"/>
    <dgm:cxn modelId="{CDF22D3A-54F8-49CC-B61E-0420491F9553}" srcId="{4A6403D6-B97A-4783-9CCD-FA73E4F510FD}" destId="{5F712D79-037C-4DDE-A51A-E34E88D60644}" srcOrd="2" destOrd="0" parTransId="{36207B12-CF29-471F-9ACF-021C458F6967}" sibTransId="{16D9210E-9653-4ECB-8957-BB3F36543F00}"/>
    <dgm:cxn modelId="{D6F76866-618A-477C-AE7F-F8F497FAF4F3}" type="presOf" srcId="{371093B0-4E84-47B9-8C50-AE4BCA6EE789}" destId="{673371F8-4789-4EBF-8E25-3F8C0C91190E}" srcOrd="0" destOrd="0" presId="urn:microsoft.com/office/officeart/2005/8/layout/hList1"/>
    <dgm:cxn modelId="{C554B73B-1E75-4C53-98D0-3F20CF941DA8}" srcId="{8B10F27F-30E1-4824-8ABC-EA59266754B8}" destId="{E4F011B2-3D6D-4C0B-B329-A6EC2EBAC57C}" srcOrd="1" destOrd="0" parTransId="{6588E34C-7351-4E09-B42A-B89C21D41FCE}" sibTransId="{9E2BF2C0-04C2-4F9E-B2F3-33A75F383060}"/>
    <dgm:cxn modelId="{2366E8C9-9D0F-41C7-BC43-88D0D0927D0E}" type="presOf" srcId="{A8751BF1-0D49-4276-BEE0-E49C89B1EDBE}" destId="{E7D6A758-CF23-4EC9-8F49-7CA74E3740E6}" srcOrd="0" destOrd="0" presId="urn:microsoft.com/office/officeart/2005/8/layout/hList1"/>
    <dgm:cxn modelId="{AB292BAD-D57B-437E-8355-21BFDC48DA9B}" type="presParOf" srcId="{6E75AC2C-294A-48E8-9E05-AB8240582391}" destId="{D6F48BEE-E89B-4CDA-BF32-CE52EEE9A3A1}" srcOrd="0" destOrd="0" presId="urn:microsoft.com/office/officeart/2005/8/layout/hList1"/>
    <dgm:cxn modelId="{48388AED-1A31-4A5C-A898-E7BF0965506C}" type="presParOf" srcId="{D6F48BEE-E89B-4CDA-BF32-CE52EEE9A3A1}" destId="{90847029-6E35-43AD-8E63-B85CD2217481}" srcOrd="0" destOrd="0" presId="urn:microsoft.com/office/officeart/2005/8/layout/hList1"/>
    <dgm:cxn modelId="{C6B13BCB-A07F-4483-9B5F-9F2EAB2BD3B8}" type="presParOf" srcId="{D6F48BEE-E89B-4CDA-BF32-CE52EEE9A3A1}" destId="{673371F8-4789-4EBF-8E25-3F8C0C91190E}" srcOrd="1" destOrd="0" presId="urn:microsoft.com/office/officeart/2005/8/layout/hList1"/>
    <dgm:cxn modelId="{D3A5CFCF-7529-4AE0-AD49-F326FD149AE8}" type="presParOf" srcId="{6E75AC2C-294A-48E8-9E05-AB8240582391}" destId="{92CCD4E9-EDBB-4A62-A045-048BCEBB780E}" srcOrd="1" destOrd="0" presId="urn:microsoft.com/office/officeart/2005/8/layout/hList1"/>
    <dgm:cxn modelId="{77B50B89-7203-42A5-9735-B29852AB8CB7}" type="presParOf" srcId="{6E75AC2C-294A-48E8-9E05-AB8240582391}" destId="{803A2992-FE0E-46D8-917E-23AD04940367}" srcOrd="2" destOrd="0" presId="urn:microsoft.com/office/officeart/2005/8/layout/hList1"/>
    <dgm:cxn modelId="{5A35A1A3-3217-4B71-8799-22E04D54382E}" type="presParOf" srcId="{803A2992-FE0E-46D8-917E-23AD04940367}" destId="{8A1291E7-3397-433B-B0B8-91E5511CB305}" srcOrd="0" destOrd="0" presId="urn:microsoft.com/office/officeart/2005/8/layout/hList1"/>
    <dgm:cxn modelId="{CFB86A83-2AF1-4C6C-AF2D-0068DAE2C1D4}" type="presParOf" srcId="{803A2992-FE0E-46D8-917E-23AD04940367}" destId="{CF62BDC1-115C-4274-A0EF-89128B984345}" srcOrd="1" destOrd="0" presId="urn:microsoft.com/office/officeart/2005/8/layout/hList1"/>
    <dgm:cxn modelId="{CF92EB36-AE22-428B-A128-470C1978056F}" type="presParOf" srcId="{6E75AC2C-294A-48E8-9E05-AB8240582391}" destId="{CB642EF7-5E10-4B37-8EA8-D56EEEBFA15E}" srcOrd="3" destOrd="0" presId="urn:microsoft.com/office/officeart/2005/8/layout/hList1"/>
    <dgm:cxn modelId="{4159F127-643D-4E78-9B47-C18760814CDC}" type="presParOf" srcId="{6E75AC2C-294A-48E8-9E05-AB8240582391}" destId="{113CE820-314F-44BC-AFE2-E4D0CC068A8F}" srcOrd="4" destOrd="0" presId="urn:microsoft.com/office/officeart/2005/8/layout/hList1"/>
    <dgm:cxn modelId="{B48D46DD-A933-44A3-ADCD-0F8C24B267F1}" type="presParOf" srcId="{113CE820-314F-44BC-AFE2-E4D0CC068A8F}" destId="{52A55CA8-9926-494B-815A-CA45F5C4C1EC}" srcOrd="0" destOrd="0" presId="urn:microsoft.com/office/officeart/2005/8/layout/hList1"/>
    <dgm:cxn modelId="{719908A0-4BE1-4EF6-BD09-A21C4F84B42D}" type="presParOf" srcId="{113CE820-314F-44BC-AFE2-E4D0CC068A8F}" destId="{E7D6A758-CF23-4EC9-8F49-7CA74E3740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9A97F-FFD2-4D04-A545-5F728F49ADAF}">
      <dsp:nvSpPr>
        <dsp:cNvPr id="0" name=""/>
        <dsp:cNvSpPr/>
      </dsp:nvSpPr>
      <dsp:spPr>
        <a:xfrm rot="5400000">
          <a:off x="1748918" y="881169"/>
          <a:ext cx="1375615" cy="165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64F44-3A68-4434-B55D-32524EF0CAA1}">
      <dsp:nvSpPr>
        <dsp:cNvPr id="0" name=""/>
        <dsp:cNvSpPr/>
      </dsp:nvSpPr>
      <dsp:spPr>
        <a:xfrm>
          <a:off x="2065219" y="303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3">
              <a:hueOff val="0"/>
              <a:satOff val="0"/>
              <a:lumOff val="0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試模擬測驗與第一次試選填與分發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上學期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、第二次試選填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下學期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5219" y="3033"/>
        <a:ext cx="1842286" cy="1105372"/>
      </dsp:txXfrm>
    </dsp:sp>
    <dsp:sp modelId="{C7646724-517A-4207-8682-7EDDCC9DCA2A}">
      <dsp:nvSpPr>
        <dsp:cNvPr id="0" name=""/>
        <dsp:cNvSpPr/>
      </dsp:nvSpPr>
      <dsp:spPr>
        <a:xfrm rot="5400000">
          <a:off x="1748918" y="2262884"/>
          <a:ext cx="1375615" cy="165805"/>
        </a:xfrm>
        <a:prstGeom prst="rect">
          <a:avLst/>
        </a:prstGeom>
        <a:solidFill>
          <a:schemeClr val="accent3">
            <a:hueOff val="243857"/>
            <a:satOff val="-2970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46394-32FC-4EEE-A279-073E4AE25189}">
      <dsp:nvSpPr>
        <dsp:cNvPr id="0" name=""/>
        <dsp:cNvSpPr/>
      </dsp:nvSpPr>
      <dsp:spPr>
        <a:xfrm>
          <a:off x="2065219" y="138474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221688"/>
            <a:satOff val="-2700"/>
            <a:lumOff val="1747"/>
            <a:alphaOff val="0"/>
          </a:schemeClr>
        </a:solidFill>
        <a:ln>
          <a:noFill/>
        </a:ln>
        <a:effectLst>
          <a:glow rad="101600">
            <a:schemeClr val="accent3">
              <a:hueOff val="221688"/>
              <a:satOff val="-2700"/>
              <a:lumOff val="1747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月特招甄選報名、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~5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月特招甄選術科測驗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5219" y="1384748"/>
        <a:ext cx="1842286" cy="1105372"/>
      </dsp:txXfrm>
    </dsp:sp>
    <dsp:sp modelId="{549FE31B-2BFB-4104-9391-D6B9FC98DEAF}">
      <dsp:nvSpPr>
        <dsp:cNvPr id="0" name=""/>
        <dsp:cNvSpPr/>
      </dsp:nvSpPr>
      <dsp:spPr>
        <a:xfrm rot="5400000">
          <a:off x="1748918" y="3644599"/>
          <a:ext cx="1375615" cy="165805"/>
        </a:xfrm>
        <a:prstGeom prst="rect">
          <a:avLst/>
        </a:prstGeom>
        <a:solidFill>
          <a:schemeClr val="accent3">
            <a:hueOff val="487714"/>
            <a:satOff val="-594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86E5B-343D-4BF2-8702-56AD2D4C2A38}">
      <dsp:nvSpPr>
        <dsp:cNvPr id="0" name=""/>
        <dsp:cNvSpPr/>
      </dsp:nvSpPr>
      <dsp:spPr>
        <a:xfrm>
          <a:off x="2065219" y="276646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443376"/>
            <a:satOff val="-5401"/>
            <a:lumOff val="3494"/>
            <a:alphaOff val="0"/>
          </a:schemeClr>
        </a:solidFill>
        <a:ln>
          <a:noFill/>
        </a:ln>
        <a:effectLst>
          <a:glow rad="101600">
            <a:schemeClr val="accent3">
              <a:hueOff val="443376"/>
              <a:satOff val="-5401"/>
              <a:lumOff val="3494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變更就學區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(106.5.1~106.5.5)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5219" y="2766463"/>
        <a:ext cx="1842286" cy="1105372"/>
      </dsp:txXfrm>
    </dsp:sp>
    <dsp:sp modelId="{DAA6927C-E0AE-42D1-8DEA-DDD8EA6369E0}">
      <dsp:nvSpPr>
        <dsp:cNvPr id="0" name=""/>
        <dsp:cNvSpPr/>
      </dsp:nvSpPr>
      <dsp:spPr>
        <a:xfrm>
          <a:off x="2439776" y="4335457"/>
          <a:ext cx="2444141" cy="165805"/>
        </a:xfrm>
        <a:prstGeom prst="rect">
          <a:avLst/>
        </a:prstGeom>
        <a:solidFill>
          <a:schemeClr val="accent3">
            <a:hueOff val="731571"/>
            <a:satOff val="-8911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D23AD-26BC-4207-925D-BFA983F960BC}">
      <dsp:nvSpPr>
        <dsp:cNvPr id="0" name=""/>
        <dsp:cNvSpPr/>
      </dsp:nvSpPr>
      <dsp:spPr>
        <a:xfrm>
          <a:off x="2065219" y="414817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665064"/>
            <a:satOff val="-8101"/>
            <a:lumOff val="5240"/>
            <a:alphaOff val="0"/>
          </a:schemeClr>
        </a:solidFill>
        <a:ln>
          <a:noFill/>
        </a:ln>
        <a:effectLst>
          <a:glow rad="101600">
            <a:schemeClr val="accent3">
              <a:hueOff val="665064"/>
              <a:satOff val="-8101"/>
              <a:lumOff val="5240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國中教育會考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(106.5.20~21)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5219" y="4148178"/>
        <a:ext cx="1842286" cy="1105372"/>
      </dsp:txXfrm>
    </dsp:sp>
    <dsp:sp modelId="{145D7A14-9D3B-4807-A51A-647509ADE719}">
      <dsp:nvSpPr>
        <dsp:cNvPr id="0" name=""/>
        <dsp:cNvSpPr/>
      </dsp:nvSpPr>
      <dsp:spPr>
        <a:xfrm rot="16200000">
          <a:off x="4199160" y="3644599"/>
          <a:ext cx="1375615" cy="165805"/>
        </a:xfrm>
        <a:prstGeom prst="rect">
          <a:avLst/>
        </a:prstGeom>
        <a:solidFill>
          <a:schemeClr val="accent3">
            <a:hueOff val="975427"/>
            <a:satOff val="-11881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B1EA-761A-4464-B660-B9AF6F32FCEE}">
      <dsp:nvSpPr>
        <dsp:cNvPr id="0" name=""/>
        <dsp:cNvSpPr/>
      </dsp:nvSpPr>
      <dsp:spPr>
        <a:xfrm>
          <a:off x="4515460" y="414817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886752"/>
            <a:satOff val="-10801"/>
            <a:lumOff val="6987"/>
            <a:alphaOff val="0"/>
          </a:schemeClr>
        </a:solidFill>
        <a:ln>
          <a:noFill/>
        </a:ln>
        <a:effectLst>
          <a:glow rad="101600">
            <a:schemeClr val="accent3">
              <a:hueOff val="886752"/>
              <a:satOff val="-10801"/>
              <a:lumOff val="6987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實用技能、技優甄審、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直升入學報名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會考成績公布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(106.6.9)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5460" y="4148178"/>
        <a:ext cx="1842286" cy="1105372"/>
      </dsp:txXfrm>
    </dsp:sp>
    <dsp:sp modelId="{B7331EEE-6FDC-45CE-A67C-B25B7656FDBF}">
      <dsp:nvSpPr>
        <dsp:cNvPr id="0" name=""/>
        <dsp:cNvSpPr/>
      </dsp:nvSpPr>
      <dsp:spPr>
        <a:xfrm rot="16200000">
          <a:off x="4199160" y="2262884"/>
          <a:ext cx="1375615" cy="165805"/>
        </a:xfrm>
        <a:prstGeom prst="rect">
          <a:avLst/>
        </a:prstGeom>
        <a:solidFill>
          <a:schemeClr val="accent3">
            <a:hueOff val="1219284"/>
            <a:satOff val="-14852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A40C6-D90A-4CE0-9899-1878FF7B19B9}">
      <dsp:nvSpPr>
        <dsp:cNvPr id="0" name=""/>
        <dsp:cNvSpPr/>
      </dsp:nvSpPr>
      <dsp:spPr>
        <a:xfrm>
          <a:off x="4515460" y="276646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1108440"/>
            <a:satOff val="-13501"/>
            <a:lumOff val="8734"/>
            <a:alphaOff val="0"/>
          </a:schemeClr>
        </a:solidFill>
        <a:ln>
          <a:noFill/>
        </a:ln>
        <a:effectLst>
          <a:glow rad="101600">
            <a:schemeClr val="accent3">
              <a:hueOff val="1108440"/>
              <a:satOff val="-13501"/>
              <a:lumOff val="8734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實用技能、技優甄審報到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直升入學報到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6/14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特招甄選報到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6/14</a:t>
          </a:r>
        </a:p>
      </dsp:txBody>
      <dsp:txXfrm>
        <a:off x="4515460" y="2766463"/>
        <a:ext cx="1842286" cy="1105372"/>
      </dsp:txXfrm>
    </dsp:sp>
    <dsp:sp modelId="{4B3B4BF3-6CDF-41CA-956E-BA47B93BBADE}">
      <dsp:nvSpPr>
        <dsp:cNvPr id="0" name=""/>
        <dsp:cNvSpPr/>
      </dsp:nvSpPr>
      <dsp:spPr>
        <a:xfrm rot="16200000">
          <a:off x="4199160" y="881169"/>
          <a:ext cx="1375615" cy="165805"/>
        </a:xfrm>
        <a:prstGeom prst="rect">
          <a:avLst/>
        </a:prstGeom>
        <a:solidFill>
          <a:schemeClr val="accent3">
            <a:hueOff val="1463141"/>
            <a:satOff val="-17822"/>
            <a:lumOff val="11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444C4-91A4-4423-AB95-737B4493B2DE}">
      <dsp:nvSpPr>
        <dsp:cNvPr id="0" name=""/>
        <dsp:cNvSpPr/>
      </dsp:nvSpPr>
      <dsp:spPr>
        <a:xfrm>
          <a:off x="4515460" y="138474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1330128"/>
            <a:satOff val="-16202"/>
            <a:lumOff val="10481"/>
            <a:alphaOff val="0"/>
          </a:schemeClr>
        </a:solidFill>
        <a:ln>
          <a:noFill/>
        </a:ln>
        <a:effectLst>
          <a:glow rad="101600">
            <a:schemeClr val="accent3">
              <a:hueOff val="1330128"/>
              <a:satOff val="-16202"/>
              <a:lumOff val="10481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免試入學選填志願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高中、高職、五專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6/20~6/29</a:t>
          </a:r>
        </a:p>
      </dsp:txBody>
      <dsp:txXfrm>
        <a:off x="4515460" y="1384748"/>
        <a:ext cx="1842286" cy="1105372"/>
      </dsp:txXfrm>
    </dsp:sp>
    <dsp:sp modelId="{D0C47403-4ABE-405C-8418-AFE92F9032F6}">
      <dsp:nvSpPr>
        <dsp:cNvPr id="0" name=""/>
        <dsp:cNvSpPr/>
      </dsp:nvSpPr>
      <dsp:spPr>
        <a:xfrm>
          <a:off x="4890017" y="190311"/>
          <a:ext cx="2444141" cy="165805"/>
        </a:xfrm>
        <a:prstGeom prst="rect">
          <a:avLst/>
        </a:prstGeom>
        <a:solidFill>
          <a:schemeClr val="accent3">
            <a:hueOff val="1706998"/>
            <a:satOff val="-20792"/>
            <a:lumOff val="1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2E9E3-1431-417B-BB33-3DCD7732A44C}">
      <dsp:nvSpPr>
        <dsp:cNvPr id="0" name=""/>
        <dsp:cNvSpPr/>
      </dsp:nvSpPr>
      <dsp:spPr>
        <a:xfrm>
          <a:off x="4515460" y="303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1551816"/>
            <a:satOff val="-18902"/>
            <a:lumOff val="12228"/>
            <a:alphaOff val="0"/>
          </a:schemeClr>
        </a:solidFill>
        <a:ln>
          <a:noFill/>
        </a:ln>
        <a:effectLst>
          <a:glow rad="101600">
            <a:schemeClr val="accent3">
              <a:hueOff val="1551816"/>
              <a:satOff val="-18902"/>
              <a:lumOff val="12228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特招考試</a:t>
          </a:r>
          <a:r>
            <a:rPr lang="zh-TW" altLang="en-US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報名</a:t>
          </a:r>
          <a:r>
            <a:rPr lang="en-US" altLang="zh-TW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6/23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r>
            <a:rPr lang="en-US" altLang="zh-TW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6/25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繳交志願</a:t>
          </a:r>
          <a:r>
            <a:rPr lang="zh-TW" altLang="en-US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卡</a:t>
          </a:r>
          <a:r>
            <a:rPr lang="en-US" altLang="zh-TW" sz="1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6/29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5460" y="3033"/>
        <a:ext cx="1842286" cy="1105372"/>
      </dsp:txXfrm>
    </dsp:sp>
    <dsp:sp modelId="{A92B450B-DFA8-4485-9CC4-C3D54F97BB4C}">
      <dsp:nvSpPr>
        <dsp:cNvPr id="0" name=""/>
        <dsp:cNvSpPr/>
      </dsp:nvSpPr>
      <dsp:spPr>
        <a:xfrm rot="5400000">
          <a:off x="6649401" y="881169"/>
          <a:ext cx="1375615" cy="165805"/>
        </a:xfrm>
        <a:prstGeom prst="rect">
          <a:avLst/>
        </a:prstGeom>
        <a:solidFill>
          <a:schemeClr val="accent3">
            <a:hueOff val="1950855"/>
            <a:satOff val="-23762"/>
            <a:lumOff val="153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9DC8-7381-4B4E-9BC8-0AF76C43764A}">
      <dsp:nvSpPr>
        <dsp:cNvPr id="0" name=""/>
        <dsp:cNvSpPr/>
      </dsp:nvSpPr>
      <dsp:spPr>
        <a:xfrm>
          <a:off x="6965701" y="303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1773504"/>
            <a:satOff val="-21602"/>
            <a:lumOff val="13975"/>
            <a:alphaOff val="0"/>
          </a:schemeClr>
        </a:solidFill>
        <a:ln>
          <a:noFill/>
        </a:ln>
        <a:effectLst>
          <a:glow rad="101600">
            <a:schemeClr val="accent3">
              <a:hueOff val="1773504"/>
              <a:satOff val="-21602"/>
              <a:lumOff val="13975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免試與特招考試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同時放榜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僅錄取一個志願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65701" y="3033"/>
        <a:ext cx="1842286" cy="1105372"/>
      </dsp:txXfrm>
    </dsp:sp>
    <dsp:sp modelId="{02A80FC7-2FD4-4456-A3DF-597A1731C18D}">
      <dsp:nvSpPr>
        <dsp:cNvPr id="0" name=""/>
        <dsp:cNvSpPr/>
      </dsp:nvSpPr>
      <dsp:spPr>
        <a:xfrm rot="5400000">
          <a:off x="6649401" y="2262884"/>
          <a:ext cx="1375615" cy="165805"/>
        </a:xfrm>
        <a:prstGeom prst="rect">
          <a:avLst/>
        </a:prstGeom>
        <a:solidFill>
          <a:schemeClr val="accent3">
            <a:hueOff val="2194712"/>
            <a:satOff val="-26733"/>
            <a:lumOff val="17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EA09C-8658-4A7D-9DED-38213CC45DBE}">
      <dsp:nvSpPr>
        <dsp:cNvPr id="0" name=""/>
        <dsp:cNvSpPr/>
      </dsp:nvSpPr>
      <dsp:spPr>
        <a:xfrm>
          <a:off x="6965701" y="138474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1995192"/>
            <a:satOff val="-24302"/>
            <a:lumOff val="15721"/>
            <a:alphaOff val="0"/>
          </a:schemeClr>
        </a:solidFill>
        <a:ln>
          <a:noFill/>
        </a:ln>
        <a:effectLst>
          <a:glow rad="101600">
            <a:schemeClr val="accent3">
              <a:hueOff val="1995192"/>
              <a:satOff val="-24302"/>
              <a:lumOff val="15721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五專全國免試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現場撕榜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7/12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65701" y="1384748"/>
        <a:ext cx="1842286" cy="1105372"/>
      </dsp:txXfrm>
    </dsp:sp>
    <dsp:sp modelId="{153DE28F-C9DC-40ED-8BFE-BFEA459E7AD0}">
      <dsp:nvSpPr>
        <dsp:cNvPr id="0" name=""/>
        <dsp:cNvSpPr/>
      </dsp:nvSpPr>
      <dsp:spPr>
        <a:xfrm rot="5400000">
          <a:off x="6649401" y="3644599"/>
          <a:ext cx="1375615" cy="165805"/>
        </a:xfrm>
        <a:prstGeom prst="rect">
          <a:avLst/>
        </a:prstGeom>
        <a:solidFill>
          <a:schemeClr val="accent3">
            <a:hueOff val="2438568"/>
            <a:satOff val="-29703"/>
            <a:lumOff val="192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90BD6-B94D-491C-8845-36597B6DB57C}">
      <dsp:nvSpPr>
        <dsp:cNvPr id="0" name=""/>
        <dsp:cNvSpPr/>
      </dsp:nvSpPr>
      <dsp:spPr>
        <a:xfrm>
          <a:off x="6965701" y="2766463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2216880"/>
            <a:satOff val="-27003"/>
            <a:lumOff val="17468"/>
            <a:alphaOff val="0"/>
          </a:schemeClr>
        </a:solidFill>
        <a:ln>
          <a:noFill/>
        </a:ln>
        <a:effectLst>
          <a:glow rad="101600">
            <a:schemeClr val="accent3">
              <a:hueOff val="2216880"/>
              <a:satOff val="-27003"/>
              <a:lumOff val="17468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免試與特招考試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報到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7/13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65701" y="2766463"/>
        <a:ext cx="1842286" cy="1105372"/>
      </dsp:txXfrm>
    </dsp:sp>
    <dsp:sp modelId="{9A6B8DA0-3FF9-4AAF-8645-0FC1AA60C6DE}">
      <dsp:nvSpPr>
        <dsp:cNvPr id="0" name=""/>
        <dsp:cNvSpPr/>
      </dsp:nvSpPr>
      <dsp:spPr>
        <a:xfrm>
          <a:off x="6965701" y="4148178"/>
          <a:ext cx="1842286" cy="1105372"/>
        </a:xfrm>
        <a:prstGeom prst="roundRect">
          <a:avLst>
            <a:gd name="adj" fmla="val 10000"/>
          </a:avLst>
        </a:prstGeom>
        <a:solidFill>
          <a:schemeClr val="accent3">
            <a:hueOff val="2438568"/>
            <a:satOff val="-29703"/>
            <a:lumOff val="19215"/>
            <a:alphaOff val="0"/>
          </a:schemeClr>
        </a:solidFill>
        <a:ln>
          <a:noFill/>
        </a:ln>
        <a:effectLst>
          <a:glow rad="101600">
            <a:schemeClr val="accent3">
              <a:hueOff val="2438568"/>
              <a:satOff val="-29703"/>
              <a:lumOff val="19215"/>
              <a:alphaOff val="0"/>
              <a:alpha val="6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續招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65701" y="4148178"/>
        <a:ext cx="1842286" cy="110537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804" y="1"/>
            <a:ext cx="430223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D566D76-4017-46AE-A105-0AB1EFAE71D9}" type="datetimeFigureOut">
              <a:rPr lang="zh-TW" altLang="en-US"/>
              <a:pPr>
                <a:defRPr/>
              </a:pPr>
              <a:t>2016/12/5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23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804" y="6456364"/>
            <a:ext cx="430223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22EFE4-7840-432F-827A-83298F07A2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442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4" y="1"/>
            <a:ext cx="430223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7EB290-F674-4782-BB8B-FA0A7FC51645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976"/>
            <a:ext cx="794099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23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4" y="6456364"/>
            <a:ext cx="430223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A3D82DB-BF68-4650-89B7-4C2495468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565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400425" cy="2549525"/>
          </a:xfrm>
          <a:ln/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>
          <a:xfrm>
            <a:off x="990001" y="3228553"/>
            <a:ext cx="7946637" cy="3059850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7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8E93C-36FD-4E10-93CE-11746CCEFB84}" type="slidenum">
              <a:rPr lang="zh-TW" altLang="en-US" smtClean="0">
                <a:latin typeface="Arial" pitchFamily="34" charset="0"/>
              </a:rPr>
              <a:pPr/>
              <a:t>61</a:t>
            </a:fld>
            <a:endParaRPr lang="en-US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6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00BFA-51F8-4165-A59B-86E06BECC2F6}" type="slidenum">
              <a:rPr lang="en-US" altLang="zh-TW"/>
              <a:pPr/>
              <a:t>63</a:t>
            </a:fld>
            <a:endParaRPr lang="en-US" altLang="zh-TW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6E6C9-B5CD-48A2-9D03-9E3379018382}" type="slidenum">
              <a:rPr lang="en-US" altLang="zh-TW"/>
              <a:pPr/>
              <a:t>64</a:t>
            </a:fld>
            <a:endParaRPr lang="en-US" altLang="zh-TW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hape 87"/>
          <p:cNvSpPr>
            <a:spLocks noGrp="1"/>
          </p:cNvSpPr>
          <p:nvPr>
            <p:ph type="body" idx="1"/>
          </p:nvPr>
        </p:nvSpPr>
        <p:spPr>
          <a:xfrm>
            <a:off x="992221" y="3228553"/>
            <a:ext cx="7942198" cy="3058796"/>
          </a:xfrm>
          <a:noFill/>
          <a:ln/>
        </p:spPr>
        <p:txBody>
          <a:bodyPr lIns="99032" tIns="99032" rIns="99032" bIns="99032" anchor="ctr"/>
          <a:lstStyle/>
          <a:p>
            <a:pPr>
              <a:spcBef>
                <a:spcPct val="0"/>
              </a:spcBef>
            </a:pPr>
            <a:endParaRPr lang="zh-TW" altLang="en-US" sz="1100" smtClean="0"/>
          </a:p>
        </p:txBody>
      </p:sp>
      <p:sp>
        <p:nvSpPr>
          <p:cNvPr id="133123" name="Shape 88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29945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89627" y="3228976"/>
            <a:ext cx="7947385" cy="3059113"/>
          </a:xfrm>
          <a:noFill/>
        </p:spPr>
        <p:txBody>
          <a:bodyPr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7108" name="投影片編號版面配置區 3"/>
          <p:cNvSpPr txBox="1">
            <a:spLocks noGrp="1"/>
          </p:cNvSpPr>
          <p:nvPr/>
        </p:nvSpPr>
        <p:spPr bwMode="auto">
          <a:xfrm>
            <a:off x="5622804" y="6456364"/>
            <a:ext cx="430223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1" tIns="47376" rIns="94751" bIns="47376" anchor="b"/>
          <a:lstStyle/>
          <a:p>
            <a:pPr algn="r" defTabSz="912813" eaLnBrk="0" hangingPunct="0"/>
            <a:fld id="{9DBA6B35-B11B-4F2F-BADC-BD1CD2210311}" type="slidenum">
              <a:rPr lang="zh-TW" altLang="en-US" sz="1200"/>
              <a:pPr algn="r" defTabSz="912813" eaLnBrk="0" hangingPunct="0"/>
              <a:t>15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xmlns="" val="350111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5488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91225" y="3228976"/>
            <a:ext cx="7944188" cy="3059113"/>
          </a:xfrm>
          <a:noFill/>
        </p:spPr>
        <p:txBody>
          <a:bodyPr wrap="square" lIns="91529" tIns="45765" rIns="91529" bIns="457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提供桃園區書面資料（</a:t>
            </a:r>
            <a:r>
              <a:rPr lang="en-US" altLang="zh-TW" smtClean="0"/>
              <a:t>excel</a:t>
            </a:r>
            <a:r>
              <a:rPr lang="zh-TW" altLang="en-US" smtClean="0"/>
              <a:t>檔）</a:t>
            </a:r>
          </a:p>
        </p:txBody>
      </p:sp>
      <p:sp>
        <p:nvSpPr>
          <p:cNvPr id="48132" name="投影片編號版面配置區 3"/>
          <p:cNvSpPr txBox="1">
            <a:spLocks noGrp="1"/>
          </p:cNvSpPr>
          <p:nvPr/>
        </p:nvSpPr>
        <p:spPr bwMode="auto">
          <a:xfrm>
            <a:off x="5622804" y="6456364"/>
            <a:ext cx="430223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9" tIns="45765" rIns="91529" bIns="45765" anchor="b"/>
          <a:lstStyle/>
          <a:p>
            <a:pPr algn="r"/>
            <a:fld id="{2D5B1DF8-2244-43AA-B9B4-FCF615799F24}" type="slidenum">
              <a:rPr lang="zh-TW" altLang="en-US" sz="1200"/>
              <a:pPr algn="r"/>
              <a:t>25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xmlns="" val="12968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440" y="3228553"/>
            <a:ext cx="7937759" cy="3058796"/>
          </a:xfrm>
          <a:noFill/>
          <a:ln/>
        </p:spPr>
        <p:txBody>
          <a:bodyPr lIns="94754" tIns="47377" rIns="94754" bIns="47377"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3801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47937"/>
          </a:xfrm>
          <a:ln/>
        </p:spPr>
      </p:sp>
      <p:sp>
        <p:nvSpPr>
          <p:cNvPr id="172035" name="備忘稿版面配置區 2"/>
          <p:cNvSpPr>
            <a:spLocks noGrp="1"/>
          </p:cNvSpPr>
          <p:nvPr>
            <p:ph type="body" idx="1"/>
          </p:nvPr>
        </p:nvSpPr>
        <p:spPr>
          <a:xfrm>
            <a:off x="990001" y="3229609"/>
            <a:ext cx="7946637" cy="3058795"/>
          </a:xfrm>
          <a:noFill/>
          <a:ln/>
        </p:spPr>
        <p:txBody>
          <a:bodyPr lIns="98585" tIns="49293" rIns="98585" bIns="49293"/>
          <a:lstStyle/>
          <a:p>
            <a:pPr eaLnBrk="1" hangingPunct="1"/>
            <a:r>
              <a:rPr lang="zh-TW" altLang="en-US" smtClean="0">
                <a:latin typeface="Arial" pitchFamily="34" charset="0"/>
              </a:rPr>
              <a:t>摺頁資料</a:t>
            </a:r>
          </a:p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  <p:sp>
        <p:nvSpPr>
          <p:cNvPr id="172036" name="投影片編號版面配置區 3"/>
          <p:cNvSpPr txBox="1">
            <a:spLocks noGrp="1"/>
          </p:cNvSpPr>
          <p:nvPr/>
        </p:nvSpPr>
        <p:spPr bwMode="auto">
          <a:xfrm>
            <a:off x="5622581" y="6456052"/>
            <a:ext cx="4301839" cy="3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85" tIns="49293" rIns="98585" bIns="49293" anchor="b"/>
          <a:lstStyle/>
          <a:p>
            <a:pPr algn="r" defTabSz="969963"/>
            <a:fld id="{03B49580-2B9A-4C2C-88A5-FC236DDA570A}" type="slidenum">
              <a:rPr lang="zh-TW" altLang="en-US" sz="1200"/>
              <a:pPr algn="r" defTabSz="969963"/>
              <a:t>29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xmlns="" val="24734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76575" y="554038"/>
            <a:ext cx="3689350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506413"/>
            <a:r>
              <a:rPr lang="zh-TW" altLang="en-US" smtClean="0"/>
              <a:t> </a:t>
            </a:r>
          </a:p>
        </p:txBody>
      </p:sp>
      <p:sp>
        <p:nvSpPr>
          <p:cNvPr id="50180" name="投影片編號版面配置區 3"/>
          <p:cNvSpPr txBox="1">
            <a:spLocks noGrp="1"/>
          </p:cNvSpPr>
          <p:nvPr/>
        </p:nvSpPr>
        <p:spPr bwMode="auto">
          <a:xfrm>
            <a:off x="5571644" y="7008813"/>
            <a:ext cx="426386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61" tIns="50930" rIns="101861" bIns="50930" anchor="b"/>
          <a:lstStyle/>
          <a:p>
            <a:pPr algn="r"/>
            <a:fld id="{7562CB6A-A8F5-47D1-A1E2-B9BCAF7F4F25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81" name="日期版面配置區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182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C00FC-EA84-40C8-B082-E1F8D3518087}" type="slidenum">
              <a:rPr kumimoji="1" lang="en-US" altLang="zh-TW" smtClean="0">
                <a:solidFill>
                  <a:srgbClr val="000000"/>
                </a:solidFill>
                <a:latin typeface="Arial" pitchFamily="34" charset="0"/>
              </a:rPr>
              <a:pPr defTabSz="9128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97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76575" y="554038"/>
            <a:ext cx="3689350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506413"/>
            <a:r>
              <a:rPr lang="zh-TW" altLang="en-US" smtClean="0"/>
              <a:t> </a:t>
            </a:r>
          </a:p>
        </p:txBody>
      </p:sp>
      <p:sp>
        <p:nvSpPr>
          <p:cNvPr id="51204" name="投影片編號版面配置區 3"/>
          <p:cNvSpPr txBox="1">
            <a:spLocks noGrp="1"/>
          </p:cNvSpPr>
          <p:nvPr/>
        </p:nvSpPr>
        <p:spPr bwMode="auto">
          <a:xfrm>
            <a:off x="5571644" y="7008813"/>
            <a:ext cx="426386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61" tIns="50930" rIns="101861" bIns="50930" anchor="b"/>
          <a:lstStyle/>
          <a:p>
            <a:pPr algn="r"/>
            <a:fld id="{2CCB6319-F338-4617-85A6-14D8337E618B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5" name="日期版面配置區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6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A25EED-896C-48B0-B245-15D4A4DFD1B0}" type="slidenum">
              <a:rPr kumimoji="1" lang="en-US" altLang="zh-TW" smtClean="0">
                <a:solidFill>
                  <a:srgbClr val="000000"/>
                </a:solidFill>
                <a:latin typeface="Arial" pitchFamily="34" charset="0"/>
              </a:rPr>
              <a:pPr defTabSz="9128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1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編號版面配置區 6"/>
          <p:cNvSpPr txBox="1">
            <a:spLocks noGrp="1"/>
          </p:cNvSpPr>
          <p:nvPr/>
        </p:nvSpPr>
        <p:spPr bwMode="auto">
          <a:xfrm>
            <a:off x="5622581" y="6456053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010D1FEB-8FF0-4CB3-90A1-A536B886C244}" type="slidenum">
              <a:rPr lang="zh-TW" altLang="en-US" sz="1200">
                <a:latin typeface="Arial" pitchFamily="34" charset="0"/>
              </a:rPr>
              <a:pPr algn="r"/>
              <a:t>58</a:t>
            </a:fld>
            <a:endParaRPr lang="en-US" altLang="zh-TW" sz="1200">
              <a:latin typeface="Arial" pitchFamily="34" charset="0"/>
            </a:endParaRPr>
          </a:p>
        </p:txBody>
      </p:sp>
      <p:sp>
        <p:nvSpPr>
          <p:cNvPr id="17817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78180" name="備忘稿版面配置區 2"/>
          <p:cNvSpPr>
            <a:spLocks noGrp="1"/>
          </p:cNvSpPr>
          <p:nvPr>
            <p:ph type="body" idx="1"/>
          </p:nvPr>
        </p:nvSpPr>
        <p:spPr>
          <a:xfrm>
            <a:off x="992221" y="3228553"/>
            <a:ext cx="7942198" cy="3059850"/>
          </a:xfrm>
          <a:noFill/>
          <a:ln/>
        </p:spPr>
        <p:txBody>
          <a:bodyPr lIns="91541" tIns="45770" rIns="91541" bIns="45770"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178181" name="投影片編號版面配置區 3"/>
          <p:cNvSpPr txBox="1">
            <a:spLocks noGrp="1"/>
          </p:cNvSpPr>
          <p:nvPr/>
        </p:nvSpPr>
        <p:spPr bwMode="auto">
          <a:xfrm>
            <a:off x="5622581" y="6456053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algn="r" defTabSz="912813"/>
            <a:fld id="{9ECA6F55-CB7D-4F80-83ED-DD157A08EDB1}" type="slidenum">
              <a:rPr lang="en-US" altLang="zh-TW" sz="1200">
                <a:latin typeface="Arial" pitchFamily="34" charset="0"/>
              </a:rPr>
              <a:pPr algn="r" defTabSz="912813"/>
              <a:t>58</a:t>
            </a:fld>
            <a:endParaRPr lang="en-US" altLang="zh-TW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2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B7B5-B3A3-4B4C-83AC-8696622836A8}" type="datetime1">
              <a:rPr lang="en-US" altLang="zh-TW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4A7C-1E43-4F5E-93D8-BCA5ACBF1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2C0F-03E8-4243-906D-CA12370305D3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EA0B-A000-45D9-BBEA-451ADEB94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17B9-C794-4884-B5FB-BFEFD8BC2581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1E90-FADB-404F-804C-C3AE7A5EA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429087B-2CA1-48E9-B7CA-840FE441B2E4}" type="datetime1">
              <a:rPr lang="ja-JP" altLang="en-US"/>
              <a:pPr>
                <a:defRPr/>
              </a:pPr>
              <a:t>2016/12/5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6325505-351C-4867-93A6-510BD04089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0783842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8A0F74-ADAD-4000-800B-6C68521374C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4CCB-C975-4588-8C88-B63A6AB606F0}" type="datetime1">
              <a:rPr lang="en-US" altLang="zh-TW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5CEA-92B7-4E49-8F00-D362D5FFC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C6CF-3309-4328-95CA-25BB6C332649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6EEA-5ED9-4A67-9250-2AE434A11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2AB-2DDA-4D61-97E9-E5FA950A64BA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A3E1-6B78-41CD-81DE-B3DB28856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6145-14AE-41CB-AE2D-3FAE1AE8C9A3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0357-128A-4DD5-9D96-02935CB4C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BFCE-9236-4D29-B19F-2A4AEE854076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1D7C-3DCB-432E-BC16-0D82BB84A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E1B1-C756-4BA6-9B13-A22308BC991B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2C18-DC17-413A-9CAA-59890BA9B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440-03B3-4BF7-AEFF-B5520B4E31AA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909C-89D4-4275-9E3F-288924E37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F1CB-662F-4413-9201-B97399305CD9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0A96-1216-48D3-8CC7-40CC5C449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A6A2F8-E22D-4525-A426-30D0372BE9A5}" type="datetime1">
              <a:rPr lang="en-US" altLang="zh-TW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56554F-AC1A-4064-8FA6-634152B82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8" r:id="rId12"/>
    <p:sldLayoutId id="214748381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0813;&#35430;&#35201;&#40670;-106-VS-105-104-&#24046;&#30064;&#34920;.doc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101&#23416;&#24180;&#24230;\Local%20Settings\Temporary%20Internet%20Files\Content.IE5\6VGYHQBC\&#36229;&#36899;&#32080;\&#25945;&#32946;&#35264;.wm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3AAF8-1C86-441D-9B5D-A9DC372DD725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395288" y="1412776"/>
            <a:ext cx="8748712" cy="1368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kumimoji="0" lang="en-US" altLang="zh-TW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106</a:t>
            </a:r>
            <a:r>
              <a:rPr kumimoji="0" lang="zh-TW" altLang="en-US" sz="47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ahoma" pitchFamily="34" charset="0"/>
              </a:rPr>
              <a:t>學年度桃連區升學制度宣導</a:t>
            </a:r>
            <a:endParaRPr kumimoji="0" lang="zh-TW" altLang="en-US" sz="5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3" name="副標題 2"/>
          <p:cNvSpPr>
            <a:spLocks/>
          </p:cNvSpPr>
          <p:nvPr/>
        </p:nvSpPr>
        <p:spPr bwMode="auto">
          <a:xfrm>
            <a:off x="2411760" y="3284984"/>
            <a:ext cx="5328940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0"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宣講講師</a:t>
            </a: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：桃園市政府教育局</a:t>
            </a:r>
            <a:r>
              <a:rPr kumimoji="0" lang="en-US" altLang="zh-TW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候</a:t>
            </a:r>
            <a:r>
              <a:rPr kumimoji="0"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用校長 鄭如玲</a:t>
            </a:r>
            <a:endParaRPr kumimoji="0" lang="en-US" altLang="zh-TW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    間：</a:t>
            </a:r>
            <a:r>
              <a:rPr kumimoji="0"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93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3636656"/>
              </p:ext>
            </p:extLst>
          </p:nvPr>
        </p:nvGraphicFramePr>
        <p:xfrm>
          <a:off x="509588" y="764704"/>
          <a:ext cx="8353425" cy="6070602"/>
        </p:xfrm>
        <a:graphic>
          <a:graphicData uri="http://schemas.openxmlformats.org/drawingml/2006/table">
            <a:tbl>
              <a:tblPr/>
              <a:tblGrid>
                <a:gridCol w="585787"/>
                <a:gridCol w="439738"/>
                <a:gridCol w="439737"/>
                <a:gridCol w="2565400"/>
                <a:gridCol w="2200275"/>
                <a:gridCol w="2122488"/>
              </a:tblGrid>
              <a:tr h="4478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月份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特色招生甄選入學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rowSpan="15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日：體育班、運動績優生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獨招學校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術科測驗報名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日：申請免試入學變更就學區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向就讀國中提出申請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體育班、運動績優生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獨招學校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體育班、運動績優生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獨招學校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-21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日：國中教育會考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特色招生專業群科甄選入學術科測驗成績公告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變更就學區審查結果通知截止日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-25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日：技優甄審入學、實用技能學程報名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67744" y="0"/>
            <a:ext cx="5977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年度重要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5-2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030" name="Group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952002"/>
              </p:ext>
            </p:extLst>
          </p:nvPr>
        </p:nvGraphicFramePr>
        <p:xfrm>
          <a:off x="523875" y="604838"/>
          <a:ext cx="8310563" cy="6162993"/>
        </p:xfrm>
        <a:graphic>
          <a:graphicData uri="http://schemas.openxmlformats.org/drawingml/2006/table">
            <a:tbl>
              <a:tblPr/>
              <a:tblGrid>
                <a:gridCol w="582613"/>
                <a:gridCol w="438150"/>
                <a:gridCol w="436562"/>
                <a:gridCol w="2518792"/>
                <a:gridCol w="2664296"/>
                <a:gridCol w="167015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月份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特色招生甄選入學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rowSpan="15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-9</a:t>
                      </a: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日：桃連區直升入學校內報名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運動績優生甄試學科考試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運動績優生甄試術科考試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寄發國中教育會考成績單並開放網路查詢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-16</a:t>
                      </a: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日：藝才班分發報名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桃連區直升入學集體報名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特色招生專業群科甄選入學放榜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技優甄審入學、實用技能學程、桃連區直升入學放榜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特色招生專業群科甄選入學報到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桃連區直升入學報到</a:t>
                      </a: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技優甄審入學、實用技能學程報到</a:t>
                      </a: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桃連區直升報到後聲明放棄錄取資格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特色招生專業群科甄選入學報到後聲明放棄錄取資格、遞補截止日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技優甄審入學、實用技能學程報到後聲明放棄錄取資格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696" y="-30888"/>
            <a:ext cx="5977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年度重要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5-3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4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091247"/>
              </p:ext>
            </p:extLst>
          </p:nvPr>
        </p:nvGraphicFramePr>
        <p:xfrm>
          <a:off x="511175" y="631825"/>
          <a:ext cx="8208963" cy="6248400"/>
        </p:xfrm>
        <a:graphic>
          <a:graphicData uri="http://schemas.openxmlformats.org/drawingml/2006/table">
            <a:tbl>
              <a:tblPr/>
              <a:tblGrid>
                <a:gridCol w="460425"/>
                <a:gridCol w="432048"/>
                <a:gridCol w="432048"/>
                <a:gridCol w="2088232"/>
                <a:gridCol w="3168352"/>
                <a:gridCol w="1627858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月份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特色招生甄選入學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 rowSpan="11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-7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日：五專免試入學報名       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公告免試入學實際招生名額                   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3.20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-26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日：桃連區開放個人序位查詢及志願選填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特色招生考試分發入學學科測驗報名截止日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特色招生考試分發入學學科測驗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桃連區開放個人序位查詢截止日                          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桃連區免試入學志願選填截止日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特色招生考試分發入學開放網路查詢學科成績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特色招生考試分發入學志願選填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-29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日：桃連區免試入學集體報名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9712" y="-12609"/>
            <a:ext cx="5977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年度重要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5-4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933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0026276"/>
              </p:ext>
            </p:extLst>
          </p:nvPr>
        </p:nvGraphicFramePr>
        <p:xfrm>
          <a:off x="468313" y="1700213"/>
          <a:ext cx="8353425" cy="4403281"/>
        </p:xfrm>
        <a:graphic>
          <a:graphicData uri="http://schemas.openxmlformats.org/drawingml/2006/table">
            <a:tbl>
              <a:tblPr/>
              <a:tblGrid>
                <a:gridCol w="585787"/>
                <a:gridCol w="439738"/>
                <a:gridCol w="439737"/>
                <a:gridCol w="2782888"/>
                <a:gridCol w="1982787"/>
                <a:gridCol w="2122488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月份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特色招生甄選入學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rowSpan="6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藝才班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獨招學校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特色招生考試分發入學放榜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藝才班各類各區分發報到                         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公告特色招生專業群科甄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選入學續招學校名單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五專免試入學現場登記分發報到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藝才班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獨招學校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免試入學辦理報到後聲明放棄錄取資格截止日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特色招生考試分發入學報到後聲明放棄錄取資格截止日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公告免試入學續招名單截止日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67744" y="620688"/>
            <a:ext cx="5977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年度重要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5-5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升學管道比例略圖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9659-B281-43A2-BD74-24CA1CE06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矩形 10"/>
          <p:cNvSpPr>
            <a:spLocks noChangeArrowheads="1"/>
          </p:cNvSpPr>
          <p:nvPr/>
        </p:nvSpPr>
        <p:spPr bwMode="auto">
          <a:xfrm>
            <a:off x="2411413" y="636587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  <a:endParaRPr lang="zh-TW" altLang="en-US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22" name="圖片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2266950"/>
            <a:ext cx="968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62"/>
          <p:cNvGrpSpPr>
            <a:grpSpLocks/>
          </p:cNvGrpSpPr>
          <p:nvPr/>
        </p:nvGrpSpPr>
        <p:grpSpPr bwMode="auto">
          <a:xfrm>
            <a:off x="755576" y="1412776"/>
            <a:ext cx="7643887" cy="5024537"/>
            <a:chOff x="468313" y="1460500"/>
            <a:chExt cx="8223250" cy="5186363"/>
          </a:xfrm>
        </p:grpSpPr>
        <p:grpSp>
          <p:nvGrpSpPr>
            <p:cNvPr id="9224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9233" name="Picture 2" descr="04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矩形 69"/>
              <p:cNvSpPr/>
              <p:nvPr/>
            </p:nvSpPr>
            <p:spPr bwMode="auto">
              <a:xfrm>
                <a:off x="35699" y="5904501"/>
                <a:ext cx="4464457" cy="503397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4500156" y="5904501"/>
                <a:ext cx="4536340" cy="50339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72" name="向上箭號 2"/>
              <p:cNvSpPr/>
              <p:nvPr/>
            </p:nvSpPr>
            <p:spPr bwMode="auto">
              <a:xfrm>
                <a:off x="3363644" y="1484432"/>
                <a:ext cx="2271083" cy="4393466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endParaRPr lang="zh-TW" altLang="en-US" sz="14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37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6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38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403401" y="4365663"/>
                <a:ext cx="1225881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（學術學程）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  <a:endParaRPr lang="zh-TW" altLang="en-US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79463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6442914" y="4365663"/>
                <a:ext cx="1225881" cy="1512236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  <a:endParaRPr lang="en-US" altLang="zh-TW" sz="110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zh-TW" altLang="en-US" sz="1000"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  <a:endParaRPr lang="en-US" altLang="zh-TW" sz="100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0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000">
                    <a:latin typeface="微軟正黑體" pitchFamily="34" charset="-120"/>
                    <a:ea typeface="微軟正黑體" pitchFamily="34" charset="-120"/>
                  </a:rPr>
                  <a:t>實用技能學程</a:t>
                </a:r>
                <a:endParaRPr lang="en-US" altLang="zh-TW" sz="1000"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defRPr/>
                </a:pPr>
                <a:r>
                  <a:rPr lang="en-US" altLang="zh-TW" sz="11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100"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7668795" y="5229213"/>
                <a:ext cx="1223937" cy="64868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1200"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  <a:endParaRPr lang="en-US" altLang="zh-TW" sz="1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43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9244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9266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7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8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9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70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71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9245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9260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1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2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3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4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9265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320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9246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3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47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3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48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3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49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32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250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9251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9252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9253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9254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大學</a:t>
                </a:r>
                <a:r>
                  <a:rPr lang="en-US" altLang="zh-TW" sz="1600"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9255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9256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93" name="圖案 92"/>
                <p:cNvSpPr/>
                <p:nvPr/>
              </p:nvSpPr>
              <p:spPr>
                <a:xfrm rot="474396">
                  <a:off x="-1097647" y="1150811"/>
                  <a:ext cx="2472068" cy="228663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4" name="手繪多邊形 93"/>
                <p:cNvSpPr/>
                <p:nvPr/>
              </p:nvSpPr>
              <p:spPr>
                <a:xfrm>
                  <a:off x="-513477" y="1254253"/>
                  <a:ext cx="1645214" cy="650941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95" name="圖案 94"/>
                <p:cNvSpPr/>
                <p:nvPr/>
              </p:nvSpPr>
              <p:spPr>
                <a:xfrm rot="1561976" flipH="1">
                  <a:off x="2635772" y="2875984"/>
                  <a:ext cx="2438088" cy="2436856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65" name="向右箭號 64"/>
            <p:cNvSpPr/>
            <p:nvPr/>
          </p:nvSpPr>
          <p:spPr bwMode="auto">
            <a:xfrm>
              <a:off x="470087" y="6247084"/>
              <a:ext cx="523492" cy="360339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sz="32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向右箭號 65"/>
            <p:cNvSpPr/>
            <p:nvPr/>
          </p:nvSpPr>
          <p:spPr bwMode="auto">
            <a:xfrm flipH="1">
              <a:off x="8223083" y="6257840"/>
              <a:ext cx="468480" cy="35854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sz="32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弧形 51"/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sz="32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弧形 51"/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sz="32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72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0"/>
          <p:cNvSpPr>
            <a:spLocks noChangeArrowheads="1"/>
          </p:cNvSpPr>
          <p:nvPr/>
        </p:nvSpPr>
        <p:spPr bwMode="auto">
          <a:xfrm>
            <a:off x="611188" y="3863975"/>
            <a:ext cx="7431087" cy="81915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3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gray">
          <a:xfrm>
            <a:off x="3471863" y="3883025"/>
            <a:ext cx="1592262" cy="7810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 sz="3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4" name="Oval 27"/>
          <p:cNvSpPr>
            <a:spLocks noChangeArrowheads="1"/>
          </p:cNvSpPr>
          <p:nvPr/>
        </p:nvSpPr>
        <p:spPr bwMode="gray">
          <a:xfrm>
            <a:off x="3549650" y="3884613"/>
            <a:ext cx="1435100" cy="78105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32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gray">
          <a:xfrm>
            <a:off x="1042988" y="2492375"/>
            <a:ext cx="1141412" cy="1101725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藝術群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gray">
          <a:xfrm>
            <a:off x="260350" y="34290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水產群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gray">
          <a:xfrm>
            <a:off x="188913" y="45593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海事群</a:t>
            </a: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gray">
          <a:xfrm>
            <a:off x="998538" y="534987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餐旅群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gray">
          <a:xfrm>
            <a:off x="2093913" y="5711825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家政群</a:t>
            </a: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gray">
          <a:xfrm>
            <a:off x="3367088" y="5856288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食品群</a:t>
            </a: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gray">
          <a:xfrm>
            <a:off x="7029450" y="45085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外語群</a:t>
            </a:r>
          </a:p>
        </p:txBody>
      </p:sp>
      <p:grpSp>
        <p:nvGrpSpPr>
          <p:cNvPr id="10253" name="群組 1"/>
          <p:cNvGrpSpPr>
            <a:grpSpLocks/>
          </p:cNvGrpSpPr>
          <p:nvPr/>
        </p:nvGrpSpPr>
        <p:grpSpPr bwMode="auto">
          <a:xfrm>
            <a:off x="1266825" y="2660650"/>
            <a:ext cx="6364288" cy="3222625"/>
            <a:chOff x="1267252" y="2659875"/>
            <a:chExt cx="6363198" cy="3222740"/>
          </a:xfrm>
        </p:grpSpPr>
        <p:sp>
          <p:nvSpPr>
            <p:cNvPr id="10262" name="AutoShape 6"/>
            <p:cNvSpPr>
              <a:spLocks noChangeArrowheads="1"/>
            </p:cNvSpPr>
            <p:nvPr/>
          </p:nvSpPr>
          <p:spPr bwMode="gray">
            <a:xfrm rot="-9207706">
              <a:off x="2047621" y="3669885"/>
              <a:ext cx="1245521" cy="216332"/>
            </a:xfrm>
            <a:prstGeom prst="rightArrow">
              <a:avLst>
                <a:gd name="adj1" fmla="val 35167"/>
                <a:gd name="adj2" fmla="val 11101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3" name="Oval 26"/>
            <p:cNvSpPr>
              <a:spLocks noChangeArrowheads="1"/>
            </p:cNvSpPr>
            <p:nvPr/>
          </p:nvSpPr>
          <p:spPr bwMode="gray">
            <a:xfrm>
              <a:off x="3484610" y="3853718"/>
              <a:ext cx="1593577" cy="78107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0264" name="Group 28"/>
            <p:cNvGrpSpPr>
              <a:grpSpLocks/>
            </p:cNvGrpSpPr>
            <p:nvPr/>
          </p:nvGrpSpPr>
          <p:grpSpPr bwMode="auto">
            <a:xfrm>
              <a:off x="3574119" y="3431790"/>
              <a:ext cx="1387420" cy="1684077"/>
              <a:chOff x="4166" y="1706"/>
              <a:chExt cx="1252" cy="1252"/>
            </a:xfrm>
          </p:grpSpPr>
          <p:sp>
            <p:nvSpPr>
              <p:cNvPr id="1028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 sz="3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28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 sz="3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28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 sz="3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0265" name="Text Box 33"/>
            <p:cNvSpPr txBox="1">
              <a:spLocks noChangeArrowheads="1"/>
            </p:cNvSpPr>
            <p:nvPr/>
          </p:nvSpPr>
          <p:spPr bwMode="gray">
            <a:xfrm>
              <a:off x="3767136" y="3790215"/>
              <a:ext cx="996780" cy="10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2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職業</a:t>
              </a:r>
              <a:endParaRPr lang="en-US" altLang="zh-TW"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0" hangingPunct="0"/>
              <a:r>
                <a:rPr lang="zh-TW" altLang="en-US" sz="32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lang="en-US" altLang="zh-TW"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6" name="AutoShape 6"/>
            <p:cNvSpPr>
              <a:spLocks noChangeArrowheads="1"/>
            </p:cNvSpPr>
            <p:nvPr/>
          </p:nvSpPr>
          <p:spPr bwMode="gray">
            <a:xfrm rot="-10468005">
              <a:off x="1398992" y="4042637"/>
              <a:ext cx="1739602" cy="261946"/>
            </a:xfrm>
            <a:prstGeom prst="rightArrow">
              <a:avLst>
                <a:gd name="adj1" fmla="val 35167"/>
                <a:gd name="adj2" fmla="val 11102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7" name="AutoShape 6"/>
            <p:cNvSpPr>
              <a:spLocks noChangeArrowheads="1"/>
            </p:cNvSpPr>
            <p:nvPr/>
          </p:nvSpPr>
          <p:spPr bwMode="gray">
            <a:xfrm rot="9949800">
              <a:off x="1267252" y="4542717"/>
              <a:ext cx="1963402" cy="306399"/>
            </a:xfrm>
            <a:prstGeom prst="rightArrow">
              <a:avLst>
                <a:gd name="adj1" fmla="val 35167"/>
                <a:gd name="adj2" fmla="val 11104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8" name="AutoShape 6"/>
            <p:cNvSpPr>
              <a:spLocks noChangeArrowheads="1"/>
            </p:cNvSpPr>
            <p:nvPr/>
          </p:nvSpPr>
          <p:spPr bwMode="gray">
            <a:xfrm rot="8936425">
              <a:off x="1862463" y="5057086"/>
              <a:ext cx="1557070" cy="228608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69" name="AutoShape 6"/>
            <p:cNvSpPr>
              <a:spLocks noChangeArrowheads="1"/>
            </p:cNvSpPr>
            <p:nvPr/>
          </p:nvSpPr>
          <p:spPr bwMode="gray">
            <a:xfrm rot="7382279">
              <a:off x="2746457" y="5295249"/>
              <a:ext cx="885857" cy="288876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0" name="AutoShape 6"/>
            <p:cNvSpPr>
              <a:spLocks noChangeArrowheads="1"/>
            </p:cNvSpPr>
            <p:nvPr/>
          </p:nvSpPr>
          <p:spPr bwMode="gray">
            <a:xfrm rot="6056444">
              <a:off x="3757558" y="5436546"/>
              <a:ext cx="535006" cy="32538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1" name="AutoShape 6"/>
            <p:cNvSpPr>
              <a:spLocks noChangeArrowheads="1"/>
            </p:cNvSpPr>
            <p:nvPr/>
          </p:nvSpPr>
          <p:spPr bwMode="gray">
            <a:xfrm rot="3102181">
              <a:off x="4716250" y="5334940"/>
              <a:ext cx="473092" cy="307922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2" name="AutoShape 6"/>
            <p:cNvSpPr>
              <a:spLocks noChangeArrowheads="1"/>
            </p:cNvSpPr>
            <p:nvPr/>
          </p:nvSpPr>
          <p:spPr bwMode="gray">
            <a:xfrm rot="2067505">
              <a:off x="5043268" y="4984058"/>
              <a:ext cx="1211055" cy="334975"/>
            </a:xfrm>
            <a:prstGeom prst="rightArrow">
              <a:avLst>
                <a:gd name="adj1" fmla="val 35167"/>
                <a:gd name="adj2" fmla="val 11102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3" name="AutoShape 6"/>
            <p:cNvSpPr>
              <a:spLocks noChangeArrowheads="1"/>
            </p:cNvSpPr>
            <p:nvPr/>
          </p:nvSpPr>
          <p:spPr bwMode="gray">
            <a:xfrm rot="871503">
              <a:off x="5286114" y="4450639"/>
              <a:ext cx="1841185" cy="306399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4" name="AutoShape 6"/>
            <p:cNvSpPr>
              <a:spLocks noChangeArrowheads="1"/>
            </p:cNvSpPr>
            <p:nvPr/>
          </p:nvSpPr>
          <p:spPr bwMode="gray">
            <a:xfrm>
              <a:off x="5314684" y="3917220"/>
              <a:ext cx="2315766" cy="327037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5" name="AutoShape 6"/>
            <p:cNvSpPr>
              <a:spLocks noChangeArrowheads="1"/>
            </p:cNvSpPr>
            <p:nvPr/>
          </p:nvSpPr>
          <p:spPr bwMode="gray">
            <a:xfrm rot="-909172">
              <a:off x="5263892" y="3488580"/>
              <a:ext cx="1696747" cy="361963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6" name="AutoShape 6"/>
            <p:cNvSpPr>
              <a:spLocks noChangeArrowheads="1"/>
            </p:cNvSpPr>
            <p:nvPr/>
          </p:nvSpPr>
          <p:spPr bwMode="gray">
            <a:xfrm rot="-2102198">
              <a:off x="5071838" y="3139317"/>
              <a:ext cx="1011064" cy="301636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7" name="AutoShape 6"/>
            <p:cNvSpPr>
              <a:spLocks noChangeArrowheads="1"/>
            </p:cNvSpPr>
            <p:nvPr/>
          </p:nvSpPr>
          <p:spPr bwMode="gray">
            <a:xfrm rot="-3694956">
              <a:off x="4653541" y="2787709"/>
              <a:ext cx="598509" cy="34284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8" name="AutoShape 6"/>
            <p:cNvSpPr>
              <a:spLocks noChangeArrowheads="1"/>
            </p:cNvSpPr>
            <p:nvPr/>
          </p:nvSpPr>
          <p:spPr bwMode="gray">
            <a:xfrm rot="-6332387">
              <a:off x="3813108" y="2767869"/>
              <a:ext cx="563583" cy="385697"/>
            </a:xfrm>
            <a:prstGeom prst="rightArrow">
              <a:avLst>
                <a:gd name="adj1" fmla="val 35167"/>
                <a:gd name="adj2" fmla="val 111031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79" name="AutoShape 6"/>
            <p:cNvSpPr>
              <a:spLocks noChangeArrowheads="1"/>
            </p:cNvSpPr>
            <p:nvPr/>
          </p:nvSpPr>
          <p:spPr bwMode="gray">
            <a:xfrm rot="-7860206">
              <a:off x="2945678" y="3086171"/>
              <a:ext cx="650898" cy="350778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3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0" name="Oval 9"/>
          <p:cNvSpPr>
            <a:spLocks noChangeArrowheads="1"/>
          </p:cNvSpPr>
          <p:nvPr/>
        </p:nvSpPr>
        <p:spPr bwMode="gray">
          <a:xfrm>
            <a:off x="4645025" y="1628775"/>
            <a:ext cx="1079500" cy="1103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電機與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電子群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gray">
          <a:xfrm>
            <a:off x="5795963" y="1989138"/>
            <a:ext cx="1079500" cy="1103312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土木與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建築群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6815138" y="2614613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化工群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gray">
          <a:xfrm>
            <a:off x="7596188" y="342900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商業與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管理群</a:t>
            </a: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gray">
          <a:xfrm>
            <a:off x="4775200" y="56610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農業群</a:t>
            </a: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gray">
          <a:xfrm>
            <a:off x="6013450" y="52292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設計群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gray">
          <a:xfrm>
            <a:off x="3359150" y="16287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動力</a:t>
            </a:r>
            <a:endParaRPr lang="en-US" altLang="zh-TW" sz="24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gray">
          <a:xfrm>
            <a:off x="2135188" y="2039938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D6009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7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職業類科之群科屬性</a:t>
            </a:r>
          </a:p>
        </p:txBody>
      </p:sp>
    </p:spTree>
    <p:extLst>
      <p:ext uri="{BB962C8B-B14F-4D97-AF65-F5344CB8AC3E}">
        <p14:creationId xmlns:p14="http://schemas.microsoft.com/office/powerpoint/2010/main" xmlns="" val="7077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52" grpId="0" animBg="1"/>
      <p:bldP spid="54" grpId="0" animBg="1"/>
      <p:bldP spid="55" grpId="0" animBg="1"/>
      <p:bldP spid="40" grpId="0" animBg="1"/>
      <p:bldP spid="39" grpId="0" animBg="1"/>
      <p:bldP spid="43" grpId="0" animBg="1"/>
      <p:bldP spid="53" grpId="0" animBg="1"/>
      <p:bldP spid="50" grpId="0" animBg="1"/>
      <p:bldP spid="48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135937" cy="576263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群，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校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41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科</a:t>
            </a:r>
          </a:p>
        </p:txBody>
      </p:sp>
      <p:sp>
        <p:nvSpPr>
          <p:cNvPr id="4813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桃連區職業類科之群科屬性</a:t>
            </a:r>
          </a:p>
        </p:txBody>
      </p:sp>
      <p:sp>
        <p:nvSpPr>
          <p:cNvPr id="4" name="六邊形 3"/>
          <p:cNvSpPr/>
          <p:nvPr/>
        </p:nvSpPr>
        <p:spPr>
          <a:xfrm>
            <a:off x="1835150" y="23495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機械群</a:t>
            </a:r>
          </a:p>
        </p:txBody>
      </p:sp>
      <p:sp>
        <p:nvSpPr>
          <p:cNvPr id="5" name="六邊形 4"/>
          <p:cNvSpPr/>
          <p:nvPr/>
        </p:nvSpPr>
        <p:spPr>
          <a:xfrm>
            <a:off x="1835150" y="36449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動力機械群</a:t>
            </a:r>
          </a:p>
        </p:txBody>
      </p:sp>
      <p:sp>
        <p:nvSpPr>
          <p:cNvPr id="6" name="六邊形 5"/>
          <p:cNvSpPr/>
          <p:nvPr/>
        </p:nvSpPr>
        <p:spPr>
          <a:xfrm>
            <a:off x="3059113" y="2997200"/>
            <a:ext cx="1441450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電機電子群</a:t>
            </a:r>
          </a:p>
        </p:txBody>
      </p:sp>
      <p:sp>
        <p:nvSpPr>
          <p:cNvPr id="7" name="六邊形 6"/>
          <p:cNvSpPr/>
          <p:nvPr/>
        </p:nvSpPr>
        <p:spPr>
          <a:xfrm>
            <a:off x="3059113" y="4292600"/>
            <a:ext cx="1441450" cy="122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土木與建築群</a:t>
            </a:r>
          </a:p>
        </p:txBody>
      </p:sp>
      <p:sp>
        <p:nvSpPr>
          <p:cNvPr id="8" name="六邊形 7"/>
          <p:cNvSpPr/>
          <p:nvPr/>
        </p:nvSpPr>
        <p:spPr>
          <a:xfrm>
            <a:off x="4284663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化工群</a:t>
            </a:r>
          </a:p>
        </p:txBody>
      </p:sp>
      <p:sp>
        <p:nvSpPr>
          <p:cNvPr id="9" name="六邊形 8"/>
          <p:cNvSpPr/>
          <p:nvPr/>
        </p:nvSpPr>
        <p:spPr>
          <a:xfrm>
            <a:off x="5508625" y="29972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外語群</a:t>
            </a:r>
          </a:p>
        </p:txBody>
      </p:sp>
      <p:sp>
        <p:nvSpPr>
          <p:cNvPr id="10" name="六邊形 9"/>
          <p:cNvSpPr/>
          <p:nvPr/>
        </p:nvSpPr>
        <p:spPr>
          <a:xfrm>
            <a:off x="4284663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餐旅群</a:t>
            </a:r>
          </a:p>
        </p:txBody>
      </p:sp>
      <p:sp>
        <p:nvSpPr>
          <p:cNvPr id="11" name="六邊形 10"/>
          <p:cNvSpPr/>
          <p:nvPr/>
        </p:nvSpPr>
        <p:spPr>
          <a:xfrm>
            <a:off x="4284663" y="4941888"/>
            <a:ext cx="1439862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海事群</a:t>
            </a:r>
          </a:p>
        </p:txBody>
      </p:sp>
      <p:sp>
        <p:nvSpPr>
          <p:cNvPr id="12" name="六邊形 11"/>
          <p:cNvSpPr/>
          <p:nvPr/>
        </p:nvSpPr>
        <p:spPr>
          <a:xfrm>
            <a:off x="5508625" y="4292600"/>
            <a:ext cx="1439863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農業群</a:t>
            </a:r>
          </a:p>
        </p:txBody>
      </p:sp>
      <p:sp>
        <p:nvSpPr>
          <p:cNvPr id="13" name="六邊形 12"/>
          <p:cNvSpPr/>
          <p:nvPr/>
        </p:nvSpPr>
        <p:spPr>
          <a:xfrm>
            <a:off x="6732588" y="36449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家政群</a:t>
            </a:r>
          </a:p>
        </p:txBody>
      </p:sp>
      <p:sp>
        <p:nvSpPr>
          <p:cNvPr id="14" name="六邊形 13"/>
          <p:cNvSpPr/>
          <p:nvPr/>
        </p:nvSpPr>
        <p:spPr>
          <a:xfrm>
            <a:off x="6732588" y="4941888"/>
            <a:ext cx="1439862" cy="1223962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食品群</a:t>
            </a:r>
          </a:p>
        </p:txBody>
      </p:sp>
      <p:sp>
        <p:nvSpPr>
          <p:cNvPr id="15" name="六邊形 14"/>
          <p:cNvSpPr/>
          <p:nvPr/>
        </p:nvSpPr>
        <p:spPr>
          <a:xfrm>
            <a:off x="6732588" y="23495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商業與管理群</a:t>
            </a:r>
          </a:p>
        </p:txBody>
      </p:sp>
      <p:sp>
        <p:nvSpPr>
          <p:cNvPr id="16" name="六邊形 15"/>
          <p:cNvSpPr/>
          <p:nvPr/>
        </p:nvSpPr>
        <p:spPr>
          <a:xfrm>
            <a:off x="611188" y="29972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設計群</a:t>
            </a:r>
          </a:p>
        </p:txBody>
      </p:sp>
      <p:sp>
        <p:nvSpPr>
          <p:cNvPr id="17" name="六邊形 16"/>
          <p:cNvSpPr/>
          <p:nvPr/>
        </p:nvSpPr>
        <p:spPr>
          <a:xfrm>
            <a:off x="1835150" y="4941888"/>
            <a:ext cx="1441450" cy="122396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水產群</a:t>
            </a:r>
          </a:p>
        </p:txBody>
      </p:sp>
      <p:sp>
        <p:nvSpPr>
          <p:cNvPr id="18" name="六邊形 17"/>
          <p:cNvSpPr/>
          <p:nvPr/>
        </p:nvSpPr>
        <p:spPr>
          <a:xfrm>
            <a:off x="611188" y="4292600"/>
            <a:ext cx="1439862" cy="1223963"/>
          </a:xfrm>
          <a:prstGeom prst="hexagon">
            <a:avLst/>
          </a:prstGeom>
          <a:solidFill>
            <a:srgbClr val="EE76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00"/>
                </a:solidFill>
              </a:rPr>
              <a:t>藝術群</a:t>
            </a:r>
          </a:p>
        </p:txBody>
      </p:sp>
    </p:spTree>
    <p:extLst>
      <p:ext uri="{BB962C8B-B14F-4D97-AF65-F5344CB8AC3E}">
        <p14:creationId xmlns:p14="http://schemas.microsoft.com/office/powerpoint/2010/main" xmlns="" val="21938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887170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教育會考提醒</a:t>
            </a:r>
            <a:endParaRPr lang="zh-TW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6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數學科非選題計分：只呈現一個總成績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計分比例約佔</a:t>
            </a:r>
            <a:r>
              <a:rPr lang="en-US" altLang="zh-TW" dirty="0" smtClean="0"/>
              <a:t>15%</a:t>
            </a:r>
          </a:p>
          <a:p>
            <a:pPr lvl="1" eaLnBrk="1" hangingPunct="1"/>
            <a:r>
              <a:rPr lang="zh-TW" altLang="en-US" dirty="0" smtClean="0"/>
              <a:t>出題數</a:t>
            </a:r>
            <a:r>
              <a:rPr lang="en-US" altLang="zh-TW" dirty="0" smtClean="0"/>
              <a:t>2-3</a:t>
            </a:r>
            <a:r>
              <a:rPr lang="zh-TW" altLang="en-US" dirty="0" smtClean="0"/>
              <a:t>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英語科聽力測驗計分：只呈現一個總成績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計分比例約佔</a:t>
            </a:r>
            <a:r>
              <a:rPr lang="en-US" altLang="zh-TW" dirty="0" smtClean="0"/>
              <a:t>20%</a:t>
            </a:r>
          </a:p>
          <a:p>
            <a:pPr lvl="1" eaLnBrk="1" hangingPunct="1"/>
            <a:r>
              <a:rPr lang="zh-TW" altLang="en-US" dirty="0" smtClean="0"/>
              <a:t>採取播放器播放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分成兩階段應試，先考閱讀，休息，再考聽力</a:t>
            </a:r>
            <a:endParaRPr lang="en-US" altLang="zh-TW" dirty="0" smtClean="0"/>
          </a:p>
          <a:p>
            <a:pPr lvl="1" eaLnBrk="1" hangingPunct="1"/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1D959-4D68-4BF2-8B93-42771AA0727A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B59743-2BC3-4B1C-BE64-25E9621131E5}" type="slidenum">
              <a:rPr lang="zh-TW" altLang="en-US" smtClean="0">
                <a:ea typeface="新細明體" pitchFamily="18" charset="-120"/>
              </a:rPr>
              <a:pPr>
                <a:defRPr/>
              </a:pPr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報告內容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gray">
          <a:xfrm>
            <a:off x="1303338" y="2349202"/>
            <a:ext cx="7197725" cy="719138"/>
          </a:xfrm>
          <a:prstGeom prst="roundRect">
            <a:avLst>
              <a:gd name="adj" fmla="val 491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anose="03000509000000000000" pitchFamily="65" charset="-120"/>
              </a:rPr>
              <a:t>、適性入學</a:t>
            </a:r>
            <a:endParaRPr lang="zh-TW" altLang="en-US" sz="3200" b="1" dirty="0">
              <a:solidFill>
                <a:schemeClr val="bg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gray">
          <a:xfrm>
            <a:off x="1289050" y="3257252"/>
            <a:ext cx="7197725" cy="719138"/>
          </a:xfrm>
          <a:prstGeom prst="roundRect">
            <a:avLst>
              <a:gd name="adj" fmla="val 491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三、教育會考提醒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gray">
          <a:xfrm>
            <a:off x="1258888" y="4149427"/>
            <a:ext cx="7197725" cy="719138"/>
          </a:xfrm>
          <a:prstGeom prst="roundRect">
            <a:avLst>
              <a:gd name="adj" fmla="val 491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四、桃連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區免試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入學（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含超額比序）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9" name="AutoShape 3"/>
          <p:cNvSpPr>
            <a:spLocks noChangeArrowheads="1"/>
          </p:cNvSpPr>
          <p:nvPr/>
        </p:nvSpPr>
        <p:spPr bwMode="gray">
          <a:xfrm>
            <a:off x="1303338" y="1428452"/>
            <a:ext cx="7197725" cy="719138"/>
          </a:xfrm>
          <a:prstGeom prst="roundRect">
            <a:avLst>
              <a:gd name="adj" fmla="val 49106"/>
            </a:avLst>
          </a:prstGeom>
          <a:solidFill>
            <a:srgbClr val="00B0F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anose="03000509000000000000" pitchFamily="65" charset="-120"/>
              </a:rPr>
              <a:t>、前言</a:t>
            </a:r>
            <a:endParaRPr lang="zh-TW" altLang="en-US" sz="3200" b="1" dirty="0">
              <a:solidFill>
                <a:schemeClr val="bg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1258888" y="5013027"/>
            <a:ext cx="7197725" cy="719138"/>
          </a:xfrm>
          <a:prstGeom prst="roundRect">
            <a:avLst>
              <a:gd name="adj" fmla="val 491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五、桃連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區免試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入學（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優先免試入學）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1258888" y="5878215"/>
            <a:ext cx="7197725" cy="719137"/>
          </a:xfrm>
          <a:prstGeom prst="roundRect">
            <a:avLst>
              <a:gd name="adj" fmla="val 491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六、桃連區免試入學</a:t>
            </a:r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（特色招生）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8509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b="0" dirty="0" smtClean="0">
                <a:ln>
                  <a:noFill/>
                </a:ln>
                <a:solidFill>
                  <a:srgbClr val="0070C0"/>
                </a:solidFill>
                <a:ea typeface="標楷體" pitchFamily="65" charset="-120"/>
              </a:rPr>
              <a:t>能力等級與加註標示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78012684"/>
              </p:ext>
            </p:extLst>
          </p:nvPr>
        </p:nvGraphicFramePr>
        <p:xfrm>
          <a:off x="454019" y="1772816"/>
          <a:ext cx="8329642" cy="460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00288"/>
                <a:gridCol w="2071702"/>
                <a:gridCol w="3857652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能力等級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加註標示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標示說明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精熟</a:t>
                      </a:r>
                      <a:r>
                        <a:rPr lang="en-US" altLang="zh-TW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r>
                        <a:rPr lang="en-US" altLang="zh-TW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80~85%</a:t>
                      </a:r>
                      <a:r>
                        <a:rPr lang="zh-TW" altLang="en-US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精熟等級前</a:t>
                      </a:r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baseline="0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基礎</a:t>
                      </a:r>
                      <a:r>
                        <a:rPr lang="en-US" altLang="zh-TW" sz="28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答對題數</a:t>
                      </a:r>
                      <a:endParaRPr lang="en-US" altLang="zh-TW" sz="2800" b="1" dirty="0" smtClean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40%</a:t>
                      </a:r>
                      <a:r>
                        <a:rPr lang="zh-TW" altLang="en-US" sz="2800" b="1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 ++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25%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基礎等級前</a:t>
                      </a:r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26%</a:t>
                      </a:r>
                      <a:r>
                        <a:rPr lang="zh-TW" altLang="en-US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baseline="0" dirty="0" smtClean="0">
                          <a:solidFill>
                            <a:srgbClr val="000066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B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00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待加強</a:t>
                      </a:r>
                      <a:r>
                        <a:rPr lang="en-US" altLang="zh-TW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(C)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A5002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507186"/>
            <a:ext cx="57606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桃連區免試入學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（含超額比序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611560" y="2852936"/>
            <a:ext cx="734449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TW" sz="3600" dirty="0" smtClean="0">
                <a:ea typeface="標楷體" pitchFamily="65" charset="-120"/>
                <a:hlinkClick r:id="rId2" action="ppaction://hlinkfile"/>
              </a:rPr>
              <a:t>104~106</a:t>
            </a:r>
            <a:r>
              <a:rPr lang="zh-TW" altLang="en-US" sz="3600" dirty="0" smtClean="0">
                <a:ea typeface="標楷體" pitchFamily="65" charset="-120"/>
                <a:hlinkClick r:id="rId2" action="ppaction://hlinkfile"/>
              </a:rPr>
              <a:t>超額</a:t>
            </a:r>
            <a:r>
              <a:rPr lang="zh-TW" altLang="en-US" sz="3600" dirty="0">
                <a:ea typeface="標楷體" pitchFamily="65" charset="-120"/>
                <a:hlinkClick r:id="rId2" action="ppaction://hlinkfile"/>
              </a:rPr>
              <a:t>比序積分之差異</a:t>
            </a:r>
            <a:endParaRPr lang="zh-TW" altLang="en-US" sz="3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488287" y="2924944"/>
          <a:ext cx="820891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808312"/>
                <a:gridCol w="2520280"/>
              </a:tblGrid>
              <a:tr h="94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現行要點對照表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87" marR="15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原要點對照表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87" marR="15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87" marR="15087" marT="0" marB="0" anchor="ctr"/>
                </a:tc>
              </a:tr>
              <a:tr h="842617">
                <a:tc>
                  <a:txBody>
                    <a:bodyPr/>
                    <a:lstStyle/>
                    <a:p>
                      <a:pPr marL="304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志願序別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至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 marL="304800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7" marR="15087" marT="0" marB="0"/>
                </a:tc>
                <a:tc>
                  <a:txBody>
                    <a:bodyPr/>
                    <a:lstStyle/>
                    <a:p>
                      <a:pPr marL="304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志願序別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15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分，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至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不計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分。</a:t>
                      </a:r>
                    </a:p>
                    <a:p>
                      <a:pPr marL="304800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87" marR="15087" marT="0" marB="0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為減少志願序分差異，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至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志願調整為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分。</a:t>
                      </a:r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7" marR="15087" marT="0" marB="0"/>
                </a:tc>
              </a:tr>
              <a:tr h="842618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獎勵最高</a:t>
                      </a:r>
                      <a:r>
                        <a:rPr lang="en-US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分；銷過後，無記過或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二次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含</a:t>
                      </a:r>
                      <a:r>
                        <a:rPr lang="en-US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6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警告以下者</a:t>
                      </a:r>
                      <a:r>
                        <a:rPr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</a:t>
                      </a:r>
                      <a:r>
                        <a:rPr lang="en-US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分。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7" marR="15087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獎勵最高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分；銷過後，無記過或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無三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次警告以下者得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分。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5087" marR="150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師生反映原敘述無法強調本積分包含獎勵與懲罰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部分，也無法凸顯銷過與功過相抵，造成學校端在解釋時的困擾。</a:t>
                      </a:r>
                    </a:p>
                    <a:p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7" marR="15087" marT="0" marB="0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166164" y="1610452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積分對照表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項目微調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552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916831"/>
          <a:ext cx="8280921" cy="447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3"/>
                <a:gridCol w="265874"/>
                <a:gridCol w="3118502"/>
                <a:gridCol w="1080120"/>
                <a:gridCol w="2808312"/>
              </a:tblGrid>
              <a:tr h="283939">
                <a:tc gridSpan="3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現行</a:t>
                      </a:r>
                      <a:r>
                        <a:rPr 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超額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比序項目順序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</a:t>
                      </a:r>
                      <a:r>
                        <a:rPr 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超額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比序項目順序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順序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順序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低收入戶優先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低收入戶優先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適性輔導積分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適性輔導積分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多元學習表現積分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多元學習表現積分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教育會考積分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268742"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806226">
                <a:tc gridSpan="3">
                  <a:txBody>
                    <a:bodyPr/>
                    <a:lstStyle/>
                    <a:p>
                      <a:pPr marL="304800" marR="67945" lvl="0" indent="0" algn="l" defTabSz="914400" rtl="0" eaLnBrk="0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修正理由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b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讓學生學習均衡發展，</a:t>
                      </a:r>
                      <a:r>
                        <a:rPr lang="zh-TW" altLang="en-US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</a:t>
                      </a:r>
                      <a:r>
                        <a:rPr lang="zh-TW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此單科分數比序</a:t>
                      </a:r>
                      <a:endParaRPr lang="zh-TW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04800" marR="67945" lvl="0" indent="0" algn="just" defTabSz="914400" rtl="0" eaLnBrk="0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lvl="0" indent="0" algn="ctr" defTabSz="914400" rtl="0" eaLnBrk="0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1600" strike="sngStrike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教育會考單科分數</a:t>
                      </a:r>
                      <a:r>
                        <a:rPr lang="en-US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國→數→英→社→自</a:t>
                      </a:r>
                      <a:r>
                        <a:rPr lang="en-US" altLang="zh-TW" sz="1600" strike="sngStrike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61718" marR="61718" marT="0" marB="0" anchor="ctr"/>
                </a:tc>
              </a:tr>
              <a:tr h="383844"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教育會考成績標示總點數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lvl="0" indent="0" algn="ctr" defTabSz="914400" rtl="0" eaLnBrk="0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教育會考成績標示總點數</a:t>
                      </a:r>
                      <a:endParaRPr lang="zh-TW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</a:tr>
              <a:tr h="515677"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教育會考成績標示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國→數→英→社→自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教育會考成績標示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國→數→英→社→自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/>
                </a:tc>
              </a:tr>
              <a:tr h="483701">
                <a:tc gridSpan="2"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spc="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1600" kern="100" spc="0" baseline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額錄取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marL="304800" marR="67945" algn="ctr" eaLnBrk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增額錄取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718" marR="61718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123728" y="90872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微調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873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/>
        </p:nvSpPr>
        <p:spPr bwMode="auto">
          <a:xfrm>
            <a:off x="828645" y="471463"/>
            <a:ext cx="846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桃連區入學方式─</a:t>
            </a:r>
            <a:r>
              <a:rPr kumimoji="0" lang="zh-TW" altLang="en-US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標楷體" charset="0"/>
                <a:cs typeface="標楷體" charset="0"/>
              </a:rPr>
              <a:t>免試比序說明</a:t>
            </a:r>
            <a:endParaRPr kumimoji="0" lang="en-US" altLang="zh-TW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標楷體" charset="0"/>
              <a:cs typeface="標楷體" charset="0"/>
            </a:endParaRPr>
          </a:p>
        </p:txBody>
      </p:sp>
      <p:graphicFrame>
        <p:nvGraphicFramePr>
          <p:cNvPr id="26" name="資料庫圖表 25"/>
          <p:cNvGraphicFramePr/>
          <p:nvPr/>
        </p:nvGraphicFramePr>
        <p:xfrm>
          <a:off x="658020" y="1081008"/>
          <a:ext cx="3948905" cy="555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643438" y="980728"/>
            <a:ext cx="3168352" cy="18158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1.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畢業資格：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6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2.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生涯規劃：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21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【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</a:rPr>
              <a:t>變動式積分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3.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就近入學：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</a:rPr>
              <a:t>5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643438" y="2910423"/>
            <a:ext cx="3168352" cy="224676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均衡學習：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品德表現：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服務表現：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才藝表現：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 smtClean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體適能：</a:t>
            </a:r>
            <a:r>
              <a:rPr lang="en-US" altLang="zh-TW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43438" y="5293518"/>
            <a:ext cx="3456954" cy="12252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180000" rIns="0" bIns="18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800" b="1" dirty="0" smtClean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會考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成績：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寫作測驗成績：</a:t>
            </a:r>
            <a:r>
              <a:rPr kumimoji="0" lang="en-US" altLang="zh-TW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zh-TW" altLang="en-US" sz="28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kumimoji="0" lang="en-US" altLang="zh-TW" sz="28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23" name="投影片編號版面配置區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CC8DB72-A8AD-41D3-8BAF-E19141AA3DB3}" type="slidenum">
              <a:rPr lang="zh-TW" altLang="en-US" sz="1400" b="1">
                <a:solidFill>
                  <a:srgbClr val="898989"/>
                </a:solidFill>
              </a:rPr>
              <a:pPr algn="r"/>
              <a:t>25</a:t>
            </a:fld>
            <a:endParaRPr lang="en-US" altLang="zh-TW" sz="1400" b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志願序計分方式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zh-TW" sz="2800" dirty="0" smtClean="0"/>
              <a:t>志願序別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2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3</a:t>
            </a:r>
            <a:r>
              <a:rPr lang="zh-TW" altLang="zh-TW" sz="2800" dirty="0" smtClean="0"/>
              <a:t>志願</a:t>
            </a:r>
            <a:r>
              <a:rPr lang="en-US" altLang="zh-TW" sz="2800" dirty="0" smtClean="0"/>
              <a:t>15</a:t>
            </a:r>
            <a:r>
              <a:rPr lang="zh-TW" altLang="zh-TW" sz="2800" dirty="0" smtClean="0"/>
              <a:t>分，</a:t>
            </a:r>
            <a:r>
              <a:rPr lang="en-US" altLang="zh-TW" sz="2800" dirty="0" smtClean="0"/>
              <a:t>4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5</a:t>
            </a:r>
            <a:r>
              <a:rPr lang="zh-TW" altLang="zh-TW" sz="2800" dirty="0" smtClean="0"/>
              <a:t>、</a:t>
            </a:r>
            <a:r>
              <a:rPr lang="en-US" altLang="zh-TW" sz="2800" dirty="0" smtClean="0"/>
              <a:t>6</a:t>
            </a:r>
            <a:r>
              <a:rPr lang="zh-TW" altLang="zh-TW" sz="2800" dirty="0" smtClean="0"/>
              <a:t>志願</a:t>
            </a:r>
            <a:r>
              <a:rPr lang="en-US" altLang="zh-TW" sz="2800" dirty="0" smtClean="0"/>
              <a:t>12</a:t>
            </a:r>
            <a:r>
              <a:rPr lang="zh-TW" altLang="zh-TW" sz="2800" dirty="0" smtClean="0"/>
              <a:t>分，</a:t>
            </a:r>
            <a:r>
              <a:rPr lang="en-US" altLang="zh-TW" sz="2800" dirty="0" smtClean="0"/>
              <a:t>…16</a:t>
            </a:r>
            <a:r>
              <a:rPr lang="zh-TW" altLang="zh-TW" sz="2800" dirty="0" smtClean="0"/>
              <a:t>至</a:t>
            </a:r>
            <a:r>
              <a:rPr lang="en-US" altLang="zh-TW" sz="2800" dirty="0" smtClean="0"/>
              <a:t>30</a:t>
            </a:r>
            <a:r>
              <a:rPr lang="zh-TW" altLang="zh-TW" sz="2800" dirty="0" smtClean="0"/>
              <a:t>志願</a:t>
            </a:r>
            <a:r>
              <a:rPr lang="en-US" altLang="zh-TW" sz="2800" dirty="0" smtClean="0"/>
              <a:t>1</a:t>
            </a:r>
            <a:r>
              <a:rPr lang="zh-TW" altLang="zh-TW" sz="2800" dirty="0" smtClean="0"/>
              <a:t>分。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</a:pPr>
            <a:r>
              <a:rPr lang="zh-TW" altLang="zh-TW" sz="2800" dirty="0" smtClean="0"/>
              <a:t>總積分完全相同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需進行超額比序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低收入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→</a:t>
            </a:r>
            <a:r>
              <a:rPr lang="zh-TW" altLang="en-US" sz="2800" dirty="0" smtClean="0"/>
              <a:t>適性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輔導→多元學習→教育會考成績標示</a:t>
            </a:r>
            <a:r>
              <a:rPr lang="zh-TW" altLang="en-US" sz="2800" dirty="0">
                <a:latin typeface="新細明體" pitchFamily="18" charset="-120"/>
                <a:ea typeface="新細明體" pitchFamily="18" charset="-120"/>
              </a:rPr>
              <a:t>總點數</a:t>
            </a:r>
            <a:r>
              <a:rPr lang="zh-TW" altLang="en-US" sz="2800" dirty="0" smtClean="0">
                <a:latin typeface="新細明體" pitchFamily="18" charset="-120"/>
                <a:ea typeface="新細明體" pitchFamily="18" charset="-120"/>
              </a:rPr>
              <a:t>→教育會考成績標示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，比序至「志願序」項目時，</a:t>
            </a:r>
            <a:r>
              <a:rPr lang="zh-TW" altLang="en-US" sz="2800" dirty="0" smtClean="0"/>
              <a:t>所填</a:t>
            </a:r>
            <a:r>
              <a:rPr lang="zh-TW" altLang="zh-TW" sz="2800" dirty="0" smtClean="0"/>
              <a:t>志願</a:t>
            </a:r>
            <a:r>
              <a:rPr lang="zh-TW" altLang="en-US" sz="2800" dirty="0" smtClean="0"/>
              <a:t>順</a:t>
            </a:r>
            <a:r>
              <a:rPr lang="zh-TW" altLang="zh-TW" sz="2800" dirty="0" smtClean="0"/>
              <a:t>序在前者將優先錄取。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sz="2800" dirty="0" smtClean="0"/>
              <a:t>舉例：</a:t>
            </a:r>
            <a:endParaRPr lang="en-US" altLang="zh-TW" sz="2800" dirty="0" smtClean="0"/>
          </a:p>
          <a:p>
            <a:pPr eaLnBrk="1" hangingPunct="1">
              <a:spcBef>
                <a:spcPct val="0"/>
              </a:spcBef>
            </a:pPr>
            <a:endParaRPr lang="zh-TW" altLang="zh-TW" dirty="0" smtClean="0"/>
          </a:p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FDCBF-36C8-42F5-B53C-64BDE99545CA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zh-TW" smtClean="0">
              <a:ea typeface="新細明體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9750" y="4238625"/>
          <a:ext cx="7848600" cy="235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640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志願順序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  <a:tr h="10789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桃高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陽明</a:t>
                      </a:r>
                      <a:endParaRPr lang="en-US" altLang="zh-TW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普通科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永豐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應外科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南崁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振聲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應外科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  <a:tr h="640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志願積分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37" marR="91437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9</a:t>
                      </a:r>
                      <a:endParaRPr lang="zh-TW" altLang="en-US" sz="1800" dirty="0"/>
                    </a:p>
                  </a:txBody>
                  <a:tcPr marL="91437" marR="91437"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同群科志願跨校連續選填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舉例：</a:t>
            </a:r>
            <a:r>
              <a:rPr lang="en-US" altLang="zh-TW" sz="2800" smtClean="0"/>
              <a:t>A</a:t>
            </a:r>
            <a:r>
              <a:rPr lang="zh-TW" altLang="en-US" sz="2800" smtClean="0"/>
              <a:t>生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en-US" altLang="zh-TW" sz="2800" smtClean="0"/>
              <a:t>B</a:t>
            </a:r>
            <a:r>
              <a:rPr lang="zh-TW" altLang="en-US" sz="2800" smtClean="0"/>
              <a:t>生</a:t>
            </a:r>
            <a:endParaRPr lang="en-US" altLang="zh-TW" sz="2800" smtClean="0"/>
          </a:p>
          <a:p>
            <a:pPr eaLnBrk="1" hangingPunct="1"/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6871B-8F44-490E-8C77-0852C8930AA6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TW" smtClean="0">
              <a:ea typeface="新細明體" pitchFamily="18" charset="-120"/>
            </a:endParaRPr>
          </a:p>
        </p:txBody>
      </p:sp>
      <p:graphicFrame>
        <p:nvGraphicFramePr>
          <p:cNvPr id="18525" name="Group 93"/>
          <p:cNvGraphicFramePr>
            <a:graphicFrameLocks noGrp="1"/>
          </p:cNvGraphicFramePr>
          <p:nvPr/>
        </p:nvGraphicFramePr>
        <p:xfrm>
          <a:off x="900113" y="2095500"/>
          <a:ext cx="7848600" cy="1516064"/>
        </p:xfrm>
        <a:graphic>
          <a:graphicData uri="http://schemas.openxmlformats.org/drawingml/2006/table">
            <a:tbl>
              <a:tblPr/>
              <a:tblGrid>
                <a:gridCol w="1079500"/>
                <a:gridCol w="882650"/>
                <a:gridCol w="989657"/>
                <a:gridCol w="972493"/>
                <a:gridCol w="981075"/>
                <a:gridCol w="981075"/>
                <a:gridCol w="981075"/>
                <a:gridCol w="981075"/>
              </a:tblGrid>
              <a:tr h="50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桃高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陽明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永豐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壽山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桃農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龍潭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園藝科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龍潭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造園科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5650" y="4652963"/>
          <a:ext cx="79200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38"/>
                <a:gridCol w="881949"/>
                <a:gridCol w="1012912"/>
                <a:gridCol w="1027054"/>
                <a:gridCol w="1041196"/>
                <a:gridCol w="932851"/>
                <a:gridCol w="1008071"/>
                <a:gridCol w="93606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志願順序</a:t>
                      </a:r>
                      <a:endParaRPr lang="zh-TW" altLang="en-US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24" marR="91424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商經科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壢家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南崁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志願積分</a:t>
                      </a:r>
                      <a:endParaRPr lang="zh-TW" altLang="en-US" sz="1600" dirty="0"/>
                    </a:p>
                  </a:txBody>
                  <a:tcPr marL="91424" marR="914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框架 2"/>
          <p:cNvSpPr/>
          <p:nvPr/>
        </p:nvSpPr>
        <p:spPr>
          <a:xfrm>
            <a:off x="1979613" y="321310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2916238" y="321310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/>
          <p:cNvSpPr/>
          <p:nvPr/>
        </p:nvSpPr>
        <p:spPr>
          <a:xfrm>
            <a:off x="3851275" y="3213100"/>
            <a:ext cx="8651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868863" y="3213100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5795963" y="3213100"/>
            <a:ext cx="2887662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835150" y="5589588"/>
            <a:ext cx="48974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807200" y="5589588"/>
            <a:ext cx="8651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7740650" y="5589588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ChangeArrowheads="1"/>
          </p:cNvSpPr>
          <p:nvPr/>
        </p:nvSpPr>
        <p:spPr bwMode="auto">
          <a:xfrm>
            <a:off x="293688" y="1943100"/>
            <a:ext cx="61198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r>
              <a:rPr kumimoji="0"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技巧一：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同群連續填</a:t>
            </a:r>
            <a:r>
              <a:rPr kumimoji="0"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同分</a:t>
            </a:r>
          </a:p>
        </p:txBody>
      </p:sp>
      <p:sp>
        <p:nvSpPr>
          <p:cNvPr id="76803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BE1B801-AB95-435D-AC76-D1E5CEA9E2C0}" type="slidenum">
              <a:rPr lang="en-US" altLang="zh-TW" sz="1400">
                <a:solidFill>
                  <a:srgbClr val="898989"/>
                </a:solidFill>
                <a:latin typeface="Arial" pitchFamily="34" charset="0"/>
              </a:rPr>
              <a:pPr algn="r"/>
              <a:t>28</a:t>
            </a:fld>
            <a:endParaRPr lang="en-US" altLang="zh-TW" sz="140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326660" name="Group 4"/>
          <p:cNvGraphicFramePr>
            <a:graphicFrameLocks noGrp="1"/>
          </p:cNvGraphicFramePr>
          <p:nvPr/>
        </p:nvGraphicFramePr>
        <p:xfrm>
          <a:off x="395288" y="3789363"/>
          <a:ext cx="8424862" cy="1828800"/>
        </p:xfrm>
        <a:graphic>
          <a:graphicData uri="http://schemas.openxmlformats.org/drawingml/2006/table">
            <a:tbl>
              <a:tblPr/>
              <a:tblGrid>
                <a:gridCol w="1573212"/>
                <a:gridCol w="1143000"/>
                <a:gridCol w="1141413"/>
                <a:gridCol w="1141412"/>
                <a:gridCol w="1141413"/>
                <a:gridCol w="1143000"/>
                <a:gridCol w="11414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志願序</a:t>
                      </a:r>
                      <a:b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□</a:t>
                      </a:r>
                      <a:endParaRPr kumimoji="1" lang="en-US" altLang="zh-TW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30" name="Oval 86"/>
          <p:cNvSpPr>
            <a:spLocks noChangeArrowheads="1"/>
          </p:cNvSpPr>
          <p:nvPr/>
        </p:nvSpPr>
        <p:spPr bwMode="auto">
          <a:xfrm>
            <a:off x="1835150" y="3860800"/>
            <a:ext cx="6913563" cy="172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</p:spPr>
        <p:txBody>
          <a:bodyPr wrap="none" anchor="ctr"/>
          <a:lstStyle/>
          <a:p>
            <a:endParaRPr lang="zh-TW" altLang="zh-TW" b="1"/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60613" y="6100763"/>
            <a:ext cx="482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同群連續填</a:t>
            </a:r>
            <a:r>
              <a:rPr kumimoji="0"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</a:rPr>
              <a:t>同志願分</a:t>
            </a:r>
          </a:p>
        </p:txBody>
      </p:sp>
      <p:sp>
        <p:nvSpPr>
          <p:cNvPr id="131161" name="Text Box 89"/>
          <p:cNvSpPr txBox="1">
            <a:spLocks noChangeArrowheads="1"/>
          </p:cNvSpPr>
          <p:nvPr/>
        </p:nvSpPr>
        <p:spPr bwMode="auto">
          <a:xfrm>
            <a:off x="4859338" y="566102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分</a:t>
            </a:r>
          </a:p>
        </p:txBody>
      </p:sp>
      <p:sp>
        <p:nvSpPr>
          <p:cNvPr id="76833" name="Rectangle 11"/>
          <p:cNvSpPr>
            <a:spLocks noChangeArrowheads="1"/>
          </p:cNvSpPr>
          <p:nvPr/>
        </p:nvSpPr>
        <p:spPr bwMode="auto">
          <a:xfrm>
            <a:off x="293688" y="2565400"/>
            <a:ext cx="611981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r>
              <a:rPr kumimoji="0"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技巧二：志願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前填</a:t>
            </a:r>
          </a:p>
        </p:txBody>
      </p:sp>
      <p:sp>
        <p:nvSpPr>
          <p:cNvPr id="76834" name="Rectangle 11"/>
          <p:cNvSpPr>
            <a:spLocks noChangeArrowheads="1"/>
          </p:cNvSpPr>
          <p:nvPr/>
        </p:nvSpPr>
        <p:spPr bwMode="auto">
          <a:xfrm>
            <a:off x="323850" y="3141663"/>
            <a:ext cx="61198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r>
              <a:rPr kumimoji="0"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技巧三：志願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多填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1146175"/>
            <a:ext cx="9212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4000" smtClean="0">
                <a:latin typeface="標楷體" pitchFamily="65" charset="-120"/>
                <a:ea typeface="標楷體" pitchFamily="65" charset="-120"/>
              </a:rPr>
              <a:t>免試入學</a:t>
            </a:r>
            <a:r>
              <a:rPr kumimoji="0" lang="zh-TW" altLang="en-US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技巧填志願 </a:t>
            </a:r>
            <a:r>
              <a:rPr kumimoji="0" lang="zh-TW" altLang="en-US" sz="400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幫助學生得高分</a:t>
            </a:r>
            <a:r>
              <a:rPr kumimoji="0"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kumimoji="0" lang="en-US" altLang="zh-TW" sz="4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555875" y="333375"/>
            <a:ext cx="5184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4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桃連區填志願小叮嚀</a:t>
            </a:r>
          </a:p>
        </p:txBody>
      </p:sp>
      <p:sp>
        <p:nvSpPr>
          <p:cNvPr id="76837" name="矩形 3"/>
          <p:cNvSpPr>
            <a:spLocks noChangeArrowheads="1"/>
          </p:cNvSpPr>
          <p:nvPr/>
        </p:nvSpPr>
        <p:spPr bwMode="auto">
          <a:xfrm>
            <a:off x="2376488" y="45402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76838" name="矩形 14"/>
          <p:cNvSpPr>
            <a:spLocks noChangeArrowheads="1"/>
          </p:cNvSpPr>
          <p:nvPr/>
        </p:nvSpPr>
        <p:spPr bwMode="auto">
          <a:xfrm>
            <a:off x="3522663" y="455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76839" name="矩形 15"/>
          <p:cNvSpPr>
            <a:spLocks noChangeArrowheads="1"/>
          </p:cNvSpPr>
          <p:nvPr/>
        </p:nvSpPr>
        <p:spPr bwMode="auto">
          <a:xfrm>
            <a:off x="46402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76840" name="矩形 16"/>
          <p:cNvSpPr>
            <a:spLocks noChangeArrowheads="1"/>
          </p:cNvSpPr>
          <p:nvPr/>
        </p:nvSpPr>
        <p:spPr bwMode="auto">
          <a:xfrm>
            <a:off x="57959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A</a:t>
            </a:r>
          </a:p>
        </p:txBody>
      </p:sp>
      <p:sp>
        <p:nvSpPr>
          <p:cNvPr id="76841" name="矩形 17"/>
          <p:cNvSpPr>
            <a:spLocks noChangeArrowheads="1"/>
          </p:cNvSpPr>
          <p:nvPr/>
        </p:nvSpPr>
        <p:spPr bwMode="auto">
          <a:xfrm>
            <a:off x="6961188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B</a:t>
            </a:r>
          </a:p>
        </p:txBody>
      </p:sp>
      <p:sp>
        <p:nvSpPr>
          <p:cNvPr id="76842" name="矩形 18"/>
          <p:cNvSpPr>
            <a:spLocks noChangeArrowheads="1"/>
          </p:cNvSpPr>
          <p:nvPr/>
        </p:nvSpPr>
        <p:spPr bwMode="auto">
          <a:xfrm>
            <a:off x="8081963" y="4557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</p:nvPr>
        </p:nvGraphicFramePr>
        <p:xfrm>
          <a:off x="159692" y="836712"/>
          <a:ext cx="898430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019" name="文字方塊 6"/>
          <p:cNvSpPr txBox="1">
            <a:spLocks noChangeArrowheads="1"/>
          </p:cNvSpPr>
          <p:nvPr/>
        </p:nvSpPr>
        <p:spPr bwMode="auto">
          <a:xfrm>
            <a:off x="285750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86020" name="文字方塊 7"/>
          <p:cNvSpPr txBox="1">
            <a:spLocks noChangeArrowheads="1"/>
          </p:cNvSpPr>
          <p:nvPr/>
        </p:nvSpPr>
        <p:spPr bwMode="auto">
          <a:xfrm>
            <a:off x="881063" y="2500313"/>
            <a:ext cx="522287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86021" name="文字方塊 8"/>
          <p:cNvSpPr txBox="1">
            <a:spLocks noChangeArrowheads="1"/>
          </p:cNvSpPr>
          <p:nvPr/>
        </p:nvSpPr>
        <p:spPr bwMode="auto">
          <a:xfrm>
            <a:off x="1476375" y="2492375"/>
            <a:ext cx="5222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３適性輔導總積分</a:t>
            </a:r>
          </a:p>
        </p:txBody>
      </p:sp>
      <p:sp>
        <p:nvSpPr>
          <p:cNvPr id="86022" name="文字方塊 9"/>
          <p:cNvSpPr txBox="1">
            <a:spLocks noChangeArrowheads="1"/>
          </p:cNvSpPr>
          <p:nvPr/>
        </p:nvSpPr>
        <p:spPr bwMode="auto">
          <a:xfrm>
            <a:off x="2032000" y="2500313"/>
            <a:ext cx="5238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86023" name="文字方塊 10"/>
          <p:cNvSpPr txBox="1">
            <a:spLocks noChangeArrowheads="1"/>
          </p:cNvSpPr>
          <p:nvPr/>
        </p:nvSpPr>
        <p:spPr bwMode="auto">
          <a:xfrm>
            <a:off x="2608263" y="2500313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86024" name="文字方塊 11"/>
          <p:cNvSpPr txBox="1">
            <a:spLocks noChangeArrowheads="1"/>
          </p:cNvSpPr>
          <p:nvPr/>
        </p:nvSpPr>
        <p:spPr bwMode="auto">
          <a:xfrm>
            <a:off x="3184525" y="2500313"/>
            <a:ext cx="523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６志願序</a:t>
            </a:r>
          </a:p>
        </p:txBody>
      </p:sp>
      <p:sp>
        <p:nvSpPr>
          <p:cNvPr id="86025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/>
          </a:p>
        </p:txBody>
      </p:sp>
      <p:sp>
        <p:nvSpPr>
          <p:cNvPr id="86026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/>
          </a:p>
        </p:txBody>
      </p:sp>
      <p:sp>
        <p:nvSpPr>
          <p:cNvPr id="86027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/>
          </a:p>
        </p:txBody>
      </p:sp>
      <p:sp>
        <p:nvSpPr>
          <p:cNvPr id="86028" name="文字方塊 19"/>
          <p:cNvSpPr txBox="1">
            <a:spLocks noChangeArrowheads="1"/>
          </p:cNvSpPr>
          <p:nvPr/>
        </p:nvSpPr>
        <p:spPr bwMode="auto">
          <a:xfrm>
            <a:off x="4454525" y="2511425"/>
            <a:ext cx="523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86029" name="文字方塊 20"/>
          <p:cNvSpPr txBox="1">
            <a:spLocks noChangeArrowheads="1"/>
          </p:cNvSpPr>
          <p:nvPr/>
        </p:nvSpPr>
        <p:spPr bwMode="auto">
          <a:xfrm>
            <a:off x="5148263" y="2524125"/>
            <a:ext cx="5238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86030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86031" name="文字方塊 22"/>
          <p:cNvSpPr txBox="1">
            <a:spLocks noChangeArrowheads="1"/>
          </p:cNvSpPr>
          <p:nvPr/>
        </p:nvSpPr>
        <p:spPr bwMode="auto">
          <a:xfrm>
            <a:off x="3759200" y="2001838"/>
            <a:ext cx="5238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７教育會考成績等級標示總點數</a:t>
            </a: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/>
        </p:nvGraphicFramePr>
        <p:xfrm>
          <a:off x="23813" y="5876925"/>
          <a:ext cx="6108699" cy="952500"/>
        </p:xfrm>
        <a:graphic>
          <a:graphicData uri="http://schemas.openxmlformats.org/drawingml/2006/table">
            <a:tbl>
              <a:tblPr/>
              <a:tblGrid>
                <a:gridCol w="812182"/>
                <a:gridCol w="878867"/>
                <a:gridCol w="709980"/>
                <a:gridCol w="631093"/>
                <a:gridCol w="867752"/>
                <a:gridCol w="788865"/>
                <a:gridCol w="709980"/>
                <a:gridCol w="709980"/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等級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54"/>
          <p:cNvGraphicFramePr>
            <a:graphicFrameLocks noGrp="1"/>
          </p:cNvGraphicFramePr>
          <p:nvPr/>
        </p:nvGraphicFramePr>
        <p:xfrm>
          <a:off x="23813" y="1049338"/>
          <a:ext cx="6267449" cy="952500"/>
        </p:xfrm>
        <a:graphic>
          <a:graphicData uri="http://schemas.openxmlformats.org/drawingml/2006/table">
            <a:tbl>
              <a:tblPr/>
              <a:tblGrid>
                <a:gridCol w="780356"/>
                <a:gridCol w="2157466"/>
                <a:gridCol w="2268492"/>
                <a:gridCol w="1061135"/>
              </a:tblGrid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6397625" y="2441575"/>
            <a:ext cx="614363" cy="3598863"/>
            <a:chOff x="6164801" y="2441134"/>
            <a:chExt cx="614949" cy="3598966"/>
          </a:xfrm>
        </p:grpSpPr>
        <p:sp>
          <p:nvSpPr>
            <p:cNvPr id="86089" name="文字方塊 22"/>
            <p:cNvSpPr txBox="1">
              <a:spLocks noChangeArrowheads="1"/>
            </p:cNvSpPr>
            <p:nvPr/>
          </p:nvSpPr>
          <p:spPr bwMode="auto">
            <a:xfrm>
              <a:off x="6174853" y="2800013"/>
              <a:ext cx="523220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86090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>
                  <a:solidFill>
                    <a:srgbClr val="660066"/>
                  </a:solidFill>
                </a:rPr>
                <a:t>11</a:t>
              </a:r>
              <a:endParaRPr lang="zh-TW" altLang="en-US" sz="2200">
                <a:solidFill>
                  <a:srgbClr val="660066"/>
                </a:solidFill>
              </a:endParaRPr>
            </a:p>
          </p:txBody>
        </p:sp>
      </p:grpSp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6640513" y="2441575"/>
            <a:ext cx="1089025" cy="3629025"/>
            <a:chOff x="6437616" y="2441134"/>
            <a:chExt cx="1088800" cy="3629129"/>
          </a:xfrm>
        </p:grpSpPr>
        <p:sp>
          <p:nvSpPr>
            <p:cNvPr id="86087" name="文字方塊 23"/>
            <p:cNvSpPr txBox="1">
              <a:spLocks noChangeArrowheads="1"/>
            </p:cNvSpPr>
            <p:nvPr/>
          </p:nvSpPr>
          <p:spPr bwMode="auto">
            <a:xfrm>
              <a:off x="6437616" y="2800013"/>
              <a:ext cx="861774" cy="32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教育會考自然科標示</a:t>
              </a:r>
            </a:p>
            <a:p>
              <a:endParaRPr lang="zh-TW" altLang="en-US" sz="2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  <p:sp>
          <p:nvSpPr>
            <p:cNvPr id="86088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>
                  <a:solidFill>
                    <a:srgbClr val="0000FF"/>
                  </a:solidFill>
                </a:rPr>
                <a:t>12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群組 7"/>
          <p:cNvGrpSpPr>
            <a:grpSpLocks/>
          </p:cNvGrpSpPr>
          <p:nvPr/>
        </p:nvGrpSpPr>
        <p:grpSpPr bwMode="auto">
          <a:xfrm>
            <a:off x="5746750" y="2449513"/>
            <a:ext cx="771525" cy="3503612"/>
            <a:chOff x="5528746" y="2449616"/>
            <a:chExt cx="771599" cy="3502928"/>
          </a:xfrm>
        </p:grpSpPr>
        <p:sp>
          <p:nvSpPr>
            <p:cNvPr id="86085" name="文字方塊 21"/>
            <p:cNvSpPr txBox="1">
              <a:spLocks noChangeArrowheads="1"/>
            </p:cNvSpPr>
            <p:nvPr/>
          </p:nvSpPr>
          <p:spPr bwMode="auto">
            <a:xfrm>
              <a:off x="5550072" y="2793419"/>
              <a:ext cx="523220" cy="31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86086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>
                  <a:solidFill>
                    <a:srgbClr val="0000FF"/>
                  </a:solidFill>
                </a:rPr>
                <a:t>10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sp>
        <p:nvSpPr>
          <p:cNvPr id="28" name="標題 1"/>
          <p:cNvSpPr>
            <a:spLocks noGrp="1"/>
          </p:cNvSpPr>
          <p:nvPr>
            <p:ph type="title" idx="4294967295"/>
          </p:nvPr>
        </p:nvSpPr>
        <p:spPr>
          <a:xfrm>
            <a:off x="24606" y="449330"/>
            <a:ext cx="9119394" cy="576734"/>
          </a:xfrm>
          <a:extLst>
            <a:ext uri="{FAA26D3D-D897-4be2-8F04-BA451C77F1D7}"/>
          </a:ex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106</a:t>
            </a:r>
            <a:r>
              <a:rPr lang="zh-TW" alt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年桃連區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免試入學</a:t>
            </a:r>
            <a:r>
              <a:rPr lang="en-US" altLang="zh-TW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同分超額比序步驟</a:t>
            </a:r>
          </a:p>
        </p:txBody>
      </p:sp>
      <p:sp>
        <p:nvSpPr>
          <p:cNvPr id="33" name="文字方塊 24"/>
          <p:cNvSpPr txBox="1">
            <a:spLocks noChangeArrowheads="1"/>
          </p:cNvSpPr>
          <p:nvPr/>
        </p:nvSpPr>
        <p:spPr bwMode="auto">
          <a:xfrm rot="-5400000">
            <a:off x="7547769" y="4988719"/>
            <a:ext cx="523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&gt;A&gt; 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</a:t>
            </a:r>
            <a:r>
              <a:rPr lang="en-US" altLang="zh-TW" sz="2200" b="1" baseline="30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&gt;B&gt;C)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34" name="文字方塊 24"/>
          <p:cNvSpPr txBox="1">
            <a:spLocks noChangeArrowheads="1"/>
          </p:cNvSpPr>
          <p:nvPr/>
        </p:nvSpPr>
        <p:spPr bwMode="auto">
          <a:xfrm rot="-5400000">
            <a:off x="7412831" y="5431632"/>
            <a:ext cx="5238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標示比序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5776" y="1340768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latin typeface="+mj-ea"/>
              </a:rPr>
              <a:t>隨堂小</a:t>
            </a:r>
            <a:r>
              <a:rPr lang="zh-TW" altLang="en-US" dirty="0" smtClean="0">
                <a:latin typeface="+mj-ea"/>
              </a:rPr>
              <a:t>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標示總積點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endParaRPr lang="en-US" altLang="zh-TW" dirty="0" smtClean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latin typeface="+mj-ea"/>
                <a:ea typeface="+mj-ea"/>
              </a:rPr>
              <a:t>A</a:t>
            </a:r>
            <a:r>
              <a:rPr lang="zh-TW" altLang="en-US" sz="2800" dirty="0" smtClean="0">
                <a:latin typeface="+mj-ea"/>
                <a:ea typeface="+mj-ea"/>
              </a:rPr>
              <a:t>生：等級</a:t>
            </a:r>
            <a:r>
              <a:rPr lang="en-US" altLang="zh-TW" sz="2800" dirty="0" smtClean="0">
                <a:latin typeface="+mj-ea"/>
                <a:ea typeface="+mj-ea"/>
              </a:rPr>
              <a:t>4A1B→</a:t>
            </a:r>
            <a:r>
              <a:rPr lang="zh-TW" altLang="en-US" sz="2800" dirty="0" smtClean="0">
                <a:latin typeface="+mj-ea"/>
                <a:ea typeface="+mj-ea"/>
              </a:rPr>
              <a:t>標示</a:t>
            </a:r>
            <a:r>
              <a:rPr lang="en-US" altLang="zh-TW" sz="2800" dirty="0" smtClean="0">
                <a:latin typeface="+mj-ea"/>
                <a:ea typeface="+mj-ea"/>
              </a:rPr>
              <a:t>2A++</a:t>
            </a:r>
            <a:r>
              <a:rPr lang="zh-TW" altLang="en-US" sz="2800" dirty="0" smtClean="0">
                <a:latin typeface="+mj-ea"/>
                <a:ea typeface="+mj-ea"/>
              </a:rPr>
              <a:t>、</a:t>
            </a:r>
            <a:r>
              <a:rPr lang="en-US" altLang="zh-TW" sz="2800" dirty="0" smtClean="0">
                <a:latin typeface="+mj-ea"/>
                <a:ea typeface="+mj-ea"/>
              </a:rPr>
              <a:t>2A+</a:t>
            </a:r>
            <a:r>
              <a:rPr lang="zh-TW" altLang="en-US" sz="2800" dirty="0" smtClean="0">
                <a:latin typeface="+mj-ea"/>
                <a:ea typeface="+mj-ea"/>
              </a:rPr>
              <a:t>、</a:t>
            </a:r>
            <a:r>
              <a:rPr lang="en-US" altLang="zh-TW" sz="2800" dirty="0" smtClean="0">
                <a:latin typeface="+mj-ea"/>
                <a:ea typeface="+mj-ea"/>
              </a:rPr>
              <a:t>1B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總積點：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latin typeface="+mj-ea"/>
                <a:ea typeface="+mj-ea"/>
              </a:rPr>
              <a:t>B</a:t>
            </a:r>
            <a:r>
              <a:rPr lang="zh-TW" altLang="en-US" sz="2800" dirty="0" smtClean="0">
                <a:latin typeface="+mj-ea"/>
                <a:ea typeface="+mj-ea"/>
              </a:rPr>
              <a:t>生：</a:t>
            </a:r>
            <a:r>
              <a:rPr lang="zh-TW" altLang="en-US" sz="2800" dirty="0" smtClean="0">
                <a:latin typeface="+mj-ea"/>
              </a:rPr>
              <a:t>等級</a:t>
            </a:r>
            <a:r>
              <a:rPr lang="en-US" altLang="zh-TW" sz="2800" dirty="0" smtClean="0">
                <a:latin typeface="+mj-ea"/>
              </a:rPr>
              <a:t>4A1B→</a:t>
            </a:r>
            <a:r>
              <a:rPr lang="zh-TW" altLang="en-US" sz="2800" dirty="0" smtClean="0">
                <a:latin typeface="+mj-ea"/>
              </a:rPr>
              <a:t>標示</a:t>
            </a:r>
            <a:r>
              <a:rPr lang="en-US" altLang="zh-TW" sz="2800" dirty="0" smtClean="0">
                <a:latin typeface="+mj-ea"/>
              </a:rPr>
              <a:t>1A++</a:t>
            </a:r>
            <a:r>
              <a:rPr lang="zh-TW" altLang="en-US" sz="2800" dirty="0" smtClean="0">
                <a:latin typeface="+mj-ea"/>
              </a:rPr>
              <a:t>、</a:t>
            </a:r>
            <a:r>
              <a:rPr lang="en-US" altLang="zh-TW" sz="2800" dirty="0" smtClean="0">
                <a:latin typeface="+mj-ea"/>
              </a:rPr>
              <a:t>3A+</a:t>
            </a:r>
            <a:r>
              <a:rPr lang="zh-TW" altLang="en-US" sz="2800" dirty="0" smtClean="0">
                <a:latin typeface="+mj-ea"/>
              </a:rPr>
              <a:t>、</a:t>
            </a:r>
            <a:r>
              <a:rPr lang="en-US" altLang="zh-TW" sz="2800" dirty="0" smtClean="0">
                <a:latin typeface="+mj-ea"/>
              </a:rPr>
              <a:t>1B++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+mj-ea"/>
              </a:rPr>
              <a:t>總積點：</a:t>
            </a:r>
            <a:endParaRPr lang="en-US" altLang="zh-TW" sz="2400" dirty="0" smtClean="0">
              <a:latin typeface="+mj-ea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altLang="zh-TW" sz="2400" dirty="0" smtClean="0">
              <a:latin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latin typeface="+mj-ea"/>
              </a:rPr>
              <a:t>C</a:t>
            </a:r>
            <a:r>
              <a:rPr lang="zh-TW" altLang="en-US" sz="2800" dirty="0" smtClean="0">
                <a:latin typeface="+mj-ea"/>
              </a:rPr>
              <a:t>生：等級</a:t>
            </a:r>
            <a:r>
              <a:rPr lang="en-US" altLang="zh-TW" sz="2800" dirty="0" smtClean="0">
                <a:latin typeface="+mj-ea"/>
              </a:rPr>
              <a:t>5B→</a:t>
            </a:r>
            <a:r>
              <a:rPr lang="zh-TW" altLang="en-US" sz="2800" dirty="0" smtClean="0">
                <a:latin typeface="+mj-ea"/>
              </a:rPr>
              <a:t>標示</a:t>
            </a:r>
            <a:r>
              <a:rPr lang="en-US" altLang="zh-TW" sz="2800" dirty="0" smtClean="0">
                <a:latin typeface="+mj-ea"/>
              </a:rPr>
              <a:t>5B++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+mj-ea"/>
              </a:rPr>
              <a:t>總積點：</a:t>
            </a:r>
            <a:endParaRPr lang="en-US" altLang="zh-TW" sz="2400" dirty="0" smtClean="0">
              <a:latin typeface="+mj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zh-TW" sz="2400" dirty="0" smtClean="0">
              <a:latin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latin typeface="+mj-ea"/>
              </a:rPr>
              <a:t>D</a:t>
            </a:r>
            <a:r>
              <a:rPr lang="zh-TW" altLang="en-US" sz="2800" dirty="0" smtClean="0">
                <a:latin typeface="+mj-ea"/>
              </a:rPr>
              <a:t>生：等級</a:t>
            </a:r>
            <a:r>
              <a:rPr lang="en-US" altLang="zh-TW" sz="2800" dirty="0" smtClean="0">
                <a:latin typeface="+mj-ea"/>
              </a:rPr>
              <a:t>5B→</a:t>
            </a:r>
            <a:r>
              <a:rPr lang="zh-TW" altLang="en-US" sz="2800" dirty="0" smtClean="0">
                <a:latin typeface="+mj-ea"/>
              </a:rPr>
              <a:t>標示</a:t>
            </a:r>
            <a:r>
              <a:rPr lang="en-US" altLang="zh-TW" sz="2800" dirty="0" smtClean="0">
                <a:latin typeface="+mj-ea"/>
              </a:rPr>
              <a:t>2B+</a:t>
            </a:r>
            <a:r>
              <a:rPr lang="zh-TW" altLang="en-US" sz="2800" dirty="0" smtClean="0">
                <a:latin typeface="+mj-ea"/>
              </a:rPr>
              <a:t>、</a:t>
            </a:r>
            <a:r>
              <a:rPr lang="en-US" altLang="zh-TW" sz="2800" dirty="0" smtClean="0">
                <a:latin typeface="+mj-ea"/>
              </a:rPr>
              <a:t>3B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+mj-ea"/>
              </a:rPr>
              <a:t>總積點：</a:t>
            </a:r>
            <a:endParaRPr lang="en-US" altLang="zh-TW" sz="2400" dirty="0" smtClean="0">
              <a:latin typeface="+mj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42E1E-53FF-4975-9661-4FF996C1234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2348880"/>
            <a:ext cx="3291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TW" sz="2400" dirty="0" smtClean="0">
                <a:latin typeface="+mj-ea"/>
              </a:rPr>
              <a:t>7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2+6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2+2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1=28</a:t>
            </a:r>
          </a:p>
        </p:txBody>
      </p:sp>
      <p:sp>
        <p:nvSpPr>
          <p:cNvPr id="6" name="矩形 5"/>
          <p:cNvSpPr/>
          <p:nvPr/>
        </p:nvSpPr>
        <p:spPr>
          <a:xfrm>
            <a:off x="1898213" y="3507141"/>
            <a:ext cx="3166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TW" sz="2400" dirty="0">
                <a:latin typeface="+mj-ea"/>
              </a:rPr>
              <a:t>7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1+6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3+4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1=29</a:t>
            </a:r>
          </a:p>
        </p:txBody>
      </p:sp>
      <p:sp>
        <p:nvSpPr>
          <p:cNvPr id="7" name="矩形 6"/>
          <p:cNvSpPr/>
          <p:nvPr/>
        </p:nvSpPr>
        <p:spPr>
          <a:xfrm>
            <a:off x="2267744" y="4585819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ea"/>
              </a:rPr>
              <a:t>4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5=20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835696" y="5653479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TW" sz="2400" dirty="0">
                <a:latin typeface="+mj-ea"/>
              </a:rPr>
              <a:t>3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2+2</a:t>
            </a:r>
            <a:r>
              <a:rPr lang="zh-TW" altLang="en-US" sz="2400" dirty="0">
                <a:latin typeface="+mj-ea"/>
              </a:rPr>
              <a:t>*</a:t>
            </a:r>
            <a:r>
              <a:rPr lang="en-US" altLang="zh-TW" sz="2400" dirty="0">
                <a:latin typeface="+mj-ea"/>
              </a:rPr>
              <a:t>3=12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6AE9E1-602E-441A-A351-3D885297A951}" type="slidenum">
              <a:rPr lang="en-US" altLang="zh-TW" smtClean="0">
                <a:solidFill>
                  <a:srgbClr val="9A5315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pPr/>
              <a:t>31</a:t>
            </a:fld>
            <a:endParaRPr lang="en-US" altLang="zh-TW" smtClean="0">
              <a:solidFill>
                <a:srgbClr val="9A5315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5603" name="投影片編號版面配置區 3"/>
          <p:cNvSpPr txBox="1">
            <a:spLocks/>
          </p:cNvSpPr>
          <p:nvPr/>
        </p:nvSpPr>
        <p:spPr bwMode="auto">
          <a:xfrm>
            <a:off x="6516688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DC21809-1260-4F07-95F4-7088E530ECE7}" type="slidenum">
              <a:rPr lang="en-US" altLang="zh-TW" sz="1200">
                <a:solidFill>
                  <a:srgbClr val="898989"/>
                </a:solidFill>
              </a:rPr>
              <a:pPr/>
              <a:t>31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 bwMode="auto">
          <a:xfrm>
            <a:off x="482280" y="462400"/>
            <a:ext cx="8604448" cy="576065"/>
          </a:xfrm>
          <a:prstGeom prst="rect">
            <a:avLst/>
          </a:prstGeom>
          <a:solidFill>
            <a:srgbClr val="FFFF99">
              <a:alpha val="44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en-US" altLang="zh-TW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學年度基北區免試入學</a:t>
            </a:r>
          </a:p>
        </p:txBody>
      </p:sp>
      <p:sp>
        <p:nvSpPr>
          <p:cNvPr id="5" name="圓角矩形 4"/>
          <p:cNvSpPr/>
          <p:nvPr/>
        </p:nvSpPr>
        <p:spPr bwMode="auto">
          <a:xfrm>
            <a:off x="1601788" y="1050925"/>
            <a:ext cx="6364287" cy="527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超額比序採計項目</a:t>
            </a:r>
            <a:r>
              <a:rPr lang="en-US" altLang="zh-TW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積分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852488" y="2276475"/>
            <a:ext cx="2566987" cy="1944688"/>
          </a:xfrm>
          <a:prstGeom prst="wedgeRoundRectCallout">
            <a:avLst>
              <a:gd name="adj1" fmla="val 62596"/>
              <a:gd name="adj2" fmla="val 2630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</a:rPr>
              <a:t>教育部規定</a:t>
            </a:r>
            <a:endParaRPr lang="en-US" altLang="zh-TW" sz="2800" dirty="0">
              <a:solidFill>
                <a:prstClr val="white"/>
              </a:solidFill>
              <a:latin typeface="微軟正黑體" pitchFamily="34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itchFamily="34" charset="-120"/>
              </a:rPr>
              <a:t>會考</a:t>
            </a: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</a:rPr>
              <a:t>採計分數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</a:rPr>
              <a:t/>
            </a:r>
            <a:br>
              <a:rPr lang="en-US" altLang="zh-TW" sz="2800" dirty="0">
                <a:solidFill>
                  <a:prstClr val="white"/>
                </a:solidFill>
                <a:latin typeface="微軟正黑體" pitchFamily="34" charset="-120"/>
              </a:rPr>
            </a:br>
            <a:r>
              <a:rPr lang="zh-TW" altLang="en-US" sz="2800" dirty="0">
                <a:solidFill>
                  <a:prstClr val="white"/>
                </a:solidFill>
                <a:latin typeface="微軟正黑體" pitchFamily="34" charset="-120"/>
              </a:rPr>
              <a:t>最高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</a:rPr>
              <a:t>3</a:t>
            </a:r>
            <a:r>
              <a:rPr lang="zh-TW" altLang="zh-TW" sz="2800" dirty="0">
                <a:solidFill>
                  <a:prstClr val="white"/>
                </a:solidFill>
                <a:latin typeface="微軟正黑體" pitchFamily="34" charset="-120"/>
              </a:rPr>
              <a:t>分之</a:t>
            </a:r>
            <a:r>
              <a:rPr lang="en-US" altLang="zh-TW" sz="2800" dirty="0">
                <a:solidFill>
                  <a:prstClr val="white"/>
                </a:solidFill>
                <a:latin typeface="微軟正黑體" pitchFamily="34" charset="-120"/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內容版面配置區 6"/>
          <p:cNvGraphicFramePr>
            <a:graphicFrameLocks/>
          </p:cNvGraphicFramePr>
          <p:nvPr/>
        </p:nvGraphicFramePr>
        <p:xfrm>
          <a:off x="3491881" y="1484784"/>
          <a:ext cx="52565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124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物件 9"/>
          <p:cNvGraphicFramePr>
            <a:graphicFrameLocks noChangeAspect="1"/>
          </p:cNvGraphicFramePr>
          <p:nvPr/>
        </p:nvGraphicFramePr>
        <p:xfrm>
          <a:off x="107950" y="1193800"/>
          <a:ext cx="9004300" cy="7081838"/>
        </p:xfrm>
        <a:graphic>
          <a:graphicData uri="http://schemas.openxmlformats.org/presentationml/2006/ole">
            <p:oleObj spid="_x0000_s2060" name="文件" r:id="rId4" imgW="6998223" imgH="5520751" progId="Word.Document.12">
              <p:embed/>
            </p:oleObj>
          </a:graphicData>
        </a:graphic>
      </p:graphicFrame>
      <p:grpSp>
        <p:nvGrpSpPr>
          <p:cNvPr id="1027" name="群組 6"/>
          <p:cNvGrpSpPr>
            <a:grpSpLocks/>
          </p:cNvGrpSpPr>
          <p:nvPr/>
        </p:nvGrpSpPr>
        <p:grpSpPr bwMode="auto">
          <a:xfrm>
            <a:off x="468313" y="168275"/>
            <a:ext cx="8302625" cy="668338"/>
            <a:chOff x="69230" y="9576"/>
            <a:chExt cx="8229600" cy="964646"/>
          </a:xfrm>
        </p:grpSpPr>
        <p:sp>
          <p:nvSpPr>
            <p:cNvPr id="16" name="圓角矩形 15"/>
            <p:cNvSpPr/>
            <p:nvPr/>
          </p:nvSpPr>
          <p:spPr>
            <a:xfrm>
              <a:off x="69230" y="9576"/>
              <a:ext cx="8229600" cy="9646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/>
            <p:cNvSpPr/>
            <p:nvPr/>
          </p:nvSpPr>
          <p:spPr>
            <a:xfrm>
              <a:off x="261202" y="76025"/>
              <a:ext cx="8037628" cy="868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>
                <a:spcAft>
                  <a:spcPct val="35000"/>
                </a:spcAft>
                <a:defRPr/>
              </a:pPr>
              <a:r>
                <a:rPr lang="en-US" altLang="zh-TW" sz="3600" b="1" dirty="0" smtClean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106</a:t>
              </a:r>
              <a:r>
                <a:rPr lang="zh-TW" altLang="en-US" sz="3600" b="1" dirty="0" smtClean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學年</a:t>
              </a:r>
              <a:r>
                <a:rPr lang="zh-TW" altLang="en-US" sz="36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度超額比序項目積分對照表</a:t>
              </a:r>
            </a:p>
          </p:txBody>
        </p:sp>
      </p:grpSp>
      <p:sp>
        <p:nvSpPr>
          <p:cNvPr id="10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EFF19-B153-4E4F-8329-85257E49E542}" type="slidenum">
              <a:rPr lang="en-US" altLang="zh-TW" smtClean="0">
                <a:solidFill>
                  <a:srgbClr val="9A5315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pPr/>
              <a:t>32</a:t>
            </a:fld>
            <a:endParaRPr lang="en-US" altLang="zh-TW" smtClean="0">
              <a:solidFill>
                <a:srgbClr val="9A5315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4863" y="518923"/>
            <a:ext cx="63367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桃連區免試入學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（優先免試入學）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優先免試入學之緣起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年免試薦送精神為基礎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年免試入學錄取結果：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學生家長已有就近選擇之趨勢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學生只求進入公立學校，錄取後造成跨鄉鎮市遠距就讀情形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為均衡城鄉差距與落實就近入學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入學推動工作小組、優先免試入學工作小組等多次會議討論，採納國中端、高中端、家長與教師建議，以穩健實施為目標。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2F610-CBF7-4863-9603-D0896E67F6BB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高中端免試招生名額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93000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7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8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04D2C-C78E-4001-9C1E-134D5906790F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8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國中端志願錄取方式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351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7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8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77736-DD6B-445E-BDAC-CF4209B677B0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0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優先免試入學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辦理優免之科別：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公立高中之普通科或綜合高中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私立高中之普通科或綜合高中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各國中優先免試名額：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基本分配：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以各國中應屆畢業生人數之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高中附設國中部者，扣除直升名額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，由高中端提供相對應名額。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增額分配：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公立高中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普通科或綜合高中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應用外語、國際貿易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私立高中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普通科或綜合高中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分別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分配最高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名予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區、北區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或全區各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738C8B-7C09-4AF9-A86B-991ABC6A3D2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9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第一類學校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4DB24-9EFB-4BAA-BD3D-AB57F7E30C7E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pSp>
        <p:nvGrpSpPr>
          <p:cNvPr id="16388" name="群組 19"/>
          <p:cNvGrpSpPr>
            <a:grpSpLocks/>
          </p:cNvGrpSpPr>
          <p:nvPr/>
        </p:nvGrpSpPr>
        <p:grpSpPr bwMode="auto">
          <a:xfrm>
            <a:off x="179388" y="1557338"/>
            <a:ext cx="3097212" cy="5086350"/>
            <a:chOff x="714348" y="1500174"/>
            <a:chExt cx="4286250" cy="5086350"/>
          </a:xfrm>
        </p:grpSpPr>
        <p:pic>
          <p:nvPicPr>
            <p:cNvPr id="16390" name="圖片 5" descr="P52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500174"/>
              <a:ext cx="428625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手繪多邊形 18"/>
            <p:cNvSpPr/>
            <p:nvPr/>
          </p:nvSpPr>
          <p:spPr>
            <a:xfrm>
              <a:off x="2146300" y="1778000"/>
              <a:ext cx="992717" cy="2908300"/>
            </a:xfrm>
            <a:custGeom>
              <a:avLst/>
              <a:gdLst>
                <a:gd name="connsiteX0" fmla="*/ 0 w 992717"/>
                <a:gd name="connsiteY0" fmla="*/ 0 h 2908300"/>
                <a:gd name="connsiteX1" fmla="*/ 190500 w 992717"/>
                <a:gd name="connsiteY1" fmla="*/ 723900 h 2908300"/>
                <a:gd name="connsiteX2" fmla="*/ 876300 w 992717"/>
                <a:gd name="connsiteY2" fmla="*/ 863600 h 2908300"/>
                <a:gd name="connsiteX3" fmla="*/ 889000 w 992717"/>
                <a:gd name="connsiteY3" fmla="*/ 290830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717" h="2908300">
                  <a:moveTo>
                    <a:pt x="0" y="0"/>
                  </a:moveTo>
                  <a:cubicBezTo>
                    <a:pt x="22225" y="289983"/>
                    <a:pt x="44450" y="579967"/>
                    <a:pt x="190500" y="723900"/>
                  </a:cubicBezTo>
                  <a:cubicBezTo>
                    <a:pt x="336550" y="867833"/>
                    <a:pt x="759883" y="499533"/>
                    <a:pt x="876300" y="863600"/>
                  </a:cubicBezTo>
                  <a:cubicBezTo>
                    <a:pt x="992717" y="1227667"/>
                    <a:pt x="940858" y="2067983"/>
                    <a:pt x="889000" y="290830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16389" name="文字方塊 4"/>
          <p:cNvSpPr txBox="1">
            <a:spLocks noChangeArrowheads="1"/>
          </p:cNvSpPr>
          <p:nvPr/>
        </p:nvSpPr>
        <p:spPr bwMode="auto">
          <a:xfrm>
            <a:off x="2484438" y="1500188"/>
            <a:ext cx="6659562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全區：</a:t>
            </a:r>
            <a:r>
              <a:rPr lang="zh-TW" altLang="zh-TW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武陵高中與中大壢中，各國中</a:t>
            </a:r>
            <a:r>
              <a:rPr lang="en-US" altLang="zh-TW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en-US" altLang="zh-TW" sz="2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北區：桃園高中與陽明高中，各國中</a:t>
            </a:r>
            <a:r>
              <a:rPr lang="en-US" altLang="zh-TW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en-US" altLang="zh-TW" sz="2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南區：內壢高中與中壢高商，各國中</a:t>
            </a:r>
            <a:r>
              <a:rPr lang="en-US" altLang="zh-TW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en-US" altLang="zh-TW" sz="22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全區增額分配：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大園國際高中各國中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私立高中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各公立國中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名及該校國中部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endParaRPr lang="en-US" altLang="zh-TW" sz="2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北區增額分配：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桃園高中與陽明高中，各國中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壽山高中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國貿科，各國中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壽山高中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應用外語科，各國中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en-US" altLang="zh-TW" sz="2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南區增額分配：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中大壢中、內壢高中與中壢高商，各國中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中壢高商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國貿科，各國中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中壢家商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應用外語科，各國中</a:t>
            </a:r>
            <a:r>
              <a:rPr lang="en-US" altLang="zh-TW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名。</a:t>
            </a:r>
            <a:endParaRPr lang="en-US" altLang="zh-TW" sz="22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第二類學校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1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2763" y="1357313"/>
            <a:ext cx="4273550" cy="5072062"/>
          </a:xfrm>
        </p:spPr>
      </p:pic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4427538" y="1519238"/>
            <a:ext cx="46085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龜山區：壽山高中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蘆竹區：南崁高中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大園區：大園國際高中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觀音區：觀音高中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新屋區：新屋高中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楊梅區：楊梅高中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平鎮區：平鎮高中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龍潭區：龍潭高中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大溪區：大溪高中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復興區：大溪高中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八德區：永豐高中</a:t>
            </a:r>
            <a:endParaRPr lang="zh-TW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3429000" y="2071688"/>
            <a:ext cx="504825" cy="503237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2214563" y="3143250"/>
            <a:ext cx="503237" cy="503238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甜甜圈 7"/>
          <p:cNvSpPr/>
          <p:nvPr/>
        </p:nvSpPr>
        <p:spPr>
          <a:xfrm>
            <a:off x="1500188" y="3071813"/>
            <a:ext cx="503237" cy="503237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2143125" y="3714750"/>
            <a:ext cx="504825" cy="503238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2928938" y="3500438"/>
            <a:ext cx="504825" cy="503237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3571875" y="4714875"/>
            <a:ext cx="503238" cy="504825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甜甜圈 11"/>
          <p:cNvSpPr/>
          <p:nvPr/>
        </p:nvSpPr>
        <p:spPr>
          <a:xfrm>
            <a:off x="2857500" y="1643063"/>
            <a:ext cx="504825" cy="504825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甜甜圈 12"/>
          <p:cNvSpPr/>
          <p:nvPr/>
        </p:nvSpPr>
        <p:spPr>
          <a:xfrm>
            <a:off x="2071688" y="1643063"/>
            <a:ext cx="503237" cy="504825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甜甜圈 13"/>
          <p:cNvSpPr/>
          <p:nvPr/>
        </p:nvSpPr>
        <p:spPr>
          <a:xfrm>
            <a:off x="1357313" y="2000250"/>
            <a:ext cx="503237" cy="503238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甜甜圈 14"/>
          <p:cNvSpPr/>
          <p:nvPr/>
        </p:nvSpPr>
        <p:spPr>
          <a:xfrm>
            <a:off x="928688" y="2500313"/>
            <a:ext cx="504825" cy="503237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甜甜圈 15"/>
          <p:cNvSpPr/>
          <p:nvPr/>
        </p:nvSpPr>
        <p:spPr>
          <a:xfrm>
            <a:off x="2928938" y="2786063"/>
            <a:ext cx="504825" cy="503237"/>
          </a:xfrm>
          <a:prstGeom prst="donut">
            <a:avLst>
              <a:gd name="adj" fmla="val 118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42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7241D-48D2-43C9-8714-8947298CAC56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桃園市做好準備  迎向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年國教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67B1DB-C8FD-46F6-9CD4-3E59C86FAEF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7173" name="Picture 7" descr="Capture_2014_02_13_11_05_49_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59271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>
            <a:spLocks/>
          </p:cNvSpPr>
          <p:nvPr/>
        </p:nvSpPr>
        <p:spPr bwMode="auto">
          <a:xfrm>
            <a:off x="107950" y="2276475"/>
            <a:ext cx="9036050" cy="35290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/>
            </a:pPr>
            <a:r>
              <a:rPr kumimoji="0"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率全國之先已辦理</a:t>
            </a:r>
            <a:r>
              <a:rPr kumimoji="0"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次的試模擬測驗及分發作業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/>
            </a:pP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22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日辦理全市模擬</a:t>
            </a:r>
            <a:r>
              <a:rPr kumimoji="0"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測驗</a:t>
            </a:r>
            <a: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8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~16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日進行志願選填與模擬</a:t>
            </a:r>
            <a:r>
              <a:rPr kumimoji="0"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分發</a:t>
            </a:r>
            <a:r>
              <a:rPr kumimoji="0" lang="zh-TW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TW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kumimoji="0" lang="en-US" altLang="zh-TW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zh-TW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13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日放榜</a:t>
            </a:r>
            <a:r>
              <a:rPr kumimoji="0"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kumimoji="0" lang="zh-TW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/>
            </a:pP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連續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年辦理全市高中職</a:t>
            </a:r>
            <a:r>
              <a:rPr kumimoji="0" lang="zh-TW" alt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博覽會</a:t>
            </a:r>
            <a: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日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高中職博覽會</a:t>
            </a:r>
            <a:r>
              <a:rPr kumimoji="0" lang="en-US" altLang="zh-TW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北科大附屬桃園農工</a:t>
            </a:r>
            <a:r>
              <a:rPr kumimoji="0" lang="en-US" altLang="zh-TW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/>
            </a:pP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網路博覽會持續中。</a:t>
            </a:r>
            <a:endParaRPr kumimoji="0" lang="en-US" altLang="zh-TW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/>
            </a:pP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全員進行適性輔導</a:t>
            </a:r>
            <a:r>
              <a:rPr kumimoji="0"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kumimoji="0" lang="zh-TW" alt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第三類學校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5" name="內容版面配置區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8" y="1500188"/>
            <a:ext cx="4248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字方塊 5"/>
          <p:cNvSpPr txBox="1">
            <a:spLocks noChangeArrowheads="1"/>
          </p:cNvSpPr>
          <p:nvPr/>
        </p:nvSpPr>
        <p:spPr bwMode="auto">
          <a:xfrm>
            <a:off x="4572000" y="1412875"/>
            <a:ext cx="43926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桃園區：永豐高中、壽山高中、南崁高中、大園國際高中。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中壢區：永豐高中、平鎮高中、大園高中、楊梅高中、觀音高中、新屋高中。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永豐高中與大園國際高中位近桃園區與中壢區，同時支援兩區。 </a:t>
            </a:r>
            <a:endParaRPr lang="en-US" altLang="zh-TW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本類學校以總提供比率接近為原則。</a:t>
            </a:r>
            <a:endParaRPr lang="zh-TW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上箭號 6"/>
          <p:cNvSpPr/>
          <p:nvPr/>
        </p:nvSpPr>
        <p:spPr>
          <a:xfrm>
            <a:off x="3143250" y="2714625"/>
            <a:ext cx="2159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向上箭號 7"/>
          <p:cNvSpPr/>
          <p:nvPr/>
        </p:nvSpPr>
        <p:spPr>
          <a:xfrm rot="15287437">
            <a:off x="3629025" y="2444750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 rot="10588426">
            <a:off x="3370263" y="2078038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向上箭號 9"/>
          <p:cNvSpPr/>
          <p:nvPr/>
        </p:nvSpPr>
        <p:spPr>
          <a:xfrm>
            <a:off x="2439988" y="2924175"/>
            <a:ext cx="215900" cy="3619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1" name="向上箭號 10"/>
          <p:cNvSpPr/>
          <p:nvPr/>
        </p:nvSpPr>
        <p:spPr>
          <a:xfrm rot="10800000">
            <a:off x="2439988" y="2239963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向上箭號 11"/>
          <p:cNvSpPr/>
          <p:nvPr/>
        </p:nvSpPr>
        <p:spPr>
          <a:xfrm rot="1918854">
            <a:off x="2090738" y="2836863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" name="向上箭號 12"/>
          <p:cNvSpPr/>
          <p:nvPr/>
        </p:nvSpPr>
        <p:spPr>
          <a:xfrm rot="18662223">
            <a:off x="2840038" y="2936875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 rot="7586765">
            <a:off x="2844800" y="2212975"/>
            <a:ext cx="215900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844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463A0-7FBC-4EC5-A8AF-7FBAAA7EC069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16" name="向上箭號 15"/>
          <p:cNvSpPr/>
          <p:nvPr/>
        </p:nvSpPr>
        <p:spPr>
          <a:xfrm rot="7586765">
            <a:off x="2058988" y="2355850"/>
            <a:ext cx="215900" cy="431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北區國中舉例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1080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大園區公立冠軍國中，九年級生為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人，優免名額：基本分配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165752-EF64-45EF-93F5-B402A7E0628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430399461"/>
              </p:ext>
            </p:extLst>
          </p:nvPr>
        </p:nvGraphicFramePr>
        <p:xfrm>
          <a:off x="1475656" y="2533352"/>
          <a:ext cx="6984776" cy="43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721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南區國中舉例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1080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龍潭區公立第一國中，九年級生為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人，優免名額：基本分配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9F6614-D1D4-43F7-BA93-A56B8BA00CEB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2969372373"/>
              </p:ext>
            </p:extLst>
          </p:nvPr>
        </p:nvGraphicFramePr>
        <p:xfrm>
          <a:off x="1403648" y="2555118"/>
          <a:ext cx="6096000" cy="43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217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中壢區國中舉例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1080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中壢區公立特優國中，九年級生為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人，優免名額：基本分配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76CDD2-7BEF-4D3E-A9EB-CFBFEDEC970C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48684137"/>
              </p:ext>
            </p:extLst>
          </p:nvPr>
        </p:nvGraphicFramePr>
        <p:xfrm>
          <a:off x="1932384" y="2533352"/>
          <a:ext cx="6096000" cy="43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699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桃園區國中舉例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10807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桃園區公立首善國中，九年級生為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人，優免名額：基本分配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增額分配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D0367-4B55-44D5-B1F1-5F127C1C6C86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1207867961"/>
              </p:ext>
            </p:extLst>
          </p:nvPr>
        </p:nvGraphicFramePr>
        <p:xfrm>
          <a:off x="1932384" y="2533352"/>
          <a:ext cx="6096000" cy="43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831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4863" y="518923"/>
            <a:ext cx="63367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桃連區免試入學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（特色招生）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6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323528" y="1268760"/>
          <a:ext cx="8460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179388" y="2420938"/>
            <a:ext cx="89646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數理科技國際教育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班、語文國際教育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大園國際高中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語文國際教育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全國其他區：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基北區：師大附中、政大附中，各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竹苗區：竹科實中，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台南區：台南一中、台南女中、家齊女中、南科實中、新營高中、台南二中、大灣高中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考試分發</a:t>
            </a:r>
            <a:r>
              <a:rPr lang="en-US" altLang="zh-TW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文字方塊 1"/>
          <p:cNvSpPr txBox="1">
            <a:spLocks noChangeArrowheads="1"/>
          </p:cNvSpPr>
          <p:nvPr/>
        </p:nvSpPr>
        <p:spPr bwMode="auto">
          <a:xfrm>
            <a:off x="287338" y="1341438"/>
            <a:ext cx="88566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武陵高中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科學班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班、舞蹈班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中壢高中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音樂班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陽明高中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南崁高中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永豐高中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平鎮高中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大園國際高中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大溪高中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北科大附屬桃園農工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壽山高中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觀音高中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>
              <a:buFont typeface="Arial" pitchFamily="34" charset="0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新屋高中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班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290638"/>
          <a:ext cx="8424936" cy="537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880320"/>
                <a:gridCol w="3316221"/>
                <a:gridCol w="517493"/>
                <a:gridCol w="846806"/>
              </a:tblGrid>
              <a:tr h="320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3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</a:t>
                      </a:r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機械科特色班</a:t>
                      </a:r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8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動力機械群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國立台北科大附屬桃園農工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汽車工程特色班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en-US" altLang="zh-TW" sz="18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飛機修護科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無人機特色班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汽車科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動力鐵道特色班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桃園市私立清華高中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軌道車輛科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軌道車輛科特色班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電機電子群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8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18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機器人特色班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電機科特色班</a:t>
                      </a:r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13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資訊技能務實致用班</a:t>
                      </a:r>
                      <a:r>
                        <a:rPr lang="en-US" altLang="zh-TW" sz="18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023">
            <a:off x="433388" y="2227263"/>
            <a:ext cx="2482850" cy="238601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665" name="圖片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760913"/>
            <a:ext cx="106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61" y="-99392"/>
            <a:ext cx="9134642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9752" y="875473"/>
            <a:ext cx="3960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適性入學</a:t>
            </a:r>
            <a:endParaRPr lang="zh-TW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1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3200" y="1557338"/>
          <a:ext cx="8496944" cy="4608516"/>
        </p:xfrm>
        <a:graphic>
          <a:graphicData uri="http://schemas.openxmlformats.org/drawingml/2006/table">
            <a:tbl>
              <a:tblPr/>
              <a:tblGrid>
                <a:gridCol w="864096"/>
                <a:gridCol w="2568538"/>
                <a:gridCol w="4056198"/>
                <a:gridCol w="432048"/>
                <a:gridCol w="576064"/>
              </a:tblGrid>
              <a:tr h="38404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商管群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國際貿易科特色班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292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資料處理科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會計資訊特色班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電子商務經營實務班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應用外語科英文組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觀光英文特色班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292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應用外語科日文組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日文特色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應用外語科英文組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英文特色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應用外語科英文組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英文國際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應用外語科日文組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日文國際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0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應用外語科英文組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00" y="1241425"/>
          <a:ext cx="8473293" cy="320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39"/>
                <a:gridCol w="2561294"/>
                <a:gridCol w="4032448"/>
                <a:gridCol w="432048"/>
                <a:gridCol w="576064"/>
              </a:tblGrid>
              <a:tr h="320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1881188"/>
          <a:ext cx="8496944" cy="3456384"/>
        </p:xfrm>
        <a:graphic>
          <a:graphicData uri="http://schemas.openxmlformats.org/drawingml/2006/table">
            <a:tbl>
              <a:tblPr/>
              <a:tblGrid>
                <a:gridCol w="864096"/>
                <a:gridCol w="2808312"/>
                <a:gridCol w="3816424"/>
                <a:gridCol w="432048"/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國立台北科大附屬桃園農工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農場經營科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農業群特色班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家政群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時尚造型婚禮設計班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幼兒保育科特色班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桃園市私立治平高中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時尚造型科特色班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設計群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146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廣告設計科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廣告設計科特色班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多媒體設計科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數位媒體特色班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5438" y="1557338"/>
          <a:ext cx="8473293" cy="320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39"/>
                <a:gridCol w="2787475"/>
                <a:gridCol w="3806267"/>
                <a:gridCol w="432048"/>
                <a:gridCol w="576064"/>
              </a:tblGrid>
              <a:tr h="320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矩形 4"/>
          <p:cNvSpPr>
            <a:spLocks noChangeArrowheads="1"/>
          </p:cNvSpPr>
          <p:nvPr/>
        </p:nvSpPr>
        <p:spPr bwMode="auto">
          <a:xfrm>
            <a:off x="288925" y="6092825"/>
            <a:ext cx="83867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年學年度合計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群 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51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 共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2298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名額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8925" y="1547813"/>
          <a:ext cx="8531279" cy="4464499"/>
        </p:xfrm>
        <a:graphic>
          <a:graphicData uri="http://schemas.openxmlformats.org/drawingml/2006/table">
            <a:tbl>
              <a:tblPr/>
              <a:tblGrid>
                <a:gridCol w="898431"/>
                <a:gridCol w="2808312"/>
                <a:gridCol w="3816424"/>
                <a:gridCol w="432048"/>
                <a:gridCol w="576064"/>
              </a:tblGrid>
              <a:tr h="34342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餐旅群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桃園市私立新興高中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桃園市私立大興高中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航空餐飲特色班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桃園市私立方曙商工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微型創業特色班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中式漢餅特色班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中式點心特色班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鐵板燒料理特色班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泰式料理特色班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日本料理特色班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桃園市私立育達高中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餐飲管理特色班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桃園市私立振聲高中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國際餐旅管理班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藝術群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桃園市私立永平工商</a:t>
                      </a: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表演藝術科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綜藝表演特色班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5438" y="1222375"/>
          <a:ext cx="8473293" cy="320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39"/>
                <a:gridCol w="2787475"/>
                <a:gridCol w="3806267"/>
                <a:gridCol w="432048"/>
                <a:gridCol w="576064"/>
              </a:tblGrid>
              <a:tr h="320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特色班科別名稱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桃連區特色招生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五專部分免試名額納入本區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smtClean="0"/>
              <a:t>五專免試入學管道順序：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可選填</a:t>
            </a:r>
            <a:r>
              <a:rPr lang="en-US" altLang="zh-TW" smtClean="0"/>
              <a:t>10</a:t>
            </a:r>
            <a:r>
              <a:rPr lang="zh-TW" altLang="en-US" smtClean="0"/>
              <a:t>志願，不排擠高中高職志願，三者志願混排。</a:t>
            </a:r>
            <a:endParaRPr lang="en-US" altLang="zh-TW" smtClean="0"/>
          </a:p>
          <a:p>
            <a:r>
              <a:rPr lang="zh-TW" altLang="en-US" smtClean="0"/>
              <a:t>志願積分單獨計算，系統單獨分發。</a:t>
            </a:r>
            <a:endParaRPr lang="en-US" altLang="zh-TW" smtClean="0"/>
          </a:p>
          <a:p>
            <a:r>
              <a:rPr lang="zh-TW" altLang="en-US" smtClean="0"/>
              <a:t>錄取高中職或五專：視學生志願之排序。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65A139-503D-43E3-BD10-17D735CD6D04}" type="slidenum">
              <a:rPr kumimoji="0" lang="en-US" sz="1200">
                <a:solidFill>
                  <a:srgbClr val="0C3226"/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en-US" sz="1200">
              <a:solidFill>
                <a:srgbClr val="0C3226"/>
              </a:solidFill>
              <a:latin typeface="+mn-lt"/>
              <a:ea typeface="+mn-ea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547664" y="2132856"/>
          <a:ext cx="727280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桃連區免試志願選填分發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FCEC2-2F8D-4E14-9698-6ED5413409F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免試志願選填混排說明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B0272-E4E0-495B-9BE1-047C65DE60F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86225"/>
        </p:xfrm>
        <a:graphic>
          <a:graphicData uri="http://schemas.openxmlformats.org/drawingml/2006/table">
            <a:tbl>
              <a:tblPr/>
              <a:tblGrid>
                <a:gridCol w="1666875"/>
                <a:gridCol w="3168650"/>
                <a:gridCol w="3394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高中職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五專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**高中普通科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++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高中普通科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++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高職綜合高中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**五專護理科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**高職應外科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高職應外科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--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五專護理科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8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**五專輪機科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9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++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高職化工科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說明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高中高職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30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個志願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五專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10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個志願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五專部分名額納入桃連區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4FDB8-A57F-41CE-A1C2-69720C97928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00200"/>
            <a:ext cx="3887787" cy="4924425"/>
          </a:xfrm>
          <a:noFill/>
        </p:spPr>
      </p:pic>
      <p:pic>
        <p:nvPicPr>
          <p:cNvPr id="3686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00200"/>
            <a:ext cx="3816350" cy="492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104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免試入學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1600200"/>
            <a:ext cx="7056784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桃連區共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所高中職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部分五專有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學區名額（竹苗區、新北區）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蘆竹區、龜山區、八德區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楊梅區、龍潭區、新屋區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職可選填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30志願</a:t>
            </a: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五專可另外選填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10志願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編號版面配置區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B9951AC-EF53-4EA6-92A3-915C122498EB}" type="slidenum">
              <a:rPr lang="zh-TW" altLang="en-US" sz="1200">
                <a:solidFill>
                  <a:srgbClr val="104031"/>
                </a:solidFill>
                <a:latin typeface="Arial" pitchFamily="34" charset="0"/>
              </a:rPr>
              <a:pPr algn="r"/>
              <a:t>58</a:t>
            </a:fld>
            <a:endParaRPr lang="en-US" altLang="zh-TW" sz="1200">
              <a:solidFill>
                <a:srgbClr val="104031"/>
              </a:solidFill>
              <a:latin typeface="Arial" pitchFamily="34" charset="0"/>
            </a:endParaRPr>
          </a:p>
        </p:txBody>
      </p:sp>
      <p:sp>
        <p:nvSpPr>
          <p:cNvPr id="50179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諮詢專線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4294967295"/>
          </p:nvPr>
        </p:nvSpPr>
        <p:spPr>
          <a:xfrm>
            <a:off x="223838" y="1760538"/>
            <a:ext cx="8713787" cy="3097212"/>
          </a:xfrm>
        </p:spPr>
        <p:txBody>
          <a:bodyPr>
            <a:normAutofit/>
          </a:bodyPr>
          <a:lstStyle/>
          <a:p>
            <a:pPr marL="514350" indent="-457200" eaLnBrk="1" hangingPunct="1">
              <a:lnSpc>
                <a:spcPct val="90000"/>
              </a:lnSpc>
              <a:buFont typeface="Arial" pitchFamily="34" charset="0"/>
              <a:buBlip>
                <a:blip r:embed="rId3"/>
              </a:buBlip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諮詢專線：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各校教務主任、輔導主任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地方宣導團責任區講師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桃園市政府教育局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kumimoji="1" lang="en-US" altLang="zh-TW" sz="3200" dirty="0" smtClean="0">
                <a:latin typeface="標楷體" pitchFamily="65" charset="-120"/>
                <a:ea typeface="標楷體" pitchFamily="65" charset="-120"/>
              </a:rPr>
              <a:t>   03-3396636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kumimoji="1" lang="zh-TW" altLang="en-US" sz="4700" b="1" dirty="0" smtClean="0">
              <a:latin typeface="標楷體" pitchFamily="65" charset="-120"/>
              <a:ea typeface="標楷體" pitchFamily="65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Blip>
                <a:blip r:embed="rId4"/>
              </a:buBlip>
              <a:defRPr/>
            </a:pP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 bwMode="auto">
          <a:xfrm>
            <a:off x="0" y="5445224"/>
            <a:ext cx="871378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403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系統商</a:t>
            </a:r>
            <a: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403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04-23152500#502  </a:t>
            </a: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403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陳經理</a:t>
            </a:r>
          </a:p>
          <a:p>
            <a:pPr marL="914400" marR="0" lvl="1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10403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900113" y="26035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b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適性入學宣導網說明</a:t>
            </a:r>
            <a:endParaRPr lang="zh-TW" altLang="en-US" dirty="0" smtClean="0">
              <a:ln>
                <a:noFill/>
              </a:ln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12C054-5A14-4B29-A350-0DA643FD9E3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686" t="9125" r="2466" b="3867"/>
          <a:stretch/>
        </p:blipFill>
        <p:spPr>
          <a:xfrm>
            <a:off x="251520" y="1556792"/>
            <a:ext cx="8784976" cy="47995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3905" y="6169581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http://adapt.k12ea.gov.tw/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61769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5" name="標題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b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學年度適性入學成果</a:t>
            </a:r>
          </a:p>
        </p:txBody>
      </p:sp>
      <p:pic>
        <p:nvPicPr>
          <p:cNvPr id="8196" name="圖片 5" descr="高中職免試入學 平均報到率八成七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558925"/>
            <a:ext cx="2500312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8358188" y="1571625"/>
            <a:ext cx="671512" cy="5143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框架 6"/>
          <p:cNvSpPr/>
          <p:nvPr/>
        </p:nvSpPr>
        <p:spPr>
          <a:xfrm>
            <a:off x="2857500" y="2143125"/>
            <a:ext cx="1071563" cy="371475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552" y="1556792"/>
            <a:ext cx="8310562" cy="758825"/>
            <a:chOff x="720" y="-712"/>
            <a:chExt cx="2256" cy="4457"/>
          </a:xfrm>
        </p:grpSpPr>
        <p:sp>
          <p:nvSpPr>
            <p:cNvPr id="123911" name="AutoShape 16"/>
            <p:cNvSpPr>
              <a:spLocks noChangeArrowheads="1"/>
            </p:cNvSpPr>
            <p:nvPr/>
          </p:nvSpPr>
          <p:spPr bwMode="gray">
            <a:xfrm>
              <a:off x="720" y="-712"/>
              <a:ext cx="2256" cy="445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99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endParaRPr>
            </a:p>
          </p:txBody>
        </p:sp>
        <p:sp>
          <p:nvSpPr>
            <p:cNvPr id="123912" name="AutoShape 17"/>
            <p:cNvSpPr>
              <a:spLocks noChangeArrowheads="1"/>
            </p:cNvSpPr>
            <p:nvPr/>
          </p:nvSpPr>
          <p:spPr bwMode="gray">
            <a:xfrm>
              <a:off x="767" y="-334"/>
              <a:ext cx="2188" cy="3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000000"/>
                  </a:solidFill>
                  <a:latin typeface="Cataneo BT" pitchFamily="66" charset="0"/>
                  <a:ea typeface="標楷體" pitchFamily="65" charset="-120"/>
                </a:rPr>
                <a:t>桃園市政府教育局十二年國教資訊網 </a:t>
              </a:r>
              <a:r>
                <a:rPr lang="en-US" altLang="zh-TW" sz="1800">
                  <a:solidFill>
                    <a:srgbClr val="000000"/>
                  </a:solidFill>
                  <a:latin typeface="Cataneo BT" pitchFamily="66" charset="0"/>
                  <a:ea typeface="標楷體" pitchFamily="65" charset="-120"/>
                </a:rPr>
                <a:t>http://12basic.tyc.edu.tw/</a:t>
              </a:r>
              <a:endParaRPr lang="zh-TW" altLang="en-US" sz="1800">
                <a:solidFill>
                  <a:srgbClr val="000000"/>
                </a:solidFill>
                <a:latin typeface="Cataneo BT" pitchFamily="66" charset="0"/>
                <a:ea typeface="標楷體" pitchFamily="65" charset="-120"/>
              </a:endParaRPr>
            </a:p>
          </p:txBody>
        </p:sp>
        <p:sp>
          <p:nvSpPr>
            <p:cNvPr id="123913" name="AutoShape 19"/>
            <p:cNvSpPr>
              <a:spLocks noChangeArrowheads="1"/>
            </p:cNvSpPr>
            <p:nvPr/>
          </p:nvSpPr>
          <p:spPr bwMode="gray">
            <a:xfrm>
              <a:off x="773" y="393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pitchFamily="34" charset="0"/>
                <a:ea typeface="微軟正黑體" pitchFamily="34" charset="-120"/>
              </a:endParaRPr>
            </a:p>
          </p:txBody>
        </p:sp>
      </p:grpSp>
      <p:pic>
        <p:nvPicPr>
          <p:cNvPr id="11" name="圖片 10"/>
          <p:cNvPicPr/>
          <p:nvPr/>
        </p:nvPicPr>
        <p:blipFill rotWithShape="1">
          <a:blip r:embed="rId3" cstate="print"/>
          <a:srcRect l="25581" t="12946" r="24518" b="23765"/>
          <a:stretch/>
        </p:blipFill>
        <p:spPr bwMode="auto">
          <a:xfrm>
            <a:off x="734791" y="2439392"/>
            <a:ext cx="7949554" cy="415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2286000" y="5486400"/>
            <a:ext cx="45910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6000" kern="1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Thank You !</a:t>
            </a:r>
            <a:endParaRPr lang="zh-TW" altLang="en-US" sz="6000" kern="10">
              <a:ln w="2857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/>
              <a:cs typeface="Verdana"/>
            </a:endParaRP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gray">
          <a:xfrm>
            <a:off x="838200" y="838200"/>
            <a:ext cx="7391400" cy="24384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每個孩子都是</a:t>
            </a:r>
            <a:r>
              <a:rPr lang="zh-TW" altLang="en-US" sz="3200" b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獨一無二</a:t>
            </a: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教育的目的，是為了</a:t>
            </a:r>
            <a:r>
              <a:rPr lang="zh-TW" altLang="en-US" sz="3200" b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孩子的一生</a:t>
            </a: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而不只是為他們</a:t>
            </a:r>
            <a:r>
              <a:rPr lang="zh-TW" altLang="en-US" sz="3200" b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短暫的學校生涯</a:t>
            </a: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而已。</a:t>
            </a:r>
            <a:endParaRPr lang="en-US" altLang="zh-TW" sz="3200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TW" altLang="en-US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～ </a:t>
            </a:r>
            <a:r>
              <a:rPr lang="en-US" altLang="zh-TW" sz="3200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Charles  Hendy </a:t>
            </a:r>
            <a:endParaRPr lang="zh-TW" altLang="en-US" sz="3200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844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914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61" y="-99392"/>
            <a:ext cx="913464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302" y="1196752"/>
            <a:ext cx="63367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代結語</a:t>
            </a:r>
            <a:endParaRPr lang="en-US" altLang="zh-TW" sz="6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42988" y="2531696"/>
            <a:ext cx="7058025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ts val="3800"/>
              </a:lnSpc>
              <a:defRPr/>
            </a:pPr>
            <a:r>
              <a:rPr lang="zh-TW" altLang="en-US" sz="2800" b="1" dirty="0" smtClean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面對</a:t>
            </a:r>
            <a:r>
              <a:rPr lang="zh-TW" altLang="en-US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入學方式的變革，鼓勵孩子做好準備，把握機會，讓學生適性發展、揮灑屬於自己的天空。期待十二年國民基本教育培育出更多不同領域的菁英</a:t>
            </a:r>
            <a:r>
              <a:rPr lang="en-US" altLang="zh-TW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!</a:t>
            </a:r>
          </a:p>
          <a:p>
            <a:pPr eaLnBrk="0" hangingPunct="0">
              <a:defRPr/>
            </a:pPr>
            <a:r>
              <a:rPr lang="zh-TW" altLang="en-US" sz="2800" b="1" dirty="0">
                <a:solidFill>
                  <a:srgbClr val="10253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7" name="文字方塊 1"/>
          <p:cNvSpPr txBox="1"/>
          <p:nvPr/>
        </p:nvSpPr>
        <p:spPr>
          <a:xfrm>
            <a:off x="467544" y="5661248"/>
            <a:ext cx="844333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是魚就讓他在大海遙</a:t>
            </a:r>
            <a:r>
              <a:rPr lang="zh-TW" sz="2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遊</a:t>
            </a:r>
            <a:r>
              <a:rPr lang="zh-TW" altLang="en-US" sz="2800" b="1" kern="1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，是鳥就讓他在天空展翅飛翔</a:t>
            </a:r>
            <a:endParaRPr lang="zh-TW" sz="2800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好神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4" name="Object 6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5121275" cy="6858000"/>
        </p:xfrm>
        <a:graphic>
          <a:graphicData uri="http://schemas.openxmlformats.org/presentationml/2006/ole">
            <p:oleObj spid="_x0000_s56322" name="點陣圖影像" r:id="rId4" imgW="3448531" imgH="3591426" progId="PBrush">
              <p:embed/>
            </p:oleObj>
          </a:graphicData>
        </a:graphic>
      </p:graphicFrame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076825" y="1447800"/>
            <a:ext cx="4067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"/>
            </a:pPr>
            <a:r>
              <a:rPr lang="zh-TW" altLang="en-US" sz="3200" b="1">
                <a:solidFill>
                  <a:srgbClr val="993300"/>
                </a:solidFill>
              </a:rPr>
              <a:t>教育決定台灣的未來，你我決定台灣的教育。</a:t>
            </a:r>
          </a:p>
          <a:p>
            <a:pPr marL="342900" indent="-342900" algn="l">
              <a:spcBef>
                <a:spcPct val="50000"/>
              </a:spcBef>
              <a:buFont typeface="Wingdings" pitchFamily="2" charset="2"/>
              <a:buNone/>
            </a:pPr>
            <a:endParaRPr lang="zh-TW" altLang="en-US" sz="3200" b="1">
              <a:solidFill>
                <a:srgbClr val="993300"/>
              </a:solidFill>
            </a:endParaRPr>
          </a:p>
          <a:p>
            <a:pPr marL="342900" indent="-342900" algn="l">
              <a:spcBef>
                <a:spcPct val="50000"/>
              </a:spcBef>
              <a:buFont typeface="Wingdings" pitchFamily="2" charset="2"/>
              <a:buChar char=""/>
            </a:pPr>
            <a:r>
              <a:rPr lang="zh-TW" altLang="en-US" sz="3200" b="1">
                <a:solidFill>
                  <a:srgbClr val="993300"/>
                </a:solidFill>
              </a:rPr>
              <a:t>台灣一點也不大</a:t>
            </a:r>
            <a:r>
              <a:rPr lang="zh-TW" altLang="zh-TW" sz="3200" b="1">
                <a:solidFill>
                  <a:srgbClr val="993300"/>
                </a:solidFill>
              </a:rPr>
              <a:t>，但你我灑一點鹽巴，就會起變化。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1916113"/>
            <a:ext cx="8015288" cy="914400"/>
          </a:xfrm>
          <a:noFill/>
        </p:spPr>
        <p:txBody>
          <a:bodyPr/>
          <a:lstStyle/>
          <a:p>
            <a:endParaRPr lang="zh-TW" altLang="en-US" smtClean="0">
              <a:ln>
                <a:noFill/>
              </a:ln>
            </a:endParaRPr>
          </a:p>
        </p:txBody>
      </p:sp>
      <p:pic>
        <p:nvPicPr>
          <p:cNvPr id="65539" name="Picture 3" descr="卡娃伊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34188"/>
          </a:xfrm>
          <a:noFill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580112" y="4149080"/>
            <a:ext cx="2664941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dirty="0" smtClean="0">
                <a:solidFill>
                  <a:schemeClr val="bg1"/>
                </a:solidFill>
                <a:ea typeface="華康魏碑體(P)" pitchFamily="2" charset="-120"/>
              </a:rPr>
              <a:t>謝謝</a:t>
            </a:r>
            <a:r>
              <a:rPr lang="en-US" altLang="zh-TW" sz="7200" dirty="0" smtClean="0">
                <a:solidFill>
                  <a:schemeClr val="bg1"/>
                </a:solidFill>
                <a:ea typeface="華康魏碑體(P)" pitchFamily="2" charset="-120"/>
              </a:rPr>
              <a:t>!</a:t>
            </a:r>
            <a:endParaRPr lang="zh-TW" altLang="en-US" sz="7200" dirty="0">
              <a:solidFill>
                <a:schemeClr val="bg1"/>
              </a:solidFill>
              <a:ea typeface="華康魏碑體(P)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apture_2016_09_09_23_38_25_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70580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hape 82"/>
          <p:cNvSpPr>
            <a:spLocks noGrp="1"/>
          </p:cNvSpPr>
          <p:nvPr>
            <p:ph type="title" idx="4294967295"/>
          </p:nvPr>
        </p:nvSpPr>
        <p:spPr/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105學年度適性入學成果</a:t>
            </a:r>
          </a:p>
        </p:txBody>
      </p:sp>
      <p:sp>
        <p:nvSpPr>
          <p:cNvPr id="6148" name="Shape 84"/>
          <p:cNvSpPr>
            <a:spLocks noChangeArrowheads="1"/>
          </p:cNvSpPr>
          <p:nvPr/>
        </p:nvSpPr>
        <p:spPr bwMode="auto">
          <a:xfrm>
            <a:off x="3924300" y="1628775"/>
            <a:ext cx="1079500" cy="3095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kumimoji="0" lang="zh-TW" altLang="en-US" sz="18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全國免試作業流程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37416083"/>
              </p:ext>
            </p:extLst>
          </p:nvPr>
        </p:nvGraphicFramePr>
        <p:xfrm>
          <a:off x="-1116632" y="1412776"/>
          <a:ext cx="108732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560A889-99E7-46EA-8235-6E3D3EA36F63}" type="slidenum">
              <a:rPr kumimoji="0" lang="en-US" altLang="zh-TW" sz="1200">
                <a:solidFill>
                  <a:srgbClr val="0C3226"/>
                </a:solidFill>
                <a:latin typeface="+mn-lt"/>
              </a:rPr>
              <a:pPr algn="r">
                <a:defRPr/>
              </a:pPr>
              <a:t>8</a:t>
            </a:fld>
            <a:endParaRPr kumimoji="0" lang="en-US" altLang="zh-TW" sz="1200">
              <a:solidFill>
                <a:srgbClr val="0C322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627313" y="620713"/>
            <a:ext cx="5977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年度重要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日程表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5-1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99076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778891"/>
              </p:ext>
            </p:extLst>
          </p:nvPr>
        </p:nvGraphicFramePr>
        <p:xfrm>
          <a:off x="611188" y="1557338"/>
          <a:ext cx="8207375" cy="4882520"/>
        </p:xfrm>
        <a:graphic>
          <a:graphicData uri="http://schemas.openxmlformats.org/drawingml/2006/table">
            <a:tbl>
              <a:tblPr/>
              <a:tblGrid>
                <a:gridCol w="576262"/>
                <a:gridCol w="431800"/>
                <a:gridCol w="431800"/>
                <a:gridCol w="2520950"/>
                <a:gridCol w="2160588"/>
                <a:gridCol w="2085975"/>
              </a:tblGrid>
              <a:tr h="5755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月份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特色招生甄選入學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免試入學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教育會考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rowSpan="11"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科學班報到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-9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日：藝才班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戲劇班、美術班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寄發國中教育會考准考證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-16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日：藝才班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舞蹈班、音樂班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術科測驗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29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-30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日：特色招生專業群科甄選入學術科測驗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4584</Words>
  <Application>Microsoft Office PowerPoint</Application>
  <PresentationFormat>如螢幕大小 (4:3)</PresentationFormat>
  <Paragraphs>1118</Paragraphs>
  <Slides>65</Slides>
  <Notes>14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68" baseType="lpstr">
      <vt:lpstr>MSC_MS_EA_Buisiness_ID04</vt:lpstr>
      <vt:lpstr>文件</vt:lpstr>
      <vt:lpstr>點陣圖影像</vt:lpstr>
      <vt:lpstr>投影片 1</vt:lpstr>
      <vt:lpstr>報告內容</vt:lpstr>
      <vt:lpstr>投影片 3</vt:lpstr>
      <vt:lpstr>桃園市做好準備  迎向12年國教</vt:lpstr>
      <vt:lpstr>投影片 5</vt:lpstr>
      <vt:lpstr>104學年度適性入學成果</vt:lpstr>
      <vt:lpstr>105學年度適性入學成果</vt:lpstr>
      <vt:lpstr>全國免試作業流程</vt:lpstr>
      <vt:lpstr>投影片 9</vt:lpstr>
      <vt:lpstr>投影片 10</vt:lpstr>
      <vt:lpstr>投影片 11</vt:lpstr>
      <vt:lpstr>投影片 12</vt:lpstr>
      <vt:lpstr>投影片 13</vt:lpstr>
      <vt:lpstr>升學管道比例略圖</vt:lpstr>
      <vt:lpstr>投影片 15</vt:lpstr>
      <vt:lpstr>職業類科之群科屬性</vt:lpstr>
      <vt:lpstr>桃連區職業類科之群科屬性</vt:lpstr>
      <vt:lpstr>投影片 18</vt:lpstr>
      <vt:lpstr>投影片 19</vt:lpstr>
      <vt:lpstr>能力等級與加註標示</vt:lpstr>
      <vt:lpstr>投影片 21</vt:lpstr>
      <vt:lpstr>投影片 22</vt:lpstr>
      <vt:lpstr>投影片 23</vt:lpstr>
      <vt:lpstr>投影片 24</vt:lpstr>
      <vt:lpstr>投影片 25</vt:lpstr>
      <vt:lpstr>志願序計分方式</vt:lpstr>
      <vt:lpstr>同群科志願跨校連續選填</vt:lpstr>
      <vt:lpstr>投影片 28</vt:lpstr>
      <vt:lpstr>106年桃連區免試入學-同分超額比序步驟</vt:lpstr>
      <vt:lpstr>隨堂小測驗</vt:lpstr>
      <vt:lpstr>投影片 31</vt:lpstr>
      <vt:lpstr>投影片 32</vt:lpstr>
      <vt:lpstr>投影片 33</vt:lpstr>
      <vt:lpstr>優先免試入學之緣起</vt:lpstr>
      <vt:lpstr>高中端免試招生名額</vt:lpstr>
      <vt:lpstr>國中端志願錄取方式</vt:lpstr>
      <vt:lpstr>106優先免試入學</vt:lpstr>
      <vt:lpstr>高中端-第一類學校</vt:lpstr>
      <vt:lpstr>高中端-第二類學校</vt:lpstr>
      <vt:lpstr>高中端-第三類學校</vt:lpstr>
      <vt:lpstr>北區國中舉例</vt:lpstr>
      <vt:lpstr>南區國中舉例</vt:lpstr>
      <vt:lpstr>中壢區國中舉例</vt:lpstr>
      <vt:lpstr>桃園區國中舉例</vt:lpstr>
      <vt:lpstr>投影片 45</vt:lpstr>
      <vt:lpstr>投影片 46</vt:lpstr>
      <vt:lpstr>桃連區特色招生-考試分發 </vt:lpstr>
      <vt:lpstr>投影片 48</vt:lpstr>
      <vt:lpstr>投影片 49</vt:lpstr>
      <vt:lpstr>投影片 50</vt:lpstr>
      <vt:lpstr>投影片 51</vt:lpstr>
      <vt:lpstr>投影片 52</vt:lpstr>
      <vt:lpstr>五專部分免試名額納入本區</vt:lpstr>
      <vt:lpstr>桃連區免試志願選填分發</vt:lpstr>
      <vt:lpstr>免試志願選填混排說明</vt:lpstr>
      <vt:lpstr>五專部分名額納入桃連區</vt:lpstr>
      <vt:lpstr>免試入學</vt:lpstr>
      <vt:lpstr>諮詢專線</vt:lpstr>
      <vt:lpstr>適性入學宣導網說明</vt:lpstr>
      <vt:lpstr>投影片 60</vt:lpstr>
      <vt:lpstr>投影片 61</vt:lpstr>
      <vt:lpstr>投影片 62</vt:lpstr>
      <vt:lpstr>投影片 63</vt:lpstr>
      <vt:lpstr>投影片 64</vt:lpstr>
      <vt:lpstr>投影片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8</cp:revision>
  <dcterms:modified xsi:type="dcterms:W3CDTF">2016-12-05T09:13:43Z</dcterms:modified>
</cp:coreProperties>
</file>