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3" r:id="rId4"/>
    <p:sldId id="284" r:id="rId5"/>
    <p:sldId id="285" r:id="rId6"/>
    <p:sldId id="286" r:id="rId7"/>
    <p:sldId id="333" r:id="rId8"/>
    <p:sldId id="334" r:id="rId9"/>
    <p:sldId id="335" r:id="rId10"/>
    <p:sldId id="336" r:id="rId11"/>
    <p:sldId id="337" r:id="rId12"/>
    <p:sldId id="338" r:id="rId13"/>
    <p:sldId id="339" r:id="rId14"/>
    <p:sldId id="340" r:id="rId15"/>
    <p:sldId id="341" r:id="rId16"/>
    <p:sldId id="342" r:id="rId17"/>
    <p:sldId id="303" r:id="rId18"/>
    <p:sldId id="305" r:id="rId19"/>
    <p:sldId id="308" r:id="rId20"/>
    <p:sldId id="307" r:id="rId21"/>
    <p:sldId id="309" r:id="rId22"/>
    <p:sldId id="310" r:id="rId23"/>
    <p:sldId id="306" r:id="rId24"/>
    <p:sldId id="304" r:id="rId25"/>
    <p:sldId id="313" r:id="rId26"/>
    <p:sldId id="314" r:id="rId27"/>
    <p:sldId id="315" r:id="rId28"/>
    <p:sldId id="317" r:id="rId29"/>
    <p:sldId id="318" r:id="rId30"/>
    <p:sldId id="323" r:id="rId31"/>
    <p:sldId id="324" r:id="rId32"/>
    <p:sldId id="322" r:id="rId33"/>
    <p:sldId id="319" r:id="rId34"/>
    <p:sldId id="321" r:id="rId35"/>
    <p:sldId id="320" r:id="rId36"/>
    <p:sldId id="316" r:id="rId37"/>
    <p:sldId id="325" r:id="rId38"/>
    <p:sldId id="326" r:id="rId39"/>
    <p:sldId id="327" r:id="rId40"/>
    <p:sldId id="328" r:id="rId41"/>
    <p:sldId id="329" r:id="rId42"/>
    <p:sldId id="330" r:id="rId43"/>
    <p:sldId id="331" r:id="rId44"/>
    <p:sldId id="332" r:id="rId45"/>
    <p:sldId id="302" r:id="rId46"/>
    <p:sldId id="343" r:id="rId47"/>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FF"/>
    <a:srgbClr val="BF1733"/>
    <a:srgbClr val="00000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ilcuser\My%20Documents\Downloads\&#2229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ilcuser\My%20Documents\Downloads\&#22294;.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lrMapOvr bg1="lt1" tx1="dk1" bg2="lt2" tx2="dk2" accent1="accent1" accent2="accent2" accent3="accent3" accent4="accent4" accent5="accent5" accent6="accent6" hlink="hlink" folHlink="folHlink"/>
  <c:chart>
    <c:title>
      <c:tx>
        <c:rich>
          <a:bodyPr/>
          <a:lstStyle/>
          <a:p>
            <a:pPr>
              <a:defRPr/>
            </a:pPr>
            <a:r>
              <a:rPr lang="zh-TW" altLang="en-US" sz="3600" dirty="0"/>
              <a:t>紙</a:t>
            </a:r>
            <a:r>
              <a:rPr lang="zh-TW" altLang="en-US" sz="3600" dirty="0" smtClean="0"/>
              <a:t>筆評量</a:t>
            </a:r>
            <a:endParaRPr lang="en-US" altLang="zh-TW" sz="3600" dirty="0" smtClean="0"/>
          </a:p>
          <a:p>
            <a:pPr>
              <a:defRPr/>
            </a:pPr>
            <a:r>
              <a:rPr lang="zh-TW" altLang="en-US" sz="1800" dirty="0" smtClean="0"/>
              <a:t>最小化</a:t>
            </a:r>
            <a:endParaRPr lang="zh-TW" altLang="en-US" sz="1800" dirty="0"/>
          </a:p>
        </c:rich>
      </c:tx>
      <c:layout/>
    </c:title>
    <c:plotArea>
      <c:layout/>
      <c:radarChart>
        <c:radarStyle val="filled"/>
        <c:ser>
          <c:idx val="0"/>
          <c:order val="0"/>
          <c:tx>
            <c:strRef>
              <c:f>紙筆!$B$3</c:f>
              <c:strCache>
                <c:ptCount val="1"/>
                <c:pt idx="0">
                  <c:v>紙筆</c:v>
                </c:pt>
              </c:strCache>
            </c:strRef>
          </c:tx>
          <c:cat>
            <c:strRef>
              <c:f>紙筆!$C$2:$E$2</c:f>
              <c:strCache>
                <c:ptCount val="3"/>
                <c:pt idx="0">
                  <c:v>認知</c:v>
                </c:pt>
                <c:pt idx="1">
                  <c:v>技能</c:v>
                </c:pt>
                <c:pt idx="2">
                  <c:v>情意</c:v>
                </c:pt>
              </c:strCache>
            </c:strRef>
          </c:cat>
          <c:val>
            <c:numRef>
              <c:f>紙筆!$C$3:$E$3</c:f>
              <c:numCache>
                <c:formatCode>General</c:formatCode>
                <c:ptCount val="3"/>
                <c:pt idx="0">
                  <c:v>5</c:v>
                </c:pt>
                <c:pt idx="1">
                  <c:v>2</c:v>
                </c:pt>
                <c:pt idx="2">
                  <c:v>2</c:v>
                </c:pt>
              </c:numCache>
            </c:numRef>
          </c:val>
        </c:ser>
        <c:axId val="77369728"/>
        <c:axId val="77371264"/>
      </c:radarChart>
      <c:catAx>
        <c:axId val="77369728"/>
        <c:scaling>
          <c:orientation val="minMax"/>
        </c:scaling>
        <c:axPos val="b"/>
        <c:majorGridlines/>
        <c:majorTickMark val="none"/>
        <c:tickLblPos val="nextTo"/>
        <c:spPr>
          <a:ln w="9525">
            <a:noFill/>
          </a:ln>
        </c:spPr>
        <c:txPr>
          <a:bodyPr/>
          <a:lstStyle/>
          <a:p>
            <a:pPr>
              <a:defRPr sz="1800" b="1">
                <a:solidFill>
                  <a:srgbClr val="0000FF"/>
                </a:solidFill>
              </a:defRPr>
            </a:pPr>
            <a:endParaRPr lang="zh-TW"/>
          </a:p>
        </c:txPr>
        <c:crossAx val="77371264"/>
        <c:crosses val="autoZero"/>
        <c:auto val="1"/>
        <c:lblAlgn val="ctr"/>
        <c:lblOffset val="100"/>
      </c:catAx>
      <c:valAx>
        <c:axId val="77371264"/>
        <c:scaling>
          <c:orientation val="minMax"/>
        </c:scaling>
        <c:axPos val="l"/>
        <c:majorGridlines/>
        <c:numFmt formatCode="General" sourceLinked="1"/>
        <c:majorTickMark val="none"/>
        <c:tickLblPos val="nextTo"/>
        <c:crossAx val="77369728"/>
        <c:crosses val="autoZero"/>
        <c:crossBetween val="between"/>
      </c:valAx>
    </c:plotArea>
    <c:plotVisOnly val="1"/>
    <c:dispBlanksAs val="gap"/>
  </c:chart>
  <c:spPr>
    <a:ln w="0"/>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style val="4"/>
  <c:clrMapOvr bg1="lt1" tx1="dk1" bg2="lt2" tx2="dk2" accent1="accent1" accent2="accent2" accent3="accent3" accent4="accent4" accent5="accent5" accent6="accent6" hlink="hlink" folHlink="folHlink"/>
  <c:chart>
    <c:title>
      <c:tx>
        <c:rich>
          <a:bodyPr/>
          <a:lstStyle/>
          <a:p>
            <a:pPr>
              <a:defRPr sz="3600"/>
            </a:pPr>
            <a:r>
              <a:rPr lang="zh-TW" altLang="en-US" sz="3600" dirty="0"/>
              <a:t>實</a:t>
            </a:r>
            <a:r>
              <a:rPr lang="zh-TW" altLang="en-US" sz="3600" dirty="0" smtClean="0"/>
              <a:t>作評量</a:t>
            </a:r>
            <a:endParaRPr lang="zh-TW" altLang="en-US" sz="3600" dirty="0"/>
          </a:p>
        </c:rich>
      </c:tx>
      <c:layout/>
    </c:title>
    <c:plotArea>
      <c:layout/>
      <c:radarChart>
        <c:radarStyle val="filled"/>
        <c:ser>
          <c:idx val="0"/>
          <c:order val="0"/>
          <c:tx>
            <c:strRef>
              <c:f>實作!$B$3</c:f>
              <c:strCache>
                <c:ptCount val="1"/>
                <c:pt idx="0">
                  <c:v>實作</c:v>
                </c:pt>
              </c:strCache>
            </c:strRef>
          </c:tx>
          <c:cat>
            <c:strRef>
              <c:f>實作!$C$2:$E$2</c:f>
              <c:strCache>
                <c:ptCount val="3"/>
                <c:pt idx="0">
                  <c:v>認知</c:v>
                </c:pt>
                <c:pt idx="1">
                  <c:v>技能</c:v>
                </c:pt>
                <c:pt idx="2">
                  <c:v>情意</c:v>
                </c:pt>
              </c:strCache>
            </c:strRef>
          </c:cat>
          <c:val>
            <c:numRef>
              <c:f>實作!$C$3:$E$3</c:f>
              <c:numCache>
                <c:formatCode>General</c:formatCode>
                <c:ptCount val="3"/>
                <c:pt idx="0">
                  <c:v>2</c:v>
                </c:pt>
                <c:pt idx="1">
                  <c:v>5</c:v>
                </c:pt>
                <c:pt idx="2">
                  <c:v>5</c:v>
                </c:pt>
              </c:numCache>
            </c:numRef>
          </c:val>
        </c:ser>
        <c:axId val="77341824"/>
        <c:axId val="77343360"/>
      </c:radarChart>
      <c:catAx>
        <c:axId val="77341824"/>
        <c:scaling>
          <c:orientation val="minMax"/>
        </c:scaling>
        <c:axPos val="b"/>
        <c:majorGridlines/>
        <c:majorTickMark val="none"/>
        <c:tickLblPos val="nextTo"/>
        <c:spPr>
          <a:ln w="9525">
            <a:noFill/>
          </a:ln>
        </c:spPr>
        <c:txPr>
          <a:bodyPr/>
          <a:lstStyle/>
          <a:p>
            <a:pPr>
              <a:defRPr sz="1800" b="1">
                <a:solidFill>
                  <a:srgbClr val="0000FF"/>
                </a:solidFill>
              </a:defRPr>
            </a:pPr>
            <a:endParaRPr lang="zh-TW"/>
          </a:p>
        </c:txPr>
        <c:crossAx val="77343360"/>
        <c:crosses val="autoZero"/>
        <c:auto val="1"/>
        <c:lblAlgn val="ctr"/>
        <c:lblOffset val="100"/>
      </c:catAx>
      <c:valAx>
        <c:axId val="77343360"/>
        <c:scaling>
          <c:orientation val="minMax"/>
        </c:scaling>
        <c:axPos val="l"/>
        <c:majorGridlines/>
        <c:numFmt formatCode="General" sourceLinked="1"/>
        <c:majorTickMark val="none"/>
        <c:tickLblPos val="nextTo"/>
        <c:crossAx val="77341824"/>
        <c:crosses val="autoZero"/>
        <c:crossBetween val="between"/>
      </c:valAx>
    </c:plotArea>
    <c:plotVisOnly val="1"/>
    <c:dispBlanksAs val="gap"/>
  </c:chart>
  <c:externalData r:id="rId2"/>
</c:chartSpace>
</file>

<file path=ppt/diagrams/_rels/data2.xml.rels><?xml version="1.0" encoding="UTF-8" standalone="yes"?>
<Relationships xmlns="http://schemas.openxmlformats.org/package/2006/relationships"><Relationship Id="rId2" Type="http://schemas.openxmlformats.org/officeDocument/2006/relationships/hyperlink" Target="&#38468;&#37636;&#20845;consiolidation_for_grammar_A.doc" TargetMode="External"/><Relationship Id="rId1" Type="http://schemas.openxmlformats.org/officeDocument/2006/relationships/hyperlink" Target="&#38468;&#37636;&#22235;Provoke%20your%20thiughts--Present%20Perfect.doc"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38468;&#37636;&#27284;&#26696;/&#38468;&#37636;&#19971;consolidation_for_grammar_bc.doc" TargetMode="External"/><Relationship Id="rId1" Type="http://schemas.openxmlformats.org/officeDocument/2006/relationships/hyperlink" Target="&#38468;&#37636;&#27284;&#26696;/&#38468;&#37636;&#22235;Provoke%20your%20thiughts--Present%20Perfect.doc" TargetMode="External"/></Relationships>
</file>

<file path=ppt/diagrams/_rels/data4.xml.rels><?xml version="1.0" encoding="UTF-8" standalone="yes"?>
<Relationships xmlns="http://schemas.openxmlformats.org/package/2006/relationships"><Relationship Id="rId2" Type="http://schemas.openxmlformats.org/officeDocument/2006/relationships/hyperlink" Target="&#38468;&#37636;&#27284;&#26696;/&#38468;&#37636;&#19971;consolidation_for_grammar_bc.doc" TargetMode="External"/><Relationship Id="rId1" Type="http://schemas.openxmlformats.org/officeDocument/2006/relationships/hyperlink" Target="&#38468;&#37636;&#27284;&#26696;/&#38468;&#37636;&#22235;Provoke%20your%20thiughts--Present%20Perfect.doc"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38468;&#37636;&#27284;&#26696;/&#38468;&#37636;&#21313;&#20108;revised_work.doc" TargetMode="External"/><Relationship Id="rId2" Type="http://schemas.openxmlformats.org/officeDocument/2006/relationships/hyperlink" Target="&#38468;&#37636;&#27284;&#26696;/&#38468;&#37636;&#20061;writing_instruction1.doc" TargetMode="External"/><Relationship Id="rId1" Type="http://schemas.openxmlformats.org/officeDocument/2006/relationships/hyperlink" Target="&#38468;&#37636;&#27284;&#26696;/&#38468;&#37636;&#20116;vocabulary%20wizard.doc" TargetMode="External"/><Relationship Id="rId6" Type="http://schemas.openxmlformats.org/officeDocument/2006/relationships/hyperlink" Target="&#38468;&#37636;&#27284;&#26696;/&#38468;&#37636;&#19971;consolidation_for_grammar_bc.doc" TargetMode="External"/><Relationship Id="rId5" Type="http://schemas.openxmlformats.org/officeDocument/2006/relationships/hyperlink" Target="&#38468;&#37636;&#27284;&#26696;/&#38468;&#37636;&#19977;My%20Learning%20Log.doc" TargetMode="External"/><Relationship Id="rId4" Type="http://schemas.openxmlformats.org/officeDocument/2006/relationships/hyperlink" Target="&#38468;&#37636;&#27284;&#26696;/&#38468;&#37636;&#20108;portfolio%20guide.doc"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38468;&#37636;&#27284;&#26696;/&#38468;&#37636;&#19971;consolidation_for_grammar_bc.doc" TargetMode="External"/><Relationship Id="rId1" Type="http://schemas.openxmlformats.org/officeDocument/2006/relationships/hyperlink" Target="&#38468;&#37636;&#27284;&#26696;/&#38468;&#37636;&#22235;Provoke%20your%20thiughts--Present%20Perfect.doc" TargetMode="External"/></Relationships>
</file>

<file path=ppt/diagrams/_rels/data7.xml.rels><?xml version="1.0" encoding="UTF-8" standalone="yes"?>
<Relationships xmlns="http://schemas.openxmlformats.org/package/2006/relationships"><Relationship Id="rId2" Type="http://schemas.openxmlformats.org/officeDocument/2006/relationships/hyperlink" Target="&#38468;&#37636;&#27284;&#26696;/&#38468;&#37636;&#19971;consolidation_for_grammar_bc.doc" TargetMode="External"/><Relationship Id="rId1" Type="http://schemas.openxmlformats.org/officeDocument/2006/relationships/hyperlink" Target="&#38468;&#37636;&#27284;&#26696;/&#38468;&#37636;&#22235;Provoke%20your%20thiughts--Present%20Perfect.doc" TargetMode="External"/></Relationships>
</file>

<file path=ppt/diagrams/_rels/data8.xml.rels><?xml version="1.0" encoding="UTF-8" standalone="yes"?>
<Relationships xmlns="http://schemas.openxmlformats.org/package/2006/relationships"><Relationship Id="rId2" Type="http://schemas.openxmlformats.org/officeDocument/2006/relationships/hyperlink" Target="&#38468;&#37636;&#27284;&#26696;/&#38468;&#37636;&#19971;consolidation_for_grammar_bc.doc" TargetMode="External"/><Relationship Id="rId1" Type="http://schemas.openxmlformats.org/officeDocument/2006/relationships/hyperlink" Target="&#38468;&#37636;&#27284;&#26696;/&#38468;&#37636;&#22235;Provoke%20your%20thiughts--Present%20Perfect.doc" TargetMode="External"/></Relationships>
</file>

<file path=ppt/diagrams/_rels/data9.xml.rels><?xml version="1.0" encoding="UTF-8" standalone="yes"?>
<Relationships xmlns="http://schemas.openxmlformats.org/package/2006/relationships"><Relationship Id="rId2" Type="http://schemas.openxmlformats.org/officeDocument/2006/relationships/hyperlink" Target="&#38468;&#37636;&#27284;&#26696;/&#38468;&#37636;&#19971;consolidation_for_grammar_bc.doc" TargetMode="External"/><Relationship Id="rId1" Type="http://schemas.openxmlformats.org/officeDocument/2006/relationships/hyperlink" Target="&#38468;&#37636;&#27284;&#26696;/&#38468;&#37636;&#22235;Provoke%20your%20thiughts--Present%20Perfect.doc"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38468;&#37636;&#20845;consiolidation_for_grammar_A.doc" TargetMode="External"/><Relationship Id="rId1" Type="http://schemas.openxmlformats.org/officeDocument/2006/relationships/hyperlink" Target="&#38468;&#37636;&#22235;Provoke%20your%20thiughts--Present%20Perfect.doc"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38468;&#37636;&#27284;&#26696;/&#38468;&#37636;&#19971;consolidation_for_grammar_bc.doc" TargetMode="External"/><Relationship Id="rId1" Type="http://schemas.openxmlformats.org/officeDocument/2006/relationships/hyperlink" Target="&#38468;&#37636;&#27284;&#26696;/&#38468;&#37636;&#22235;Provoke%20your%20thiughts--Present%20Perfect.doc"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38468;&#37636;&#27284;&#26696;/&#38468;&#37636;&#19971;consolidation_for_grammar_bc.doc" TargetMode="External"/><Relationship Id="rId1" Type="http://schemas.openxmlformats.org/officeDocument/2006/relationships/hyperlink" Target="&#38468;&#37636;&#27284;&#26696;/&#38468;&#37636;&#22235;Provoke%20your%20thiughts--Present%20Perfect.doc"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38468;&#37636;&#27284;&#26696;/&#38468;&#37636;&#20061;writing_instruction1.doc" TargetMode="External"/><Relationship Id="rId2" Type="http://schemas.openxmlformats.org/officeDocument/2006/relationships/hyperlink" Target="&#38468;&#37636;&#27284;&#26696;/&#38468;&#37636;&#20116;vocabulary%20wizard.doc" TargetMode="External"/><Relationship Id="rId1" Type="http://schemas.openxmlformats.org/officeDocument/2006/relationships/hyperlink" Target="&#38468;&#37636;&#27284;&#26696;/&#38468;&#37636;&#19971;consolidation_for_grammar_bc.doc" TargetMode="External"/><Relationship Id="rId6" Type="http://schemas.openxmlformats.org/officeDocument/2006/relationships/hyperlink" Target="&#38468;&#37636;&#27284;&#26696;/&#38468;&#37636;&#19977;My%20Learning%20Log.doc" TargetMode="External"/><Relationship Id="rId5" Type="http://schemas.openxmlformats.org/officeDocument/2006/relationships/hyperlink" Target="&#38468;&#37636;&#27284;&#26696;/&#38468;&#37636;&#20108;portfolio%20guide.doc" TargetMode="External"/><Relationship Id="rId4" Type="http://schemas.openxmlformats.org/officeDocument/2006/relationships/hyperlink" Target="&#38468;&#37636;&#27284;&#26696;/&#38468;&#37636;&#21313;&#20108;revised_work.doc"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38468;&#37636;&#27284;&#26696;/&#38468;&#37636;&#19971;consolidation_for_grammar_bc.doc" TargetMode="External"/><Relationship Id="rId1" Type="http://schemas.openxmlformats.org/officeDocument/2006/relationships/hyperlink" Target="&#38468;&#37636;&#27284;&#26696;/&#38468;&#37636;&#22235;Provoke%20your%20thiughts--Present%20Perfect.doc" TargetMode="External"/></Relationships>
</file>

<file path=ppt/diagrams/_rels/drawing7.xml.rels><?xml version="1.0" encoding="UTF-8" standalone="yes"?>
<Relationships xmlns="http://schemas.openxmlformats.org/package/2006/relationships"><Relationship Id="rId2" Type="http://schemas.openxmlformats.org/officeDocument/2006/relationships/hyperlink" Target="&#38468;&#37636;&#27284;&#26696;/&#38468;&#37636;&#19971;consolidation_for_grammar_bc.doc" TargetMode="External"/><Relationship Id="rId1" Type="http://schemas.openxmlformats.org/officeDocument/2006/relationships/hyperlink" Target="&#38468;&#37636;&#27284;&#26696;/&#38468;&#37636;&#22235;Provoke%20your%20thiughts--Present%20Perfect.doc" TargetMode="External"/></Relationships>
</file>

<file path=ppt/diagrams/_rels/drawing8.xml.rels><?xml version="1.0" encoding="UTF-8" standalone="yes"?>
<Relationships xmlns="http://schemas.openxmlformats.org/package/2006/relationships"><Relationship Id="rId2" Type="http://schemas.openxmlformats.org/officeDocument/2006/relationships/hyperlink" Target="&#38468;&#37636;&#27284;&#26696;/&#38468;&#37636;&#19971;consolidation_for_grammar_bc.doc" TargetMode="External"/><Relationship Id="rId1" Type="http://schemas.openxmlformats.org/officeDocument/2006/relationships/hyperlink" Target="&#38468;&#37636;&#27284;&#26696;/&#38468;&#37636;&#22235;Provoke%20your%20thiughts--Present%20Perfect.doc" TargetMode="External"/></Relationships>
</file>

<file path=ppt/diagrams/_rels/drawing9.xml.rels><?xml version="1.0" encoding="UTF-8" standalone="yes"?>
<Relationships xmlns="http://schemas.openxmlformats.org/package/2006/relationships"><Relationship Id="rId2" Type="http://schemas.openxmlformats.org/officeDocument/2006/relationships/hyperlink" Target="&#38468;&#37636;&#27284;&#26696;/&#38468;&#37636;&#19971;consolidation_for_grammar_bc.doc" TargetMode="External"/><Relationship Id="rId1" Type="http://schemas.openxmlformats.org/officeDocument/2006/relationships/hyperlink" Target="&#38468;&#37636;&#27284;&#26696;/&#38468;&#37636;&#22235;Provoke%20your%20thiughts--Present%20Perfect.doc"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5F31F-BFBE-4098-9223-8B1E020CEFBB}"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zh-TW" altLang="en-US"/>
        </a:p>
      </dgm:t>
    </dgm:pt>
    <dgm:pt modelId="{8213C11E-33CD-4364-BEE9-5D2229C93B17}">
      <dgm:prSet phldrT="[文字]"/>
      <dgm:spPr/>
      <dgm:t>
        <a:bodyPr/>
        <a:lstStyle/>
        <a:p>
          <a:r>
            <a:rPr lang="zh-TW" altLang="en-US" dirty="0" smtClean="0">
              <a:latin typeface="標楷體" pitchFamily="65" charset="-120"/>
              <a:ea typeface="標楷體" pitchFamily="65" charset="-120"/>
            </a:rPr>
            <a:t>基準與規準的建立</a:t>
          </a:r>
          <a:endParaRPr lang="zh-TW" altLang="en-US" dirty="0">
            <a:latin typeface="標楷體" pitchFamily="65" charset="-120"/>
            <a:ea typeface="標楷體" pitchFamily="65" charset="-120"/>
          </a:endParaRPr>
        </a:p>
      </dgm:t>
    </dgm:pt>
    <dgm:pt modelId="{A752A4AC-EA10-479B-B51C-AC453B4831E0}" type="parTrans" cxnId="{4D3ADAE0-E86D-415E-BB17-EFF3A67EC876}">
      <dgm:prSet/>
      <dgm:spPr/>
      <dgm:t>
        <a:bodyPr/>
        <a:lstStyle/>
        <a:p>
          <a:endParaRPr lang="zh-TW" altLang="en-US"/>
        </a:p>
      </dgm:t>
    </dgm:pt>
    <dgm:pt modelId="{29491EE8-BE69-4158-B845-DCCCAA9B3349}" type="sibTrans" cxnId="{4D3ADAE0-E86D-415E-BB17-EFF3A67EC876}">
      <dgm:prSet/>
      <dgm:spPr/>
      <dgm:t>
        <a:bodyPr/>
        <a:lstStyle/>
        <a:p>
          <a:endParaRPr lang="zh-TW" altLang="en-US"/>
        </a:p>
      </dgm:t>
    </dgm:pt>
    <dgm:pt modelId="{6A49F8C4-6D7A-4021-951B-40775C901B74}">
      <dgm:prSet phldrT="[文字]" custT="1"/>
      <dgm:spPr/>
      <dgm:t>
        <a:bodyPr/>
        <a:lstStyle/>
        <a:p>
          <a:pPr algn="l"/>
          <a:r>
            <a:rPr lang="en-US" altLang="zh-TW" sz="2000" dirty="0" smtClean="0"/>
            <a:t>1.</a:t>
          </a:r>
          <a:r>
            <a:rPr lang="zh-TW" altLang="en-US" sz="2000" dirty="0" smtClean="0"/>
            <a:t>選擇最適合本課程學習的目標</a:t>
          </a:r>
          <a:endParaRPr lang="zh-TW" altLang="en-US" sz="2000" dirty="0"/>
        </a:p>
      </dgm:t>
    </dgm:pt>
    <dgm:pt modelId="{1B586560-AA90-4852-8857-28F21D1D5233}" type="parTrans" cxnId="{381EB47C-C18A-40E5-BB1A-A7DF4CDE3C1A}">
      <dgm:prSet/>
      <dgm:spPr/>
      <dgm:t>
        <a:bodyPr/>
        <a:lstStyle/>
        <a:p>
          <a:endParaRPr lang="zh-TW" altLang="en-US"/>
        </a:p>
      </dgm:t>
    </dgm:pt>
    <dgm:pt modelId="{8C1A96FB-AB40-417F-8640-ED38B493127A}" type="sibTrans" cxnId="{381EB47C-C18A-40E5-BB1A-A7DF4CDE3C1A}">
      <dgm:prSet/>
      <dgm:spPr/>
      <dgm:t>
        <a:bodyPr/>
        <a:lstStyle/>
        <a:p>
          <a:endParaRPr lang="zh-TW" altLang="en-US"/>
        </a:p>
      </dgm:t>
    </dgm:pt>
    <dgm:pt modelId="{5C667346-E231-4CC0-8FB7-779CB84AF1E9}">
      <dgm:prSet phldrT="[文字]" custT="1"/>
      <dgm:spPr/>
      <dgm:t>
        <a:bodyPr/>
        <a:lstStyle/>
        <a:p>
          <a:pPr algn="l"/>
          <a:r>
            <a:rPr lang="en-US" altLang="zh-TW" sz="2000" dirty="0" smtClean="0"/>
            <a:t>2.</a:t>
          </a:r>
          <a:r>
            <a:rPr lang="zh-TW" altLang="en-US" sz="2000" dirty="0" smtClean="0"/>
            <a:t>根據學習目標發展評量項目</a:t>
          </a:r>
          <a:endParaRPr lang="zh-TW" altLang="en-US" sz="2000" dirty="0"/>
        </a:p>
      </dgm:t>
    </dgm:pt>
    <dgm:pt modelId="{7E3C9425-D529-4103-8CC6-2FEF94409433}" type="parTrans" cxnId="{651513B8-5BF4-44EF-94E4-C0D2D114D8E3}">
      <dgm:prSet/>
      <dgm:spPr/>
      <dgm:t>
        <a:bodyPr/>
        <a:lstStyle/>
        <a:p>
          <a:endParaRPr lang="zh-TW" altLang="en-US"/>
        </a:p>
      </dgm:t>
    </dgm:pt>
    <dgm:pt modelId="{C3511CB3-0F8C-4889-82F0-24166619B500}" type="sibTrans" cxnId="{651513B8-5BF4-44EF-94E4-C0D2D114D8E3}">
      <dgm:prSet/>
      <dgm:spPr/>
      <dgm:t>
        <a:bodyPr/>
        <a:lstStyle/>
        <a:p>
          <a:endParaRPr lang="zh-TW" altLang="en-US"/>
        </a:p>
      </dgm:t>
    </dgm:pt>
    <dgm:pt modelId="{959F63CE-714B-4A80-911F-F482807F998E}">
      <dgm:prSet phldrT="[文字]" custT="1"/>
      <dgm:spPr/>
      <dgm:t>
        <a:bodyPr/>
        <a:lstStyle/>
        <a:p>
          <a:pPr algn="l"/>
          <a:r>
            <a:rPr lang="en-US" altLang="zh-TW" sz="2000" dirty="0" smtClean="0"/>
            <a:t>3.</a:t>
          </a:r>
          <a:r>
            <a:rPr lang="zh-TW" altLang="en-US" sz="2000" dirty="0" smtClean="0"/>
            <a:t>建立定義清楚的評估標準</a:t>
          </a:r>
          <a:endParaRPr lang="zh-TW" altLang="en-US" sz="2000" dirty="0"/>
        </a:p>
      </dgm:t>
    </dgm:pt>
    <dgm:pt modelId="{88ACD2BB-1159-423D-97AE-2A0851D80E6C}" type="parTrans" cxnId="{7F2EC5F5-37B2-4153-AF08-37F8EB0F4D3E}">
      <dgm:prSet/>
      <dgm:spPr/>
      <dgm:t>
        <a:bodyPr/>
        <a:lstStyle/>
        <a:p>
          <a:endParaRPr lang="zh-TW" altLang="en-US"/>
        </a:p>
      </dgm:t>
    </dgm:pt>
    <dgm:pt modelId="{614DBACA-25EC-4F46-A3B3-BF58E1799DA6}" type="sibTrans" cxnId="{7F2EC5F5-37B2-4153-AF08-37F8EB0F4D3E}">
      <dgm:prSet/>
      <dgm:spPr/>
      <dgm:t>
        <a:bodyPr/>
        <a:lstStyle/>
        <a:p>
          <a:endParaRPr lang="zh-TW" altLang="en-US"/>
        </a:p>
      </dgm:t>
    </dgm:pt>
    <dgm:pt modelId="{9010E44F-DCFA-4464-85D5-AEC13DF0160F}">
      <dgm:prSet phldrT="[文字]" custT="1"/>
      <dgm:spPr/>
      <dgm:t>
        <a:bodyPr/>
        <a:lstStyle/>
        <a:p>
          <a:pPr algn="l"/>
          <a:r>
            <a:rPr lang="en-US" altLang="zh-TW" sz="1800" dirty="0" smtClean="0"/>
            <a:t>4: </a:t>
          </a:r>
          <a:r>
            <a:rPr lang="zh-TW" altLang="en-US" sz="1800" dirty="0" smtClean="0"/>
            <a:t>決定三或四個不同等級的標準，如</a:t>
          </a:r>
          <a:r>
            <a:rPr lang="en-US" altLang="zh-TW" sz="1800" dirty="0" smtClean="0"/>
            <a:t>: </a:t>
          </a:r>
          <a:r>
            <a:rPr lang="zh-TW" altLang="en-US" sz="1800" dirty="0" smtClean="0"/>
            <a:t>優秀、普通、不佳</a:t>
          </a:r>
          <a:endParaRPr lang="zh-TW" altLang="en-US" sz="1800" dirty="0"/>
        </a:p>
      </dgm:t>
    </dgm:pt>
    <dgm:pt modelId="{211C9528-B169-4169-B4C8-385592CA03CC}" type="parTrans" cxnId="{666259FC-DDBD-4AC5-A94F-9423A36585DD}">
      <dgm:prSet/>
      <dgm:spPr/>
      <dgm:t>
        <a:bodyPr/>
        <a:lstStyle/>
        <a:p>
          <a:endParaRPr lang="zh-TW" altLang="en-US"/>
        </a:p>
      </dgm:t>
    </dgm:pt>
    <dgm:pt modelId="{21601B7B-8703-424A-A1A5-B55B32217786}" type="sibTrans" cxnId="{666259FC-DDBD-4AC5-A94F-9423A36585DD}">
      <dgm:prSet/>
      <dgm:spPr/>
      <dgm:t>
        <a:bodyPr/>
        <a:lstStyle/>
        <a:p>
          <a:endParaRPr lang="zh-TW" altLang="en-US"/>
        </a:p>
      </dgm:t>
    </dgm:pt>
    <dgm:pt modelId="{91ED019A-6F2E-4103-8FBC-E0F8B195AFAE}">
      <dgm:prSet phldrT="[文字]"/>
      <dgm:spPr/>
      <dgm:t>
        <a:bodyPr/>
        <a:lstStyle/>
        <a:p>
          <a:endParaRPr lang="zh-TW" altLang="en-US" dirty="0"/>
        </a:p>
      </dgm:t>
    </dgm:pt>
    <dgm:pt modelId="{7F8E2C7A-4A49-4E47-B038-C5DD1C29FCAA}" type="parTrans" cxnId="{05E74DCC-C768-4BE1-ACDE-BADC9D213255}">
      <dgm:prSet/>
      <dgm:spPr/>
      <dgm:t>
        <a:bodyPr/>
        <a:lstStyle/>
        <a:p>
          <a:endParaRPr lang="zh-TW" altLang="en-US"/>
        </a:p>
      </dgm:t>
    </dgm:pt>
    <dgm:pt modelId="{E38961CC-A0DD-497C-9FD8-8BE50D47CFAA}" type="sibTrans" cxnId="{05E74DCC-C768-4BE1-ACDE-BADC9D213255}">
      <dgm:prSet/>
      <dgm:spPr/>
      <dgm:t>
        <a:bodyPr/>
        <a:lstStyle/>
        <a:p>
          <a:endParaRPr lang="zh-TW" altLang="en-US"/>
        </a:p>
      </dgm:t>
    </dgm:pt>
    <dgm:pt modelId="{ADC91560-CAAD-4E27-95C4-9F5DB47E63D5}">
      <dgm:prSet phldrT="[文字]" custT="1"/>
      <dgm:spPr/>
      <dgm:t>
        <a:bodyPr/>
        <a:lstStyle/>
        <a:p>
          <a:pPr algn="l"/>
          <a:r>
            <a:rPr lang="en-US" altLang="zh-TW" sz="2000" dirty="0" smtClean="0"/>
            <a:t>5.</a:t>
          </a:r>
          <a:r>
            <a:rPr lang="zh-TW" altLang="en-US" sz="2000" dirty="0" smtClean="0"/>
            <a:t>訂出每個等級的分數範圍</a:t>
          </a:r>
          <a:endParaRPr lang="zh-TW" altLang="en-US" sz="2000" dirty="0"/>
        </a:p>
      </dgm:t>
    </dgm:pt>
    <dgm:pt modelId="{EE72968A-CAD1-4F67-BB4F-71C6ADE03DF6}" type="parTrans" cxnId="{D9188BD8-E5EF-4C3F-BE98-D44154C74605}">
      <dgm:prSet/>
      <dgm:spPr/>
      <dgm:t>
        <a:bodyPr/>
        <a:lstStyle/>
        <a:p>
          <a:endParaRPr lang="zh-TW" altLang="en-US"/>
        </a:p>
      </dgm:t>
    </dgm:pt>
    <dgm:pt modelId="{62B82C66-3FFB-4FE9-A471-DBD7E7C43649}" type="sibTrans" cxnId="{D9188BD8-E5EF-4C3F-BE98-D44154C74605}">
      <dgm:prSet/>
      <dgm:spPr/>
      <dgm:t>
        <a:bodyPr/>
        <a:lstStyle/>
        <a:p>
          <a:endParaRPr lang="zh-TW" altLang="en-US"/>
        </a:p>
      </dgm:t>
    </dgm:pt>
    <dgm:pt modelId="{3A553D74-2418-4C45-91C7-4494E34C4CE0}">
      <dgm:prSet phldrT="[文字]" custT="1"/>
      <dgm:spPr/>
      <dgm:t>
        <a:bodyPr/>
        <a:lstStyle/>
        <a:p>
          <a:pPr algn="l"/>
          <a:r>
            <a:rPr lang="en-US" altLang="zh-TW" sz="2000" dirty="0" smtClean="0"/>
            <a:t>6. </a:t>
          </a:r>
          <a:r>
            <a:rPr lang="zh-TW" altLang="en-US" sz="2000" dirty="0" smtClean="0"/>
            <a:t>敘述的文字要淺顯易懂明確</a:t>
          </a:r>
          <a:endParaRPr lang="zh-TW" altLang="en-US" sz="2000" dirty="0"/>
        </a:p>
      </dgm:t>
    </dgm:pt>
    <dgm:pt modelId="{B29E1662-D076-43FE-B8D9-EA846DF6B2B2}" type="parTrans" cxnId="{C82104D5-3F24-48EF-B4F2-E7D9EDB00C20}">
      <dgm:prSet/>
      <dgm:spPr/>
      <dgm:t>
        <a:bodyPr/>
        <a:lstStyle/>
        <a:p>
          <a:endParaRPr lang="zh-TW" altLang="en-US"/>
        </a:p>
      </dgm:t>
    </dgm:pt>
    <dgm:pt modelId="{643ABB20-CD75-49CD-8CE1-A089B79B8324}" type="sibTrans" cxnId="{C82104D5-3F24-48EF-B4F2-E7D9EDB00C20}">
      <dgm:prSet/>
      <dgm:spPr/>
      <dgm:t>
        <a:bodyPr/>
        <a:lstStyle/>
        <a:p>
          <a:endParaRPr lang="zh-TW" altLang="en-US"/>
        </a:p>
      </dgm:t>
    </dgm:pt>
    <dgm:pt modelId="{ACAB858D-2A0D-47B2-A7AF-536976F90746}">
      <dgm:prSet phldrT="[文字]" custT="1"/>
      <dgm:spPr/>
      <dgm:t>
        <a:bodyPr/>
        <a:lstStyle/>
        <a:p>
          <a:pPr algn="l"/>
          <a:r>
            <a:rPr lang="en-US" altLang="zh-TW" sz="2000" dirty="0" smtClean="0"/>
            <a:t>7.</a:t>
          </a:r>
          <a:r>
            <a:rPr lang="zh-TW" altLang="en-US" sz="2000" dirty="0" smtClean="0"/>
            <a:t>對評量基準與規準不斷修正</a:t>
          </a:r>
          <a:endParaRPr lang="zh-TW" altLang="en-US" sz="2000" dirty="0"/>
        </a:p>
      </dgm:t>
    </dgm:pt>
    <dgm:pt modelId="{ADC9F272-55E9-47D3-8FFD-8571AA7D721B}" type="parTrans" cxnId="{AF57CB82-9315-4CBA-AEEB-196C82DFE2E3}">
      <dgm:prSet/>
      <dgm:spPr/>
      <dgm:t>
        <a:bodyPr/>
        <a:lstStyle/>
        <a:p>
          <a:endParaRPr lang="zh-TW" altLang="en-US"/>
        </a:p>
      </dgm:t>
    </dgm:pt>
    <dgm:pt modelId="{374623F9-D1F7-467A-B74C-365ACA4724F2}" type="sibTrans" cxnId="{AF57CB82-9315-4CBA-AEEB-196C82DFE2E3}">
      <dgm:prSet/>
      <dgm:spPr/>
      <dgm:t>
        <a:bodyPr/>
        <a:lstStyle/>
        <a:p>
          <a:endParaRPr lang="zh-TW" altLang="en-US"/>
        </a:p>
      </dgm:t>
    </dgm:pt>
    <dgm:pt modelId="{EEE1DBFB-5B10-438D-8462-4EB751A45176}">
      <dgm:prSet phldrT="[文字]" custT="1"/>
      <dgm:spPr/>
      <dgm:t>
        <a:bodyPr/>
        <a:lstStyle/>
        <a:p>
          <a:pPr algn="l"/>
          <a:r>
            <a:rPr lang="en-US" altLang="zh-TW" sz="2000" dirty="0" smtClean="0"/>
            <a:t>8.</a:t>
          </a:r>
          <a:r>
            <a:rPr lang="zh-TW" altLang="en-US" sz="1800" dirty="0" smtClean="0"/>
            <a:t>與學生溝通，確認同學瞭解評估的標準</a:t>
          </a:r>
          <a:endParaRPr lang="zh-TW" altLang="en-US" sz="1800" dirty="0"/>
        </a:p>
      </dgm:t>
    </dgm:pt>
    <dgm:pt modelId="{7389FFBF-8F5F-437B-AD6B-5569AA8923DC}" type="parTrans" cxnId="{A530BCE3-CAC4-4638-89BE-14EABBB116EF}">
      <dgm:prSet/>
      <dgm:spPr/>
      <dgm:t>
        <a:bodyPr/>
        <a:lstStyle/>
        <a:p>
          <a:endParaRPr lang="zh-TW" altLang="en-US"/>
        </a:p>
      </dgm:t>
    </dgm:pt>
    <dgm:pt modelId="{C5D03AED-47C4-4302-88BC-019D1AB71F01}" type="sibTrans" cxnId="{A530BCE3-CAC4-4638-89BE-14EABBB116EF}">
      <dgm:prSet/>
      <dgm:spPr/>
      <dgm:t>
        <a:bodyPr/>
        <a:lstStyle/>
        <a:p>
          <a:endParaRPr lang="zh-TW" altLang="en-US"/>
        </a:p>
      </dgm:t>
    </dgm:pt>
    <dgm:pt modelId="{3DCBBBBB-70AA-4E0C-A58B-95B4E46C8624}" type="pres">
      <dgm:prSet presAssocID="{5555F31F-BFBE-4098-9223-8B1E020CEFBB}" presName="Name0" presStyleCnt="0">
        <dgm:presLayoutVars>
          <dgm:chMax val="1"/>
          <dgm:dir/>
          <dgm:animLvl val="ctr"/>
          <dgm:resizeHandles val="exact"/>
        </dgm:presLayoutVars>
      </dgm:prSet>
      <dgm:spPr/>
      <dgm:t>
        <a:bodyPr/>
        <a:lstStyle/>
        <a:p>
          <a:endParaRPr lang="zh-TW" altLang="en-US"/>
        </a:p>
      </dgm:t>
    </dgm:pt>
    <dgm:pt modelId="{2EC9C525-F429-47F0-BC1E-05B49FD31D26}" type="pres">
      <dgm:prSet presAssocID="{8213C11E-33CD-4364-BEE9-5D2229C93B17}" presName="centerShape" presStyleLbl="node0" presStyleIdx="0" presStyleCnt="1"/>
      <dgm:spPr/>
      <dgm:t>
        <a:bodyPr/>
        <a:lstStyle/>
        <a:p>
          <a:endParaRPr lang="zh-TW" altLang="en-US"/>
        </a:p>
      </dgm:t>
    </dgm:pt>
    <dgm:pt modelId="{6E8B52A8-7874-47E2-AD9E-4410B1E67D86}" type="pres">
      <dgm:prSet presAssocID="{6A49F8C4-6D7A-4021-951B-40775C901B74}" presName="node" presStyleLbl="node1" presStyleIdx="0" presStyleCnt="8" custScaleX="139696" custScaleY="128412" custRadScaleRad="101362" custRadScaleInc="1279">
        <dgm:presLayoutVars>
          <dgm:bulletEnabled val="1"/>
        </dgm:presLayoutVars>
      </dgm:prSet>
      <dgm:spPr/>
      <dgm:t>
        <a:bodyPr/>
        <a:lstStyle/>
        <a:p>
          <a:endParaRPr lang="zh-TW" altLang="en-US"/>
        </a:p>
      </dgm:t>
    </dgm:pt>
    <dgm:pt modelId="{3CB33052-056A-4B7F-9876-6DB9F13D0E07}" type="pres">
      <dgm:prSet presAssocID="{6A49F8C4-6D7A-4021-951B-40775C901B74}" presName="dummy" presStyleCnt="0"/>
      <dgm:spPr/>
      <dgm:t>
        <a:bodyPr/>
        <a:lstStyle/>
        <a:p>
          <a:endParaRPr lang="zh-TW" altLang="en-US"/>
        </a:p>
      </dgm:t>
    </dgm:pt>
    <dgm:pt modelId="{1BFF5A9F-2F0D-416D-90FD-2CC33BF73F35}" type="pres">
      <dgm:prSet presAssocID="{8C1A96FB-AB40-417F-8640-ED38B493127A}" presName="sibTrans" presStyleLbl="sibTrans2D1" presStyleIdx="0" presStyleCnt="8"/>
      <dgm:spPr/>
      <dgm:t>
        <a:bodyPr/>
        <a:lstStyle/>
        <a:p>
          <a:endParaRPr lang="zh-TW" altLang="en-US"/>
        </a:p>
      </dgm:t>
    </dgm:pt>
    <dgm:pt modelId="{F12FCC36-CB18-44D6-B949-90ED3D9826A5}" type="pres">
      <dgm:prSet presAssocID="{5C667346-E231-4CC0-8FB7-779CB84AF1E9}" presName="node" presStyleLbl="node1" presStyleIdx="1" presStyleCnt="8" custScaleX="141446" custScaleY="138236" custRadScaleRad="99569" custRadScaleInc="9686">
        <dgm:presLayoutVars>
          <dgm:bulletEnabled val="1"/>
        </dgm:presLayoutVars>
      </dgm:prSet>
      <dgm:spPr/>
      <dgm:t>
        <a:bodyPr/>
        <a:lstStyle/>
        <a:p>
          <a:endParaRPr lang="zh-TW" altLang="en-US"/>
        </a:p>
      </dgm:t>
    </dgm:pt>
    <dgm:pt modelId="{4ABD6A6D-1A40-4591-BF9D-1F4C843B38DB}" type="pres">
      <dgm:prSet presAssocID="{5C667346-E231-4CC0-8FB7-779CB84AF1E9}" presName="dummy" presStyleCnt="0"/>
      <dgm:spPr/>
      <dgm:t>
        <a:bodyPr/>
        <a:lstStyle/>
        <a:p>
          <a:endParaRPr lang="zh-TW" altLang="en-US"/>
        </a:p>
      </dgm:t>
    </dgm:pt>
    <dgm:pt modelId="{F8C7A743-B975-4B3A-B51F-C97DCA1D9B4E}" type="pres">
      <dgm:prSet presAssocID="{C3511CB3-0F8C-4889-82F0-24166619B500}" presName="sibTrans" presStyleLbl="sibTrans2D1" presStyleIdx="1" presStyleCnt="8"/>
      <dgm:spPr/>
      <dgm:t>
        <a:bodyPr/>
        <a:lstStyle/>
        <a:p>
          <a:endParaRPr lang="zh-TW" altLang="en-US"/>
        </a:p>
      </dgm:t>
    </dgm:pt>
    <dgm:pt modelId="{3F446A97-9E6E-4C68-8D79-4BA76D340A0B}" type="pres">
      <dgm:prSet presAssocID="{959F63CE-714B-4A80-911F-F482807F998E}" presName="node" presStyleLbl="node1" presStyleIdx="2" presStyleCnt="8" custScaleX="139841" custScaleY="145896" custRadScaleRad="99321" custRadScaleInc="-534">
        <dgm:presLayoutVars>
          <dgm:bulletEnabled val="1"/>
        </dgm:presLayoutVars>
      </dgm:prSet>
      <dgm:spPr/>
      <dgm:t>
        <a:bodyPr/>
        <a:lstStyle/>
        <a:p>
          <a:endParaRPr lang="zh-TW" altLang="en-US"/>
        </a:p>
      </dgm:t>
    </dgm:pt>
    <dgm:pt modelId="{41DCA90F-853B-4436-8833-6108345B3D5F}" type="pres">
      <dgm:prSet presAssocID="{959F63CE-714B-4A80-911F-F482807F998E}" presName="dummy" presStyleCnt="0"/>
      <dgm:spPr/>
      <dgm:t>
        <a:bodyPr/>
        <a:lstStyle/>
        <a:p>
          <a:endParaRPr lang="zh-TW" altLang="en-US"/>
        </a:p>
      </dgm:t>
    </dgm:pt>
    <dgm:pt modelId="{23EA5FD5-10EE-4528-84D7-E644104C85FD}" type="pres">
      <dgm:prSet presAssocID="{614DBACA-25EC-4F46-A3B3-BF58E1799DA6}" presName="sibTrans" presStyleLbl="sibTrans2D1" presStyleIdx="2" presStyleCnt="8"/>
      <dgm:spPr/>
      <dgm:t>
        <a:bodyPr/>
        <a:lstStyle/>
        <a:p>
          <a:endParaRPr lang="zh-TW" altLang="en-US"/>
        </a:p>
      </dgm:t>
    </dgm:pt>
    <dgm:pt modelId="{1A6F37AD-0E31-4801-AA7C-4C92E3BC9A5F}" type="pres">
      <dgm:prSet presAssocID="{9010E44F-DCFA-4464-85D5-AEC13DF0160F}" presName="node" presStyleLbl="node1" presStyleIdx="3" presStyleCnt="8" custScaleX="147215" custScaleY="143962">
        <dgm:presLayoutVars>
          <dgm:bulletEnabled val="1"/>
        </dgm:presLayoutVars>
      </dgm:prSet>
      <dgm:spPr/>
      <dgm:t>
        <a:bodyPr/>
        <a:lstStyle/>
        <a:p>
          <a:endParaRPr lang="zh-TW" altLang="en-US"/>
        </a:p>
      </dgm:t>
    </dgm:pt>
    <dgm:pt modelId="{7A5F2DE1-95F8-48DC-B93A-40A08BA10B22}" type="pres">
      <dgm:prSet presAssocID="{9010E44F-DCFA-4464-85D5-AEC13DF0160F}" presName="dummy" presStyleCnt="0"/>
      <dgm:spPr/>
      <dgm:t>
        <a:bodyPr/>
        <a:lstStyle/>
        <a:p>
          <a:endParaRPr lang="zh-TW" altLang="en-US"/>
        </a:p>
      </dgm:t>
    </dgm:pt>
    <dgm:pt modelId="{326079B8-3C03-430B-9641-36F56CDE685B}" type="pres">
      <dgm:prSet presAssocID="{21601B7B-8703-424A-A1A5-B55B32217786}" presName="sibTrans" presStyleLbl="sibTrans2D1" presStyleIdx="3" presStyleCnt="8"/>
      <dgm:spPr/>
      <dgm:t>
        <a:bodyPr/>
        <a:lstStyle/>
        <a:p>
          <a:endParaRPr lang="zh-TW" altLang="en-US"/>
        </a:p>
      </dgm:t>
    </dgm:pt>
    <dgm:pt modelId="{18EB2E66-5B13-410A-9AE0-1EA9F23FBD15}" type="pres">
      <dgm:prSet presAssocID="{ADC91560-CAAD-4E27-95C4-9F5DB47E63D5}" presName="node" presStyleLbl="node1" presStyleIdx="4" presStyleCnt="8" custScaleX="138296" custScaleY="130027">
        <dgm:presLayoutVars>
          <dgm:bulletEnabled val="1"/>
        </dgm:presLayoutVars>
      </dgm:prSet>
      <dgm:spPr/>
      <dgm:t>
        <a:bodyPr/>
        <a:lstStyle/>
        <a:p>
          <a:endParaRPr lang="zh-TW" altLang="en-US"/>
        </a:p>
      </dgm:t>
    </dgm:pt>
    <dgm:pt modelId="{186FB6FF-F9ED-4806-B0E2-29F8F810949E}" type="pres">
      <dgm:prSet presAssocID="{ADC91560-CAAD-4E27-95C4-9F5DB47E63D5}" presName="dummy" presStyleCnt="0"/>
      <dgm:spPr/>
      <dgm:t>
        <a:bodyPr/>
        <a:lstStyle/>
        <a:p>
          <a:endParaRPr lang="zh-TW" altLang="en-US"/>
        </a:p>
      </dgm:t>
    </dgm:pt>
    <dgm:pt modelId="{370C0F04-4D09-4944-B976-3B8F303F3FC4}" type="pres">
      <dgm:prSet presAssocID="{62B82C66-3FFB-4FE9-A471-DBD7E7C43649}" presName="sibTrans" presStyleLbl="sibTrans2D1" presStyleIdx="4" presStyleCnt="8"/>
      <dgm:spPr/>
      <dgm:t>
        <a:bodyPr/>
        <a:lstStyle/>
        <a:p>
          <a:endParaRPr lang="zh-TW" altLang="en-US"/>
        </a:p>
      </dgm:t>
    </dgm:pt>
    <dgm:pt modelId="{990C46AD-6F70-4EC6-9CB0-6051EE129933}" type="pres">
      <dgm:prSet presAssocID="{3A553D74-2418-4C45-91C7-4494E34C4CE0}" presName="node" presStyleLbl="node1" presStyleIdx="5" presStyleCnt="8" custScaleX="141159" custScaleY="135577">
        <dgm:presLayoutVars>
          <dgm:bulletEnabled val="1"/>
        </dgm:presLayoutVars>
      </dgm:prSet>
      <dgm:spPr/>
      <dgm:t>
        <a:bodyPr/>
        <a:lstStyle/>
        <a:p>
          <a:endParaRPr lang="zh-TW" altLang="en-US"/>
        </a:p>
      </dgm:t>
    </dgm:pt>
    <dgm:pt modelId="{27EB9860-B504-4CE7-BF34-67A7993FABF2}" type="pres">
      <dgm:prSet presAssocID="{3A553D74-2418-4C45-91C7-4494E34C4CE0}" presName="dummy" presStyleCnt="0"/>
      <dgm:spPr/>
      <dgm:t>
        <a:bodyPr/>
        <a:lstStyle/>
        <a:p>
          <a:endParaRPr lang="zh-TW" altLang="en-US"/>
        </a:p>
      </dgm:t>
    </dgm:pt>
    <dgm:pt modelId="{C3921E5D-8BAF-4C2F-991C-57452295B36F}" type="pres">
      <dgm:prSet presAssocID="{643ABB20-CD75-49CD-8CE1-A089B79B8324}" presName="sibTrans" presStyleLbl="sibTrans2D1" presStyleIdx="5" presStyleCnt="8"/>
      <dgm:spPr/>
      <dgm:t>
        <a:bodyPr/>
        <a:lstStyle/>
        <a:p>
          <a:endParaRPr lang="zh-TW" altLang="en-US"/>
        </a:p>
      </dgm:t>
    </dgm:pt>
    <dgm:pt modelId="{2F6B07BB-2A75-4E5B-8512-866D9D289CD0}" type="pres">
      <dgm:prSet presAssocID="{ACAB858D-2A0D-47B2-A7AF-536976F90746}" presName="node" presStyleLbl="node1" presStyleIdx="6" presStyleCnt="8" custScaleX="138158" custScaleY="136302">
        <dgm:presLayoutVars>
          <dgm:bulletEnabled val="1"/>
        </dgm:presLayoutVars>
      </dgm:prSet>
      <dgm:spPr/>
      <dgm:t>
        <a:bodyPr/>
        <a:lstStyle/>
        <a:p>
          <a:endParaRPr lang="zh-TW" altLang="en-US"/>
        </a:p>
      </dgm:t>
    </dgm:pt>
    <dgm:pt modelId="{7E7EBA94-5EB6-46DF-8636-6770A846236A}" type="pres">
      <dgm:prSet presAssocID="{ACAB858D-2A0D-47B2-A7AF-536976F90746}" presName="dummy" presStyleCnt="0"/>
      <dgm:spPr/>
      <dgm:t>
        <a:bodyPr/>
        <a:lstStyle/>
        <a:p>
          <a:endParaRPr lang="zh-TW" altLang="en-US"/>
        </a:p>
      </dgm:t>
    </dgm:pt>
    <dgm:pt modelId="{55388571-B212-451A-B71E-230971AB612E}" type="pres">
      <dgm:prSet presAssocID="{374623F9-D1F7-467A-B74C-365ACA4724F2}" presName="sibTrans" presStyleLbl="sibTrans2D1" presStyleIdx="6" presStyleCnt="8"/>
      <dgm:spPr/>
      <dgm:t>
        <a:bodyPr/>
        <a:lstStyle/>
        <a:p>
          <a:endParaRPr lang="zh-TW" altLang="en-US"/>
        </a:p>
      </dgm:t>
    </dgm:pt>
    <dgm:pt modelId="{E7F0F0C2-519D-4346-894A-891E0670C56F}" type="pres">
      <dgm:prSet presAssocID="{EEE1DBFB-5B10-438D-8462-4EB751A45176}" presName="node" presStyleLbl="node1" presStyleIdx="7" presStyleCnt="8" custScaleX="143406" custScaleY="145221">
        <dgm:presLayoutVars>
          <dgm:bulletEnabled val="1"/>
        </dgm:presLayoutVars>
      </dgm:prSet>
      <dgm:spPr/>
      <dgm:t>
        <a:bodyPr/>
        <a:lstStyle/>
        <a:p>
          <a:endParaRPr lang="zh-TW" altLang="en-US"/>
        </a:p>
      </dgm:t>
    </dgm:pt>
    <dgm:pt modelId="{B73CA590-E36E-4F31-9CEF-79DB7E166B17}" type="pres">
      <dgm:prSet presAssocID="{EEE1DBFB-5B10-438D-8462-4EB751A45176}" presName="dummy" presStyleCnt="0"/>
      <dgm:spPr/>
      <dgm:t>
        <a:bodyPr/>
        <a:lstStyle/>
        <a:p>
          <a:endParaRPr lang="zh-TW" altLang="en-US"/>
        </a:p>
      </dgm:t>
    </dgm:pt>
    <dgm:pt modelId="{15D73163-A8D2-4C6D-8A5C-183910E548F4}" type="pres">
      <dgm:prSet presAssocID="{C5D03AED-47C4-4302-88BC-019D1AB71F01}" presName="sibTrans" presStyleLbl="sibTrans2D1" presStyleIdx="7" presStyleCnt="8"/>
      <dgm:spPr/>
      <dgm:t>
        <a:bodyPr/>
        <a:lstStyle/>
        <a:p>
          <a:endParaRPr lang="zh-TW" altLang="en-US"/>
        </a:p>
      </dgm:t>
    </dgm:pt>
  </dgm:ptLst>
  <dgm:cxnLst>
    <dgm:cxn modelId="{5AC275DA-FA71-4D48-934D-2A5A7058EA0A}" type="presOf" srcId="{ACAB858D-2A0D-47B2-A7AF-536976F90746}" destId="{2F6B07BB-2A75-4E5B-8512-866D9D289CD0}" srcOrd="0" destOrd="0" presId="urn:microsoft.com/office/officeart/2005/8/layout/radial6"/>
    <dgm:cxn modelId="{847E1CB6-DC7B-4A9D-B97B-31FAD9F32821}" type="presOf" srcId="{959F63CE-714B-4A80-911F-F482807F998E}" destId="{3F446A97-9E6E-4C68-8D79-4BA76D340A0B}" srcOrd="0" destOrd="0" presId="urn:microsoft.com/office/officeart/2005/8/layout/radial6"/>
    <dgm:cxn modelId="{7F2EC5F5-37B2-4153-AF08-37F8EB0F4D3E}" srcId="{8213C11E-33CD-4364-BEE9-5D2229C93B17}" destId="{959F63CE-714B-4A80-911F-F482807F998E}" srcOrd="2" destOrd="0" parTransId="{88ACD2BB-1159-423D-97AE-2A0851D80E6C}" sibTransId="{614DBACA-25EC-4F46-A3B3-BF58E1799DA6}"/>
    <dgm:cxn modelId="{84A9B1F2-7798-41A5-848B-AF9827704A89}" type="presOf" srcId="{ADC91560-CAAD-4E27-95C4-9F5DB47E63D5}" destId="{18EB2E66-5B13-410A-9AE0-1EA9F23FBD15}" srcOrd="0" destOrd="0" presId="urn:microsoft.com/office/officeart/2005/8/layout/radial6"/>
    <dgm:cxn modelId="{46D1A61A-DF43-4103-A50D-E4D7DB6887E4}" type="presOf" srcId="{5555F31F-BFBE-4098-9223-8B1E020CEFBB}" destId="{3DCBBBBB-70AA-4E0C-A58B-95B4E46C8624}" srcOrd="0" destOrd="0" presId="urn:microsoft.com/office/officeart/2005/8/layout/radial6"/>
    <dgm:cxn modelId="{D9188BD8-E5EF-4C3F-BE98-D44154C74605}" srcId="{8213C11E-33CD-4364-BEE9-5D2229C93B17}" destId="{ADC91560-CAAD-4E27-95C4-9F5DB47E63D5}" srcOrd="4" destOrd="0" parTransId="{EE72968A-CAD1-4F67-BB4F-71C6ADE03DF6}" sibTransId="{62B82C66-3FFB-4FE9-A471-DBD7E7C43649}"/>
    <dgm:cxn modelId="{7501EEC8-A474-47A3-BC6D-ABF1508A276F}" type="presOf" srcId="{9010E44F-DCFA-4464-85D5-AEC13DF0160F}" destId="{1A6F37AD-0E31-4801-AA7C-4C92E3BC9A5F}" srcOrd="0" destOrd="0" presId="urn:microsoft.com/office/officeart/2005/8/layout/radial6"/>
    <dgm:cxn modelId="{4DB26CFC-0A16-4450-94C8-1A9CC02BB336}" type="presOf" srcId="{62B82C66-3FFB-4FE9-A471-DBD7E7C43649}" destId="{370C0F04-4D09-4944-B976-3B8F303F3FC4}" srcOrd="0" destOrd="0" presId="urn:microsoft.com/office/officeart/2005/8/layout/radial6"/>
    <dgm:cxn modelId="{C82104D5-3F24-48EF-B4F2-E7D9EDB00C20}" srcId="{8213C11E-33CD-4364-BEE9-5D2229C93B17}" destId="{3A553D74-2418-4C45-91C7-4494E34C4CE0}" srcOrd="5" destOrd="0" parTransId="{B29E1662-D076-43FE-B8D9-EA846DF6B2B2}" sibTransId="{643ABB20-CD75-49CD-8CE1-A089B79B8324}"/>
    <dgm:cxn modelId="{666259FC-DDBD-4AC5-A94F-9423A36585DD}" srcId="{8213C11E-33CD-4364-BEE9-5D2229C93B17}" destId="{9010E44F-DCFA-4464-85D5-AEC13DF0160F}" srcOrd="3" destOrd="0" parTransId="{211C9528-B169-4169-B4C8-385592CA03CC}" sibTransId="{21601B7B-8703-424A-A1A5-B55B32217786}"/>
    <dgm:cxn modelId="{51541DB3-C57D-4708-8F2C-9E06B56D63E8}" type="presOf" srcId="{8C1A96FB-AB40-417F-8640-ED38B493127A}" destId="{1BFF5A9F-2F0D-416D-90FD-2CC33BF73F35}" srcOrd="0" destOrd="0" presId="urn:microsoft.com/office/officeart/2005/8/layout/radial6"/>
    <dgm:cxn modelId="{9D73CBE7-AAF8-4DF8-9F20-AF82C5C75EED}" type="presOf" srcId="{21601B7B-8703-424A-A1A5-B55B32217786}" destId="{326079B8-3C03-430B-9641-36F56CDE685B}" srcOrd="0" destOrd="0" presId="urn:microsoft.com/office/officeart/2005/8/layout/radial6"/>
    <dgm:cxn modelId="{0CE8F644-60B7-4F57-8EC0-940FC264584E}" type="presOf" srcId="{6A49F8C4-6D7A-4021-951B-40775C901B74}" destId="{6E8B52A8-7874-47E2-AD9E-4410B1E67D86}" srcOrd="0" destOrd="0" presId="urn:microsoft.com/office/officeart/2005/8/layout/radial6"/>
    <dgm:cxn modelId="{4D3ADAE0-E86D-415E-BB17-EFF3A67EC876}" srcId="{5555F31F-BFBE-4098-9223-8B1E020CEFBB}" destId="{8213C11E-33CD-4364-BEE9-5D2229C93B17}" srcOrd="0" destOrd="0" parTransId="{A752A4AC-EA10-479B-B51C-AC453B4831E0}" sibTransId="{29491EE8-BE69-4158-B845-DCCCAA9B3349}"/>
    <dgm:cxn modelId="{05E74DCC-C768-4BE1-ACDE-BADC9D213255}" srcId="{5555F31F-BFBE-4098-9223-8B1E020CEFBB}" destId="{91ED019A-6F2E-4103-8FBC-E0F8B195AFAE}" srcOrd="1" destOrd="0" parTransId="{7F8E2C7A-4A49-4E47-B038-C5DD1C29FCAA}" sibTransId="{E38961CC-A0DD-497C-9FD8-8BE50D47CFAA}"/>
    <dgm:cxn modelId="{4511F0F1-AD0D-4350-9D9E-BC641BAE596C}" type="presOf" srcId="{5C667346-E231-4CC0-8FB7-779CB84AF1E9}" destId="{F12FCC36-CB18-44D6-B949-90ED3D9826A5}" srcOrd="0" destOrd="0" presId="urn:microsoft.com/office/officeart/2005/8/layout/radial6"/>
    <dgm:cxn modelId="{AF57CB82-9315-4CBA-AEEB-196C82DFE2E3}" srcId="{8213C11E-33CD-4364-BEE9-5D2229C93B17}" destId="{ACAB858D-2A0D-47B2-A7AF-536976F90746}" srcOrd="6" destOrd="0" parTransId="{ADC9F272-55E9-47D3-8FFD-8571AA7D721B}" sibTransId="{374623F9-D1F7-467A-B74C-365ACA4724F2}"/>
    <dgm:cxn modelId="{FD2C085C-B24A-4D3F-BF94-70CFA6B82C83}" type="presOf" srcId="{8213C11E-33CD-4364-BEE9-5D2229C93B17}" destId="{2EC9C525-F429-47F0-BC1E-05B49FD31D26}" srcOrd="0" destOrd="0" presId="urn:microsoft.com/office/officeart/2005/8/layout/radial6"/>
    <dgm:cxn modelId="{C3F23429-C868-4FD2-81C1-4B0FBDB1B903}" type="presOf" srcId="{3A553D74-2418-4C45-91C7-4494E34C4CE0}" destId="{990C46AD-6F70-4EC6-9CB0-6051EE129933}" srcOrd="0" destOrd="0" presId="urn:microsoft.com/office/officeart/2005/8/layout/radial6"/>
    <dgm:cxn modelId="{4F88898A-2E7C-440B-9EB8-E833A65B3760}" type="presOf" srcId="{C3511CB3-0F8C-4889-82F0-24166619B500}" destId="{F8C7A743-B975-4B3A-B51F-C97DCA1D9B4E}" srcOrd="0" destOrd="0" presId="urn:microsoft.com/office/officeart/2005/8/layout/radial6"/>
    <dgm:cxn modelId="{179292DD-7D4A-4BC0-95C2-D15E2F76870A}" type="presOf" srcId="{374623F9-D1F7-467A-B74C-365ACA4724F2}" destId="{55388571-B212-451A-B71E-230971AB612E}" srcOrd="0" destOrd="0" presId="urn:microsoft.com/office/officeart/2005/8/layout/radial6"/>
    <dgm:cxn modelId="{381EB47C-C18A-40E5-BB1A-A7DF4CDE3C1A}" srcId="{8213C11E-33CD-4364-BEE9-5D2229C93B17}" destId="{6A49F8C4-6D7A-4021-951B-40775C901B74}" srcOrd="0" destOrd="0" parTransId="{1B586560-AA90-4852-8857-28F21D1D5233}" sibTransId="{8C1A96FB-AB40-417F-8640-ED38B493127A}"/>
    <dgm:cxn modelId="{1FCE2A94-F6D8-4DFE-989C-B0A5A491D8F7}" type="presOf" srcId="{C5D03AED-47C4-4302-88BC-019D1AB71F01}" destId="{15D73163-A8D2-4C6D-8A5C-183910E548F4}" srcOrd="0" destOrd="0" presId="urn:microsoft.com/office/officeart/2005/8/layout/radial6"/>
    <dgm:cxn modelId="{E644217F-7410-40EA-93A0-AB858400E02D}" type="presOf" srcId="{643ABB20-CD75-49CD-8CE1-A089B79B8324}" destId="{C3921E5D-8BAF-4C2F-991C-57452295B36F}" srcOrd="0" destOrd="0" presId="urn:microsoft.com/office/officeart/2005/8/layout/radial6"/>
    <dgm:cxn modelId="{651513B8-5BF4-44EF-94E4-C0D2D114D8E3}" srcId="{8213C11E-33CD-4364-BEE9-5D2229C93B17}" destId="{5C667346-E231-4CC0-8FB7-779CB84AF1E9}" srcOrd="1" destOrd="0" parTransId="{7E3C9425-D529-4103-8CC6-2FEF94409433}" sibTransId="{C3511CB3-0F8C-4889-82F0-24166619B500}"/>
    <dgm:cxn modelId="{A530BCE3-CAC4-4638-89BE-14EABBB116EF}" srcId="{8213C11E-33CD-4364-BEE9-5D2229C93B17}" destId="{EEE1DBFB-5B10-438D-8462-4EB751A45176}" srcOrd="7" destOrd="0" parTransId="{7389FFBF-8F5F-437B-AD6B-5569AA8923DC}" sibTransId="{C5D03AED-47C4-4302-88BC-019D1AB71F01}"/>
    <dgm:cxn modelId="{E279816A-5BD1-4556-87E5-99B9A884C619}" type="presOf" srcId="{614DBACA-25EC-4F46-A3B3-BF58E1799DA6}" destId="{23EA5FD5-10EE-4528-84D7-E644104C85FD}" srcOrd="0" destOrd="0" presId="urn:microsoft.com/office/officeart/2005/8/layout/radial6"/>
    <dgm:cxn modelId="{110CDE49-1F8D-4F72-B895-10523BCB35FD}" type="presOf" srcId="{EEE1DBFB-5B10-438D-8462-4EB751A45176}" destId="{E7F0F0C2-519D-4346-894A-891E0670C56F}" srcOrd="0" destOrd="0" presId="urn:microsoft.com/office/officeart/2005/8/layout/radial6"/>
    <dgm:cxn modelId="{301D41FC-BECE-49DC-BC3D-A6FBF33A1FBB}" type="presParOf" srcId="{3DCBBBBB-70AA-4E0C-A58B-95B4E46C8624}" destId="{2EC9C525-F429-47F0-BC1E-05B49FD31D26}" srcOrd="0" destOrd="0" presId="urn:microsoft.com/office/officeart/2005/8/layout/radial6"/>
    <dgm:cxn modelId="{192BBEC9-6751-4914-93E7-EDA7767E2489}" type="presParOf" srcId="{3DCBBBBB-70AA-4E0C-A58B-95B4E46C8624}" destId="{6E8B52A8-7874-47E2-AD9E-4410B1E67D86}" srcOrd="1" destOrd="0" presId="urn:microsoft.com/office/officeart/2005/8/layout/radial6"/>
    <dgm:cxn modelId="{7DF52E6D-35E7-423D-B3B6-B15C3B9B6BDB}" type="presParOf" srcId="{3DCBBBBB-70AA-4E0C-A58B-95B4E46C8624}" destId="{3CB33052-056A-4B7F-9876-6DB9F13D0E07}" srcOrd="2" destOrd="0" presId="urn:microsoft.com/office/officeart/2005/8/layout/radial6"/>
    <dgm:cxn modelId="{0BCA82F9-048D-45FE-9FDD-DA8C0FDE2C51}" type="presParOf" srcId="{3DCBBBBB-70AA-4E0C-A58B-95B4E46C8624}" destId="{1BFF5A9F-2F0D-416D-90FD-2CC33BF73F35}" srcOrd="3" destOrd="0" presId="urn:microsoft.com/office/officeart/2005/8/layout/radial6"/>
    <dgm:cxn modelId="{374853C5-8C34-4AE3-A1A1-12D698481B77}" type="presParOf" srcId="{3DCBBBBB-70AA-4E0C-A58B-95B4E46C8624}" destId="{F12FCC36-CB18-44D6-B949-90ED3D9826A5}" srcOrd="4" destOrd="0" presId="urn:microsoft.com/office/officeart/2005/8/layout/radial6"/>
    <dgm:cxn modelId="{AD55C326-E619-4FA0-9703-BADF06965945}" type="presParOf" srcId="{3DCBBBBB-70AA-4E0C-A58B-95B4E46C8624}" destId="{4ABD6A6D-1A40-4591-BF9D-1F4C843B38DB}" srcOrd="5" destOrd="0" presId="urn:microsoft.com/office/officeart/2005/8/layout/radial6"/>
    <dgm:cxn modelId="{B5BEB72F-51E3-4412-8843-4D10B0D31414}" type="presParOf" srcId="{3DCBBBBB-70AA-4E0C-A58B-95B4E46C8624}" destId="{F8C7A743-B975-4B3A-B51F-C97DCA1D9B4E}" srcOrd="6" destOrd="0" presId="urn:microsoft.com/office/officeart/2005/8/layout/radial6"/>
    <dgm:cxn modelId="{4022E54C-4E1F-4D39-92CD-F7BCDB7F2DD7}" type="presParOf" srcId="{3DCBBBBB-70AA-4E0C-A58B-95B4E46C8624}" destId="{3F446A97-9E6E-4C68-8D79-4BA76D340A0B}" srcOrd="7" destOrd="0" presId="urn:microsoft.com/office/officeart/2005/8/layout/radial6"/>
    <dgm:cxn modelId="{DB04AD82-D537-47AE-8F25-69F6F1E0F52B}" type="presParOf" srcId="{3DCBBBBB-70AA-4E0C-A58B-95B4E46C8624}" destId="{41DCA90F-853B-4436-8833-6108345B3D5F}" srcOrd="8" destOrd="0" presId="urn:microsoft.com/office/officeart/2005/8/layout/radial6"/>
    <dgm:cxn modelId="{5A527808-2B9D-491D-8AF8-A465AE2C311E}" type="presParOf" srcId="{3DCBBBBB-70AA-4E0C-A58B-95B4E46C8624}" destId="{23EA5FD5-10EE-4528-84D7-E644104C85FD}" srcOrd="9" destOrd="0" presId="urn:microsoft.com/office/officeart/2005/8/layout/radial6"/>
    <dgm:cxn modelId="{546A34B8-6853-4628-90A0-71C0EBE1A5A0}" type="presParOf" srcId="{3DCBBBBB-70AA-4E0C-A58B-95B4E46C8624}" destId="{1A6F37AD-0E31-4801-AA7C-4C92E3BC9A5F}" srcOrd="10" destOrd="0" presId="urn:microsoft.com/office/officeart/2005/8/layout/radial6"/>
    <dgm:cxn modelId="{B1E0F095-64E7-4E1B-B184-BFB25F72B6FB}" type="presParOf" srcId="{3DCBBBBB-70AA-4E0C-A58B-95B4E46C8624}" destId="{7A5F2DE1-95F8-48DC-B93A-40A08BA10B22}" srcOrd="11" destOrd="0" presId="urn:microsoft.com/office/officeart/2005/8/layout/radial6"/>
    <dgm:cxn modelId="{732E2605-7065-46A3-9045-750AA66AD11A}" type="presParOf" srcId="{3DCBBBBB-70AA-4E0C-A58B-95B4E46C8624}" destId="{326079B8-3C03-430B-9641-36F56CDE685B}" srcOrd="12" destOrd="0" presId="urn:microsoft.com/office/officeart/2005/8/layout/radial6"/>
    <dgm:cxn modelId="{9C5E0FCD-0E6A-406E-9A33-13BD6A11AA2F}" type="presParOf" srcId="{3DCBBBBB-70AA-4E0C-A58B-95B4E46C8624}" destId="{18EB2E66-5B13-410A-9AE0-1EA9F23FBD15}" srcOrd="13" destOrd="0" presId="urn:microsoft.com/office/officeart/2005/8/layout/radial6"/>
    <dgm:cxn modelId="{BB7D7E1F-6EB6-4723-A0CF-3691EA1B0F21}" type="presParOf" srcId="{3DCBBBBB-70AA-4E0C-A58B-95B4E46C8624}" destId="{186FB6FF-F9ED-4806-B0E2-29F8F810949E}" srcOrd="14" destOrd="0" presId="urn:microsoft.com/office/officeart/2005/8/layout/radial6"/>
    <dgm:cxn modelId="{D8DDA3FD-D4A3-4037-8D0F-0C4357810EF1}" type="presParOf" srcId="{3DCBBBBB-70AA-4E0C-A58B-95B4E46C8624}" destId="{370C0F04-4D09-4944-B976-3B8F303F3FC4}" srcOrd="15" destOrd="0" presId="urn:microsoft.com/office/officeart/2005/8/layout/radial6"/>
    <dgm:cxn modelId="{7C54985E-0B49-4610-AFAF-43F6F9D84026}" type="presParOf" srcId="{3DCBBBBB-70AA-4E0C-A58B-95B4E46C8624}" destId="{990C46AD-6F70-4EC6-9CB0-6051EE129933}" srcOrd="16" destOrd="0" presId="urn:microsoft.com/office/officeart/2005/8/layout/radial6"/>
    <dgm:cxn modelId="{BBB82DB9-46CC-4140-9B5C-6E61A7B3AA8E}" type="presParOf" srcId="{3DCBBBBB-70AA-4E0C-A58B-95B4E46C8624}" destId="{27EB9860-B504-4CE7-BF34-67A7993FABF2}" srcOrd="17" destOrd="0" presId="urn:microsoft.com/office/officeart/2005/8/layout/radial6"/>
    <dgm:cxn modelId="{B53ACF9A-335D-48F4-843E-EDDE7B7BAFB2}" type="presParOf" srcId="{3DCBBBBB-70AA-4E0C-A58B-95B4E46C8624}" destId="{C3921E5D-8BAF-4C2F-991C-57452295B36F}" srcOrd="18" destOrd="0" presId="urn:microsoft.com/office/officeart/2005/8/layout/radial6"/>
    <dgm:cxn modelId="{C560FB12-E595-4DDF-BBBD-6C117CA6CBB0}" type="presParOf" srcId="{3DCBBBBB-70AA-4E0C-A58B-95B4E46C8624}" destId="{2F6B07BB-2A75-4E5B-8512-866D9D289CD0}" srcOrd="19" destOrd="0" presId="urn:microsoft.com/office/officeart/2005/8/layout/radial6"/>
    <dgm:cxn modelId="{089F5874-8042-440E-BB08-3076672BAE2E}" type="presParOf" srcId="{3DCBBBBB-70AA-4E0C-A58B-95B4E46C8624}" destId="{7E7EBA94-5EB6-46DF-8636-6770A846236A}" srcOrd="20" destOrd="0" presId="urn:microsoft.com/office/officeart/2005/8/layout/radial6"/>
    <dgm:cxn modelId="{13314A73-0D83-4C74-B789-545AA1089C5B}" type="presParOf" srcId="{3DCBBBBB-70AA-4E0C-A58B-95B4E46C8624}" destId="{55388571-B212-451A-B71E-230971AB612E}" srcOrd="21" destOrd="0" presId="urn:microsoft.com/office/officeart/2005/8/layout/radial6"/>
    <dgm:cxn modelId="{02C7D433-2767-4FB5-9C82-6E48259B6963}" type="presParOf" srcId="{3DCBBBBB-70AA-4E0C-A58B-95B4E46C8624}" destId="{E7F0F0C2-519D-4346-894A-891E0670C56F}" srcOrd="22" destOrd="0" presId="urn:microsoft.com/office/officeart/2005/8/layout/radial6"/>
    <dgm:cxn modelId="{8996D7AF-9026-4F32-B9C4-E45C6BF27F19}" type="presParOf" srcId="{3DCBBBBB-70AA-4E0C-A58B-95B4E46C8624}" destId="{B73CA590-E36E-4F31-9CEF-79DB7E166B17}" srcOrd="23" destOrd="0" presId="urn:microsoft.com/office/officeart/2005/8/layout/radial6"/>
    <dgm:cxn modelId="{643E79F2-B408-44B2-823A-6C539D5277EB}" type="presParOf" srcId="{3DCBBBBB-70AA-4E0C-A58B-95B4E46C8624}" destId="{15D73163-A8D2-4C6D-8A5C-183910E548F4}" srcOrd="24" destOrd="0" presId="urn:microsoft.com/office/officeart/2005/8/layout/radial6"/>
  </dgm:cxnLst>
  <dgm:bg/>
  <dgm:whole>
    <a:ln w="47625">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F34428-D2B0-4F72-9AFC-7B7D46F14BFC}"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zh-TW" altLang="en-US"/>
        </a:p>
      </dgm:t>
    </dgm:pt>
    <dgm:pt modelId="{102CC8A3-6054-4B86-8368-6ED74B7F28C8}">
      <dgm:prSet phldrT="[文字]"/>
      <dgm:spPr/>
      <dgm:t>
        <a:bodyPr/>
        <a:lstStyle/>
        <a:p>
          <a:r>
            <a:rPr lang="en-US" dirty="0" smtClean="0"/>
            <a:t>Book 5 Lesson 4 (Kang </a:t>
          </a:r>
          <a:r>
            <a:rPr lang="en-US" dirty="0" err="1" smtClean="0"/>
            <a:t>Hsuan</a:t>
          </a:r>
          <a:r>
            <a:rPr lang="en-US" dirty="0" smtClean="0"/>
            <a:t> Publishing)</a:t>
          </a:r>
          <a:endParaRPr lang="zh-TW" altLang="en-US" dirty="0"/>
        </a:p>
      </dgm:t>
    </dgm:pt>
    <dgm:pt modelId="{65CBBFC1-00AD-4A35-BF3C-92143EE5CFFA}" type="parTrans" cxnId="{94F374EE-3F77-442D-ACFE-4AADCEF93B79}">
      <dgm:prSet/>
      <dgm:spPr/>
      <dgm:t>
        <a:bodyPr/>
        <a:lstStyle/>
        <a:p>
          <a:endParaRPr lang="zh-TW" altLang="en-US"/>
        </a:p>
      </dgm:t>
    </dgm:pt>
    <dgm:pt modelId="{99C26079-DFA9-4B90-A569-ABDEBD86AF5F}" type="sibTrans" cxnId="{94F374EE-3F77-442D-ACFE-4AADCEF93B79}">
      <dgm:prSet/>
      <dgm:spPr/>
      <dgm:t>
        <a:bodyPr/>
        <a:lstStyle/>
        <a:p>
          <a:endParaRPr lang="zh-TW" altLang="en-US"/>
        </a:p>
      </dgm:t>
    </dgm:pt>
    <dgm:pt modelId="{4E9B1E3D-E6AC-411B-BC65-077446F0166B}">
      <dgm:prSet phldrT="[文字]"/>
      <dgm:spPr/>
      <dgm:t>
        <a:bodyPr/>
        <a:lstStyle/>
        <a:p>
          <a:r>
            <a:rPr lang="en-US" altLang="zh-TW" dirty="0" smtClean="0"/>
            <a:t>Vocabulary</a:t>
          </a:r>
          <a:endParaRPr lang="zh-TW" altLang="en-US" dirty="0"/>
        </a:p>
      </dgm:t>
    </dgm:pt>
    <dgm:pt modelId="{32F33F83-9E72-4F5E-97BF-A23BA160E6B9}" type="parTrans" cxnId="{F6EC5673-02DB-4939-A2A8-01A0859B48F4}">
      <dgm:prSet/>
      <dgm:spPr/>
      <dgm:t>
        <a:bodyPr/>
        <a:lstStyle/>
        <a:p>
          <a:endParaRPr lang="zh-TW" altLang="en-US"/>
        </a:p>
      </dgm:t>
    </dgm:pt>
    <dgm:pt modelId="{13AFE38E-9E0C-40E3-852F-892231A7A568}" type="sibTrans" cxnId="{F6EC5673-02DB-4939-A2A8-01A0859B48F4}">
      <dgm:prSet/>
      <dgm:spPr/>
      <dgm:t>
        <a:bodyPr/>
        <a:lstStyle/>
        <a:p>
          <a:endParaRPr lang="zh-TW" altLang="en-US"/>
        </a:p>
      </dgm:t>
    </dgm:pt>
    <dgm:pt modelId="{0D04414D-8E56-426E-A258-2DDE07A6417B}">
      <dgm:prSet phldrT="[文字]"/>
      <dgm:spPr/>
      <dgm:t>
        <a:bodyPr/>
        <a:lstStyle/>
        <a:p>
          <a:r>
            <a:rPr lang="zh-TW" altLang="en-US" dirty="0" smtClean="0"/>
            <a:t>利用</a:t>
          </a:r>
          <a:r>
            <a:rPr lang="en-US" altLang="zh-TW" dirty="0" smtClean="0"/>
            <a:t>”vocabulary wizard” </a:t>
          </a:r>
          <a:r>
            <a:rPr lang="zh-TW" altLang="en-US" dirty="0" smtClean="0"/>
            <a:t>學習單，分組利用本課單字造句</a:t>
          </a:r>
          <a:endParaRPr lang="zh-TW" altLang="en-US" dirty="0"/>
        </a:p>
      </dgm:t>
    </dgm:pt>
    <dgm:pt modelId="{3F8170F8-BE87-40C4-B337-2FE248AA161B}" type="parTrans" cxnId="{344EB4D6-1B87-4210-89AC-3949FE2A0529}">
      <dgm:prSet/>
      <dgm:spPr/>
      <dgm:t>
        <a:bodyPr/>
        <a:lstStyle/>
        <a:p>
          <a:endParaRPr lang="zh-TW" altLang="en-US"/>
        </a:p>
      </dgm:t>
    </dgm:pt>
    <dgm:pt modelId="{03BF12A1-C49C-4912-8EB9-72C9ABFFDC3A}" type="sibTrans" cxnId="{344EB4D6-1B87-4210-89AC-3949FE2A0529}">
      <dgm:prSet/>
      <dgm:spPr/>
      <dgm:t>
        <a:bodyPr/>
        <a:lstStyle/>
        <a:p>
          <a:endParaRPr lang="zh-TW" altLang="en-US"/>
        </a:p>
      </dgm:t>
    </dgm:pt>
    <dgm:pt modelId="{75914DF7-47FB-4EE7-8EAC-5815935D96D4}">
      <dgm:prSet phldrT="[文字]"/>
      <dgm:spPr/>
      <dgm:t>
        <a:bodyPr/>
        <a:lstStyle/>
        <a:p>
          <a:r>
            <a:rPr lang="zh-TW" altLang="en-US" dirty="0" smtClean="0"/>
            <a:t>各組創造的句子，經老師訂正後，即為評量單字學習成果的工具</a:t>
          </a:r>
          <a:r>
            <a:rPr lang="en-US" altLang="zh-TW" dirty="0" smtClean="0"/>
            <a:t>—</a:t>
          </a:r>
          <a:r>
            <a:rPr lang="zh-TW" altLang="en-US" dirty="0" smtClean="0"/>
            <a:t>試題</a:t>
          </a:r>
          <a:endParaRPr lang="en-US" altLang="zh-TW" dirty="0" smtClean="0"/>
        </a:p>
      </dgm:t>
    </dgm:pt>
    <dgm:pt modelId="{EDB8967D-233A-4E47-BEBB-BDEFD44BEF05}" type="parTrans" cxnId="{5D3085F3-7807-439E-A1C3-C0543D947417}">
      <dgm:prSet/>
      <dgm:spPr/>
      <dgm:t>
        <a:bodyPr/>
        <a:lstStyle/>
        <a:p>
          <a:endParaRPr lang="zh-TW" altLang="en-US"/>
        </a:p>
      </dgm:t>
    </dgm:pt>
    <dgm:pt modelId="{99E072FC-5F19-49F2-9E72-24E6DC3FC9E6}" type="sibTrans" cxnId="{5D3085F3-7807-439E-A1C3-C0543D947417}">
      <dgm:prSet/>
      <dgm:spPr/>
      <dgm:t>
        <a:bodyPr/>
        <a:lstStyle/>
        <a:p>
          <a:endParaRPr lang="zh-TW" altLang="en-US"/>
        </a:p>
      </dgm:t>
    </dgm:pt>
    <dgm:pt modelId="{9CF05BEA-BA24-4BBC-8832-F589DFE7423F}">
      <dgm:prSet phldrT="[文字]"/>
      <dgm:spPr/>
      <dgm:t>
        <a:bodyPr/>
        <a:lstStyle/>
        <a:p>
          <a:r>
            <a:rPr lang="en-US" altLang="zh-TW" dirty="0" smtClean="0"/>
            <a:t>Grammar</a:t>
          </a:r>
          <a:endParaRPr lang="zh-TW" altLang="en-US" dirty="0"/>
        </a:p>
      </dgm:t>
    </dgm:pt>
    <dgm:pt modelId="{D5EAC49B-5398-4498-B99C-CBFBB1B6F017}" type="parTrans" cxnId="{6A9F8869-9FF8-471C-BC93-799B83C770C7}">
      <dgm:prSet/>
      <dgm:spPr/>
      <dgm:t>
        <a:bodyPr/>
        <a:lstStyle/>
        <a:p>
          <a:endParaRPr lang="zh-TW" altLang="en-US"/>
        </a:p>
      </dgm:t>
    </dgm:pt>
    <dgm:pt modelId="{9E3D25DF-563B-4672-96B0-39E7A5521597}" type="sibTrans" cxnId="{6A9F8869-9FF8-471C-BC93-799B83C770C7}">
      <dgm:prSet/>
      <dgm:spPr/>
      <dgm:t>
        <a:bodyPr/>
        <a:lstStyle/>
        <a:p>
          <a:endParaRPr lang="zh-TW" altLang="en-US"/>
        </a:p>
      </dgm:t>
    </dgm:pt>
    <dgm:pt modelId="{BAA342A5-54E2-4F49-871F-368213726A5D}">
      <dgm:prSet phldrT="[文字]"/>
      <dgm:spPr/>
      <dgm:t>
        <a:bodyPr/>
        <a:lstStyle/>
        <a:p>
          <a:r>
            <a:rPr lang="en-US" altLang="zh-TW" dirty="0" smtClean="0"/>
            <a:t>Present Perfect Tense(</a:t>
          </a:r>
          <a:r>
            <a:rPr lang="zh-TW" altLang="en-US" dirty="0" smtClean="0"/>
            <a:t>現在完成式</a:t>
          </a:r>
          <a:r>
            <a:rPr lang="en-US" altLang="zh-TW" dirty="0" smtClean="0"/>
            <a:t>)</a:t>
          </a:r>
          <a:endParaRPr lang="zh-TW" altLang="en-US" dirty="0"/>
        </a:p>
      </dgm:t>
    </dgm:pt>
    <dgm:pt modelId="{5F548ECB-60A9-4F7D-B200-F3E06276744B}" type="parTrans" cxnId="{4BE81F24-E545-43C2-8098-D54B169CB2BB}">
      <dgm:prSet/>
      <dgm:spPr/>
      <dgm:t>
        <a:bodyPr/>
        <a:lstStyle/>
        <a:p>
          <a:endParaRPr lang="zh-TW" altLang="en-US"/>
        </a:p>
      </dgm:t>
    </dgm:pt>
    <dgm:pt modelId="{97A8F852-285E-492E-ABC8-4F9A8BB71D8E}" type="sibTrans" cxnId="{4BE81F24-E545-43C2-8098-D54B169CB2BB}">
      <dgm:prSet/>
      <dgm:spPr/>
      <dgm:t>
        <a:bodyPr/>
        <a:lstStyle/>
        <a:p>
          <a:endParaRPr lang="zh-TW" altLang="en-US"/>
        </a:p>
      </dgm:t>
    </dgm:pt>
    <dgm:pt modelId="{50A25B0F-ACDA-408A-84E5-779CCABAD055}">
      <dgm:prSet/>
      <dgm:spPr/>
      <dgm:t>
        <a:bodyPr/>
        <a:lstStyle/>
        <a:p>
          <a:r>
            <a:rPr lang="en-US" dirty="0" smtClean="0"/>
            <a:t>Dialogue : Mrs. Chen Has Wanted To Visit London</a:t>
          </a:r>
          <a:endParaRPr lang="zh-TW" dirty="0"/>
        </a:p>
      </dgm:t>
    </dgm:pt>
    <dgm:pt modelId="{0E2A6EAE-FBB3-4424-81D6-DA89AA74F0F7}" type="parTrans" cxnId="{C9F53C06-FD97-4DF5-9376-1C1B7411D1C3}">
      <dgm:prSet/>
      <dgm:spPr/>
      <dgm:t>
        <a:bodyPr/>
        <a:lstStyle/>
        <a:p>
          <a:endParaRPr lang="zh-TW" altLang="en-US"/>
        </a:p>
      </dgm:t>
    </dgm:pt>
    <dgm:pt modelId="{4985CB87-1E36-4CF6-AECD-F7A28364B4BF}" type="sibTrans" cxnId="{C9F53C06-FD97-4DF5-9376-1C1B7411D1C3}">
      <dgm:prSet/>
      <dgm:spPr/>
      <dgm:t>
        <a:bodyPr/>
        <a:lstStyle/>
        <a:p>
          <a:endParaRPr lang="zh-TW" altLang="en-US"/>
        </a:p>
      </dgm:t>
    </dgm:pt>
    <dgm:pt modelId="{79CB4807-683E-4C19-9AC2-68C9946E5519}">
      <dgm:prSet/>
      <dgm:spPr/>
      <dgm:t>
        <a:bodyPr/>
        <a:lstStyle/>
        <a:p>
          <a:r>
            <a:rPr lang="en-US" dirty="0" smtClean="0"/>
            <a:t>Reading: A Serious Problem—Missing Teenagers</a:t>
          </a:r>
          <a:endParaRPr lang="zh-TW" altLang="en-US" dirty="0"/>
        </a:p>
      </dgm:t>
    </dgm:pt>
    <dgm:pt modelId="{5F436487-9B9C-4CA3-9CC6-85941A4AA8CE}" type="parTrans" cxnId="{EBE54CA0-2D61-4031-85A1-C0E8685BB4C5}">
      <dgm:prSet/>
      <dgm:spPr/>
      <dgm:t>
        <a:bodyPr/>
        <a:lstStyle/>
        <a:p>
          <a:endParaRPr lang="zh-TW" altLang="en-US"/>
        </a:p>
      </dgm:t>
    </dgm:pt>
    <dgm:pt modelId="{C22EA0A5-E2D0-46A4-83A8-8EA119C3694E}" type="sibTrans" cxnId="{EBE54CA0-2D61-4031-85A1-C0E8685BB4C5}">
      <dgm:prSet/>
      <dgm:spPr/>
      <dgm:t>
        <a:bodyPr/>
        <a:lstStyle/>
        <a:p>
          <a:endParaRPr lang="zh-TW" altLang="en-US"/>
        </a:p>
      </dgm:t>
    </dgm:pt>
    <dgm:pt modelId="{4BFEF92C-03E2-411C-864D-79785DBBEEC1}">
      <dgm:prSet/>
      <dgm:spPr/>
      <dgm:t>
        <a:bodyPr/>
        <a:lstStyle/>
        <a:p>
          <a:r>
            <a:rPr lang="zh-TW" altLang="en-US" dirty="0" smtClean="0"/>
            <a:t>以電影</a:t>
          </a:r>
          <a:r>
            <a:rPr lang="en-US" altLang="zh-TW" dirty="0" smtClean="0"/>
            <a:t>”</a:t>
          </a:r>
          <a:r>
            <a:rPr lang="zh-TW" altLang="en-US" dirty="0" smtClean="0"/>
            <a:t>海角七號</a:t>
          </a:r>
          <a:r>
            <a:rPr lang="en-US" altLang="zh-TW" dirty="0" smtClean="0"/>
            <a:t>”</a:t>
          </a:r>
          <a:r>
            <a:rPr lang="zh-TW" altLang="en-US" dirty="0" smtClean="0"/>
            <a:t>為背景，利用簡報，提供文法運用情境</a:t>
          </a:r>
          <a:endParaRPr lang="zh-TW" altLang="en-US" dirty="0"/>
        </a:p>
      </dgm:t>
    </dgm:pt>
    <dgm:pt modelId="{B0254374-8450-46A6-825D-3C70B1B92E6B}" type="parTrans" cxnId="{3451C824-EF99-4F98-AAA1-AB259D4DC79A}">
      <dgm:prSet/>
      <dgm:spPr/>
      <dgm:t>
        <a:bodyPr/>
        <a:lstStyle/>
        <a:p>
          <a:endParaRPr lang="zh-TW" altLang="en-US"/>
        </a:p>
      </dgm:t>
    </dgm:pt>
    <dgm:pt modelId="{A611CC24-B131-4C1E-B36D-6755A2398B29}" type="sibTrans" cxnId="{3451C824-EF99-4F98-AAA1-AB259D4DC79A}">
      <dgm:prSet/>
      <dgm:spPr/>
      <dgm:t>
        <a:bodyPr/>
        <a:lstStyle/>
        <a:p>
          <a:endParaRPr lang="zh-TW" altLang="en-US"/>
        </a:p>
      </dgm:t>
    </dgm:pt>
    <dgm:pt modelId="{CF51A05D-BDFC-43E6-98A9-FBC254E3815C}">
      <dgm:prSet/>
      <dgm:spPr/>
      <dgm:t>
        <a:bodyPr/>
        <a:lstStyle/>
        <a:p>
          <a:r>
            <a:rPr lang="zh-TW" altLang="en-US" dirty="0" smtClean="0"/>
            <a:t>先分組以</a:t>
          </a:r>
          <a:r>
            <a:rPr lang="en-US" altLang="zh-TW" dirty="0" smtClean="0">
              <a:hlinkClick xmlns:r="http://schemas.openxmlformats.org/officeDocument/2006/relationships" r:id="rId1" action="ppaction://hlinkfile"/>
            </a:rPr>
            <a:t>”Provoke your thoughts</a:t>
          </a:r>
          <a:r>
            <a:rPr lang="en-US" altLang="zh-TW" dirty="0" smtClean="0"/>
            <a:t>”</a:t>
          </a:r>
          <a:r>
            <a:rPr lang="zh-TW" altLang="en-US" dirty="0" smtClean="0"/>
            <a:t>學習單，試著選定電影中的兩位角色發聲，接著由同學獨立完成學習單</a:t>
          </a:r>
          <a:endParaRPr lang="zh-TW" altLang="en-US" dirty="0"/>
        </a:p>
      </dgm:t>
    </dgm:pt>
    <dgm:pt modelId="{A2775ABB-7701-4874-9DFF-E01DC72225CA}" type="parTrans" cxnId="{5D2E7242-79ED-4518-8194-853E6D7BEEA8}">
      <dgm:prSet/>
      <dgm:spPr/>
      <dgm:t>
        <a:bodyPr/>
        <a:lstStyle/>
        <a:p>
          <a:endParaRPr lang="zh-TW" altLang="en-US"/>
        </a:p>
      </dgm:t>
    </dgm:pt>
    <dgm:pt modelId="{F3A7931C-B2E2-4091-B51B-02A0A6AD881F}" type="sibTrans" cxnId="{5D2E7242-79ED-4518-8194-853E6D7BEEA8}">
      <dgm:prSet/>
      <dgm:spPr/>
      <dgm:t>
        <a:bodyPr/>
        <a:lstStyle/>
        <a:p>
          <a:endParaRPr lang="zh-TW" altLang="en-US"/>
        </a:p>
      </dgm:t>
    </dgm:pt>
    <dgm:pt modelId="{6377B6A5-E929-45D3-ACA0-4A61D75230A2}">
      <dgm:prSet/>
      <dgm:spPr/>
      <dgm:t>
        <a:bodyPr/>
        <a:lstStyle/>
        <a:p>
          <a:r>
            <a:rPr lang="zh-TW" altLang="en-US" dirty="0" smtClean="0"/>
            <a:t>讓學生以</a:t>
          </a:r>
          <a:r>
            <a:rPr lang="en-US" dirty="0" smtClean="0">
              <a:hlinkClick xmlns:r="http://schemas.openxmlformats.org/officeDocument/2006/relationships" r:id="rId2" action="ppaction://hlinkfile"/>
            </a:rPr>
            <a:t>complete the paragraphs</a:t>
          </a:r>
          <a:r>
            <a:rPr lang="en-US" altLang="zh-TW" dirty="0" smtClean="0">
              <a:hlinkClick xmlns:r="http://schemas.openxmlformats.org/officeDocument/2006/relationships" r:id="rId2" action="ppaction://hlinkfile"/>
            </a:rPr>
            <a:t>”</a:t>
          </a:r>
          <a:r>
            <a:rPr lang="zh-TW" altLang="en-US" dirty="0" smtClean="0"/>
            <a:t>完成段落，快速檢核學習成果</a:t>
          </a:r>
          <a:endParaRPr lang="zh-TW" altLang="en-US" dirty="0"/>
        </a:p>
      </dgm:t>
    </dgm:pt>
    <dgm:pt modelId="{175C516B-0F6B-4D5B-817E-985C3C40129D}" type="parTrans" cxnId="{54ABA854-032C-4CB6-84D7-F180F68706E0}">
      <dgm:prSet/>
      <dgm:spPr/>
      <dgm:t>
        <a:bodyPr/>
        <a:lstStyle/>
        <a:p>
          <a:endParaRPr lang="zh-TW" altLang="en-US"/>
        </a:p>
      </dgm:t>
    </dgm:pt>
    <dgm:pt modelId="{66BDBA23-6081-4CF1-A343-C16516831E75}" type="sibTrans" cxnId="{54ABA854-032C-4CB6-84D7-F180F68706E0}">
      <dgm:prSet/>
      <dgm:spPr/>
      <dgm:t>
        <a:bodyPr/>
        <a:lstStyle/>
        <a:p>
          <a:endParaRPr lang="zh-TW" altLang="en-US"/>
        </a:p>
      </dgm:t>
    </dgm:pt>
    <dgm:pt modelId="{2D096804-A841-41A4-A45E-5584F5FCBCAE}" type="asst">
      <dgm:prSet/>
      <dgm:spPr/>
      <dgm:t>
        <a:bodyPr/>
        <a:lstStyle/>
        <a:p>
          <a:r>
            <a:rPr lang="en-US" altLang="zh-TW" dirty="0" smtClean="0"/>
            <a:t>Brainstorming</a:t>
          </a:r>
          <a:br>
            <a:rPr lang="en-US" altLang="zh-TW" dirty="0" smtClean="0"/>
          </a:br>
          <a:r>
            <a:rPr lang="zh-TW" altLang="en-US" dirty="0" smtClean="0"/>
            <a:t>小組討論</a:t>
          </a:r>
          <a:r>
            <a:rPr lang="en-US" altLang="zh-TW" dirty="0" smtClean="0"/>
            <a:t>:</a:t>
          </a:r>
          <a:r>
            <a:rPr lang="zh-TW" altLang="en-US" dirty="0" smtClean="0"/>
            <a:t>逃家</a:t>
          </a:r>
          <a:endParaRPr lang="en-US" altLang="zh-TW" dirty="0" smtClean="0"/>
        </a:p>
      </dgm:t>
    </dgm:pt>
    <dgm:pt modelId="{50EEA074-FB4B-4F90-9127-EDD0F3A7C363}" type="parTrans" cxnId="{C4D23CC0-DBC3-4B8B-A682-8906617E3E75}">
      <dgm:prSet/>
      <dgm:spPr/>
      <dgm:t>
        <a:bodyPr/>
        <a:lstStyle/>
        <a:p>
          <a:endParaRPr lang="zh-TW" altLang="en-US"/>
        </a:p>
      </dgm:t>
    </dgm:pt>
    <dgm:pt modelId="{33A898DD-1426-42F8-AB49-042021C806A0}" type="sibTrans" cxnId="{C4D23CC0-DBC3-4B8B-A682-8906617E3E75}">
      <dgm:prSet/>
      <dgm:spPr/>
      <dgm:t>
        <a:bodyPr/>
        <a:lstStyle/>
        <a:p>
          <a:endParaRPr lang="zh-TW" altLang="en-US"/>
        </a:p>
      </dgm:t>
    </dgm:pt>
    <dgm:pt modelId="{C2AA57E3-B7F0-4032-89C6-7FAE16B938CF}" type="asst">
      <dgm:prSet/>
      <dgm:spPr/>
      <dgm:t>
        <a:bodyPr/>
        <a:lstStyle/>
        <a:p>
          <a:endParaRPr lang="zh-TW" altLang="en-US"/>
        </a:p>
      </dgm:t>
    </dgm:pt>
    <dgm:pt modelId="{BCBC1FCD-F83C-4235-B9BE-59C0D68B28B2}" type="parTrans" cxnId="{9D0710CC-32BE-4F2F-997C-03A086C17B40}">
      <dgm:prSet/>
      <dgm:spPr/>
      <dgm:t>
        <a:bodyPr/>
        <a:lstStyle/>
        <a:p>
          <a:endParaRPr lang="zh-TW" altLang="en-US"/>
        </a:p>
      </dgm:t>
    </dgm:pt>
    <dgm:pt modelId="{793BC759-2BDB-4E4A-BA38-ACE32181C187}" type="sibTrans" cxnId="{9D0710CC-32BE-4F2F-997C-03A086C17B40}">
      <dgm:prSet/>
      <dgm:spPr/>
      <dgm:t>
        <a:bodyPr/>
        <a:lstStyle/>
        <a:p>
          <a:endParaRPr lang="zh-TW" altLang="en-US"/>
        </a:p>
      </dgm:t>
    </dgm:pt>
    <dgm:pt modelId="{9994E756-3AAF-40E5-9633-6AA33E755AD6}">
      <dgm:prSet/>
      <dgm:spPr/>
      <dgm:t>
        <a:bodyPr/>
        <a:lstStyle/>
        <a:p>
          <a:r>
            <a:rPr lang="zh-TW" altLang="en-US" dirty="0" smtClean="0"/>
            <a:t>依據</a:t>
          </a:r>
          <a:r>
            <a:rPr lang="en-US" altLang="zh-TW" dirty="0" smtClean="0"/>
            <a:t>”</a:t>
          </a:r>
          <a:r>
            <a:rPr lang="zh-TW" altLang="en-US" dirty="0" smtClean="0"/>
            <a:t>寫作指引</a:t>
          </a:r>
          <a:r>
            <a:rPr lang="en-US" altLang="zh-TW" dirty="0" smtClean="0"/>
            <a:t>”</a:t>
          </a:r>
          <a:r>
            <a:rPr lang="zh-TW" altLang="en-US" dirty="0" smtClean="0"/>
            <a:t>選擇自己要完成的任務</a:t>
          </a:r>
          <a:endParaRPr lang="zh-TW" altLang="en-US" dirty="0"/>
        </a:p>
      </dgm:t>
    </dgm:pt>
    <dgm:pt modelId="{752C3278-766A-4903-84F5-154370A6B002}" type="parTrans" cxnId="{7B459B46-23AE-4BDD-8C4E-A5E066260040}">
      <dgm:prSet/>
      <dgm:spPr/>
      <dgm:t>
        <a:bodyPr/>
        <a:lstStyle/>
        <a:p>
          <a:endParaRPr lang="zh-TW" altLang="en-US"/>
        </a:p>
      </dgm:t>
    </dgm:pt>
    <dgm:pt modelId="{3BBBB33B-3221-4AFA-A35E-6D71C642075F}" type="sibTrans" cxnId="{7B459B46-23AE-4BDD-8C4E-A5E066260040}">
      <dgm:prSet/>
      <dgm:spPr/>
      <dgm:t>
        <a:bodyPr/>
        <a:lstStyle/>
        <a:p>
          <a:endParaRPr lang="zh-TW" altLang="en-US"/>
        </a:p>
      </dgm:t>
    </dgm:pt>
    <dgm:pt modelId="{A763A08E-6674-4FDB-ABCE-5D06E8188307}">
      <dgm:prSet/>
      <dgm:spPr/>
      <dgm:t>
        <a:bodyPr/>
        <a:lstStyle/>
        <a:p>
          <a:r>
            <a:rPr lang="zh-TW" altLang="en-US" dirty="0" smtClean="0"/>
            <a:t>學生先列出寫作點子，並利用同儕互助，架構撰寫方項</a:t>
          </a:r>
          <a:endParaRPr lang="zh-TW" altLang="en-US" dirty="0"/>
        </a:p>
      </dgm:t>
    </dgm:pt>
    <dgm:pt modelId="{E9CBADA9-1B3D-4E98-BE9B-1430D6017802}" type="parTrans" cxnId="{7559C459-7920-4051-AE0B-8302B6AA4B71}">
      <dgm:prSet/>
      <dgm:spPr/>
      <dgm:t>
        <a:bodyPr/>
        <a:lstStyle/>
        <a:p>
          <a:endParaRPr lang="zh-TW" altLang="en-US"/>
        </a:p>
      </dgm:t>
    </dgm:pt>
    <dgm:pt modelId="{CF749D5A-7F14-4114-A077-76B3683D2561}" type="sibTrans" cxnId="{7559C459-7920-4051-AE0B-8302B6AA4B71}">
      <dgm:prSet/>
      <dgm:spPr/>
      <dgm:t>
        <a:bodyPr/>
        <a:lstStyle/>
        <a:p>
          <a:endParaRPr lang="zh-TW" altLang="en-US"/>
        </a:p>
      </dgm:t>
    </dgm:pt>
    <dgm:pt modelId="{4C57DCA2-6083-4A81-8F85-489AB0E023A7}">
      <dgm:prSet/>
      <dgm:spPr/>
      <dgm:t>
        <a:bodyPr/>
        <a:lstStyle/>
        <a:p>
          <a:r>
            <a:rPr lang="zh-TW" altLang="en-US" dirty="0" smtClean="0"/>
            <a:t>老師先提供寫作評量規準，做為學生寫作之參據</a:t>
          </a:r>
          <a:endParaRPr lang="zh-TW" altLang="en-US" dirty="0"/>
        </a:p>
      </dgm:t>
    </dgm:pt>
    <dgm:pt modelId="{398F7353-BE98-422A-94F7-37DF506376CB}" type="parTrans" cxnId="{3125BA43-95A0-4358-9340-91D4BA00CD11}">
      <dgm:prSet/>
      <dgm:spPr/>
      <dgm:t>
        <a:bodyPr/>
        <a:lstStyle/>
        <a:p>
          <a:endParaRPr lang="zh-TW" altLang="en-US"/>
        </a:p>
      </dgm:t>
    </dgm:pt>
    <dgm:pt modelId="{36C34CC9-1A27-4678-A81A-D68646D85CDA}" type="sibTrans" cxnId="{3125BA43-95A0-4358-9340-91D4BA00CD11}">
      <dgm:prSet/>
      <dgm:spPr/>
      <dgm:t>
        <a:bodyPr/>
        <a:lstStyle/>
        <a:p>
          <a:endParaRPr lang="zh-TW" altLang="en-US"/>
        </a:p>
      </dgm:t>
    </dgm:pt>
    <dgm:pt modelId="{35861298-3426-4DA9-8A10-390110BD724D}" type="pres">
      <dgm:prSet presAssocID="{17F34428-D2B0-4F72-9AFC-7B7D46F14BFC}" presName="hierChild1" presStyleCnt="0">
        <dgm:presLayoutVars>
          <dgm:orgChart val="1"/>
          <dgm:chPref val="1"/>
          <dgm:dir val="rev"/>
          <dgm:animOne val="branch"/>
          <dgm:animLvl val="lvl"/>
          <dgm:resizeHandles/>
        </dgm:presLayoutVars>
      </dgm:prSet>
      <dgm:spPr/>
      <dgm:t>
        <a:bodyPr/>
        <a:lstStyle/>
        <a:p>
          <a:endParaRPr lang="zh-TW" altLang="en-US"/>
        </a:p>
      </dgm:t>
    </dgm:pt>
    <dgm:pt modelId="{6883D759-0062-4E3E-919B-3CBC468C308D}" type="pres">
      <dgm:prSet presAssocID="{102CC8A3-6054-4B86-8368-6ED74B7F28C8}" presName="hierRoot1" presStyleCnt="0">
        <dgm:presLayoutVars>
          <dgm:hierBranch val="init"/>
        </dgm:presLayoutVars>
      </dgm:prSet>
      <dgm:spPr/>
    </dgm:pt>
    <dgm:pt modelId="{237BB4DC-3313-4888-B195-B01BC677994B}" type="pres">
      <dgm:prSet presAssocID="{102CC8A3-6054-4B86-8368-6ED74B7F28C8}" presName="rootComposite1" presStyleCnt="0"/>
      <dgm:spPr/>
    </dgm:pt>
    <dgm:pt modelId="{D0F4FFD0-10C7-439B-9D5C-67976EAB6230}" type="pres">
      <dgm:prSet presAssocID="{102CC8A3-6054-4B86-8368-6ED74B7F28C8}" presName="rootText1" presStyleLbl="node0" presStyleIdx="0" presStyleCnt="1">
        <dgm:presLayoutVars>
          <dgm:chPref val="3"/>
        </dgm:presLayoutVars>
      </dgm:prSet>
      <dgm:spPr/>
      <dgm:t>
        <a:bodyPr/>
        <a:lstStyle/>
        <a:p>
          <a:endParaRPr lang="zh-TW" altLang="en-US"/>
        </a:p>
      </dgm:t>
    </dgm:pt>
    <dgm:pt modelId="{C0674AD9-F62D-403C-94E1-105E05A99A53}" type="pres">
      <dgm:prSet presAssocID="{102CC8A3-6054-4B86-8368-6ED74B7F28C8}" presName="rootConnector1" presStyleLbl="node1" presStyleIdx="0" presStyleCnt="0"/>
      <dgm:spPr/>
      <dgm:t>
        <a:bodyPr/>
        <a:lstStyle/>
        <a:p>
          <a:endParaRPr lang="zh-TW" altLang="en-US"/>
        </a:p>
      </dgm:t>
    </dgm:pt>
    <dgm:pt modelId="{0FD06F09-287E-48AA-86FF-B336AB0EC413}" type="pres">
      <dgm:prSet presAssocID="{102CC8A3-6054-4B86-8368-6ED74B7F28C8}" presName="hierChild2" presStyleCnt="0"/>
      <dgm:spPr/>
    </dgm:pt>
    <dgm:pt modelId="{04D9EB53-3CDA-4C77-9F0D-4DEFE534AA21}" type="pres">
      <dgm:prSet presAssocID="{0E2A6EAE-FBB3-4424-81D6-DA89AA74F0F7}" presName="Name37" presStyleLbl="parChTrans1D2" presStyleIdx="0" presStyleCnt="4"/>
      <dgm:spPr/>
      <dgm:t>
        <a:bodyPr/>
        <a:lstStyle/>
        <a:p>
          <a:endParaRPr lang="zh-TW" altLang="en-US"/>
        </a:p>
      </dgm:t>
    </dgm:pt>
    <dgm:pt modelId="{E6CC118F-072E-438F-90BA-23431CCEC730}" type="pres">
      <dgm:prSet presAssocID="{50A25B0F-ACDA-408A-84E5-779CCABAD055}" presName="hierRoot2" presStyleCnt="0">
        <dgm:presLayoutVars>
          <dgm:hierBranch val="init"/>
        </dgm:presLayoutVars>
      </dgm:prSet>
      <dgm:spPr/>
    </dgm:pt>
    <dgm:pt modelId="{5AD6DCB6-9393-4C8C-B9A6-4AE9E2BCBCC2}" type="pres">
      <dgm:prSet presAssocID="{50A25B0F-ACDA-408A-84E5-779CCABAD055}" presName="rootComposite" presStyleCnt="0"/>
      <dgm:spPr/>
    </dgm:pt>
    <dgm:pt modelId="{901866E7-7A7B-4397-A520-0E4F5E83696D}" type="pres">
      <dgm:prSet presAssocID="{50A25B0F-ACDA-408A-84E5-779CCABAD055}" presName="rootText" presStyleLbl="node2" presStyleIdx="0" presStyleCnt="4" custLinFactNeighborX="-1400" custLinFactNeighborY="-2127">
        <dgm:presLayoutVars>
          <dgm:chPref val="3"/>
        </dgm:presLayoutVars>
      </dgm:prSet>
      <dgm:spPr/>
      <dgm:t>
        <a:bodyPr/>
        <a:lstStyle/>
        <a:p>
          <a:endParaRPr lang="zh-TW" altLang="en-US"/>
        </a:p>
      </dgm:t>
    </dgm:pt>
    <dgm:pt modelId="{0FB2BA0E-F84D-4F69-A031-3DB7C942FB96}" type="pres">
      <dgm:prSet presAssocID="{50A25B0F-ACDA-408A-84E5-779CCABAD055}" presName="rootConnector" presStyleLbl="node2" presStyleIdx="0" presStyleCnt="4"/>
      <dgm:spPr/>
      <dgm:t>
        <a:bodyPr/>
        <a:lstStyle/>
        <a:p>
          <a:endParaRPr lang="zh-TW" altLang="en-US"/>
        </a:p>
      </dgm:t>
    </dgm:pt>
    <dgm:pt modelId="{4DD18B3A-7971-4B31-9F68-28266B4A6332}" type="pres">
      <dgm:prSet presAssocID="{50A25B0F-ACDA-408A-84E5-779CCABAD055}" presName="hierChild4" presStyleCnt="0"/>
      <dgm:spPr/>
    </dgm:pt>
    <dgm:pt modelId="{581AF211-F975-4BB9-83F0-8A08D7AB4961}" type="pres">
      <dgm:prSet presAssocID="{50A25B0F-ACDA-408A-84E5-779CCABAD055}" presName="hierChild5" presStyleCnt="0"/>
      <dgm:spPr/>
    </dgm:pt>
    <dgm:pt modelId="{A84995B2-DAB3-4887-9996-E88C9751B5E4}" type="pres">
      <dgm:prSet presAssocID="{BCBC1FCD-F83C-4235-B9BE-59C0D68B28B2}" presName="Name111" presStyleLbl="parChTrans1D3" presStyleIdx="0" presStyleCnt="5"/>
      <dgm:spPr/>
      <dgm:t>
        <a:bodyPr/>
        <a:lstStyle/>
        <a:p>
          <a:endParaRPr lang="zh-TW" altLang="en-US"/>
        </a:p>
      </dgm:t>
    </dgm:pt>
    <dgm:pt modelId="{9C89EBCF-4074-4005-AC6F-E7B1754B172D}" type="pres">
      <dgm:prSet presAssocID="{C2AA57E3-B7F0-4032-89C6-7FAE16B938CF}" presName="hierRoot3" presStyleCnt="0">
        <dgm:presLayoutVars>
          <dgm:hierBranch val="init"/>
        </dgm:presLayoutVars>
      </dgm:prSet>
      <dgm:spPr/>
    </dgm:pt>
    <dgm:pt modelId="{4DE1BFF6-CA24-4AF9-9C38-1F4E3C5C3BEA}" type="pres">
      <dgm:prSet presAssocID="{C2AA57E3-B7F0-4032-89C6-7FAE16B938CF}" presName="rootComposite3" presStyleCnt="0"/>
      <dgm:spPr/>
    </dgm:pt>
    <dgm:pt modelId="{A76569D2-F025-4D9B-8C61-C059B57DC709}" type="pres">
      <dgm:prSet presAssocID="{C2AA57E3-B7F0-4032-89C6-7FAE16B938CF}" presName="rootText3" presStyleLbl="asst2" presStyleIdx="0" presStyleCnt="2" custFlipHor="1" custScaleX="80490" custLinFactX="-9607" custLinFactNeighborX="-100000" custLinFactNeighborY="4016">
        <dgm:presLayoutVars>
          <dgm:chPref val="3"/>
        </dgm:presLayoutVars>
      </dgm:prSet>
      <dgm:spPr/>
      <dgm:t>
        <a:bodyPr/>
        <a:lstStyle/>
        <a:p>
          <a:endParaRPr lang="zh-TW" altLang="en-US"/>
        </a:p>
      </dgm:t>
    </dgm:pt>
    <dgm:pt modelId="{4A7FFED6-F17E-486E-912C-7648098A2B8A}" type="pres">
      <dgm:prSet presAssocID="{C2AA57E3-B7F0-4032-89C6-7FAE16B938CF}" presName="rootConnector3" presStyleLbl="asst2" presStyleIdx="0" presStyleCnt="2"/>
      <dgm:spPr/>
      <dgm:t>
        <a:bodyPr/>
        <a:lstStyle/>
        <a:p>
          <a:endParaRPr lang="zh-TW" altLang="en-US"/>
        </a:p>
      </dgm:t>
    </dgm:pt>
    <dgm:pt modelId="{A0228D8A-B8AD-4438-AB13-ECFD0C159F5B}" type="pres">
      <dgm:prSet presAssocID="{C2AA57E3-B7F0-4032-89C6-7FAE16B938CF}" presName="hierChild6" presStyleCnt="0"/>
      <dgm:spPr/>
    </dgm:pt>
    <dgm:pt modelId="{639DE655-8B3B-4464-A0A7-7C6470316107}" type="pres">
      <dgm:prSet presAssocID="{C2AA57E3-B7F0-4032-89C6-7FAE16B938CF}" presName="hierChild7" presStyleCnt="0"/>
      <dgm:spPr/>
    </dgm:pt>
    <dgm:pt modelId="{F36E73CF-D507-4426-B6E4-993E66D2DE04}" type="pres">
      <dgm:prSet presAssocID="{5F436487-9B9C-4CA3-9CC6-85941A4AA8CE}" presName="Name37" presStyleLbl="parChTrans1D2" presStyleIdx="1" presStyleCnt="4"/>
      <dgm:spPr/>
      <dgm:t>
        <a:bodyPr/>
        <a:lstStyle/>
        <a:p>
          <a:endParaRPr lang="zh-TW" altLang="en-US"/>
        </a:p>
      </dgm:t>
    </dgm:pt>
    <dgm:pt modelId="{772DC2A5-5B3B-42B7-8E5F-E0E42C226CB9}" type="pres">
      <dgm:prSet presAssocID="{79CB4807-683E-4C19-9AC2-68C9946E5519}" presName="hierRoot2" presStyleCnt="0">
        <dgm:presLayoutVars>
          <dgm:hierBranch val="hang"/>
        </dgm:presLayoutVars>
      </dgm:prSet>
      <dgm:spPr/>
    </dgm:pt>
    <dgm:pt modelId="{23249BE5-E8C8-49CB-A3B3-C7CF774E6916}" type="pres">
      <dgm:prSet presAssocID="{79CB4807-683E-4C19-9AC2-68C9946E5519}" presName="rootComposite" presStyleCnt="0"/>
      <dgm:spPr/>
    </dgm:pt>
    <dgm:pt modelId="{87B5FA5E-D4CB-4850-8BE1-C1B557B90FFF}" type="pres">
      <dgm:prSet presAssocID="{79CB4807-683E-4C19-9AC2-68C9946E5519}" presName="rootText" presStyleLbl="node2" presStyleIdx="1" presStyleCnt="4">
        <dgm:presLayoutVars>
          <dgm:chPref val="3"/>
        </dgm:presLayoutVars>
      </dgm:prSet>
      <dgm:spPr/>
      <dgm:t>
        <a:bodyPr/>
        <a:lstStyle/>
        <a:p>
          <a:endParaRPr lang="zh-TW" altLang="en-US"/>
        </a:p>
      </dgm:t>
    </dgm:pt>
    <dgm:pt modelId="{1AC136C7-7547-4194-B26A-DDD711353658}" type="pres">
      <dgm:prSet presAssocID="{79CB4807-683E-4C19-9AC2-68C9946E5519}" presName="rootConnector" presStyleLbl="node2" presStyleIdx="1" presStyleCnt="4"/>
      <dgm:spPr/>
      <dgm:t>
        <a:bodyPr/>
        <a:lstStyle/>
        <a:p>
          <a:endParaRPr lang="zh-TW" altLang="en-US"/>
        </a:p>
      </dgm:t>
    </dgm:pt>
    <dgm:pt modelId="{0E2FE6DA-2F57-4A03-B41B-530FE1DF8FF0}" type="pres">
      <dgm:prSet presAssocID="{79CB4807-683E-4C19-9AC2-68C9946E5519}" presName="hierChild4" presStyleCnt="0"/>
      <dgm:spPr/>
    </dgm:pt>
    <dgm:pt modelId="{D1863B38-E3C0-4C50-9A4B-D601F528EB97}" type="pres">
      <dgm:prSet presAssocID="{79CB4807-683E-4C19-9AC2-68C9946E5519}" presName="hierChild5" presStyleCnt="0"/>
      <dgm:spPr/>
    </dgm:pt>
    <dgm:pt modelId="{FEE4C986-C339-42F7-91C8-C7C1909A297C}" type="pres">
      <dgm:prSet presAssocID="{50EEA074-FB4B-4F90-9127-EDD0F3A7C363}" presName="Name111" presStyleLbl="parChTrans1D3" presStyleIdx="1" presStyleCnt="5"/>
      <dgm:spPr/>
      <dgm:t>
        <a:bodyPr/>
        <a:lstStyle/>
        <a:p>
          <a:endParaRPr lang="zh-TW" altLang="en-US"/>
        </a:p>
      </dgm:t>
    </dgm:pt>
    <dgm:pt modelId="{B55EE5A6-8AC7-4CF3-AF9E-F36A214F8797}" type="pres">
      <dgm:prSet presAssocID="{2D096804-A841-41A4-A45E-5584F5FCBCAE}" presName="hierRoot3" presStyleCnt="0">
        <dgm:presLayoutVars>
          <dgm:hierBranch val="init"/>
        </dgm:presLayoutVars>
      </dgm:prSet>
      <dgm:spPr/>
    </dgm:pt>
    <dgm:pt modelId="{4F9FEAC6-F683-4084-974F-84244662EA45}" type="pres">
      <dgm:prSet presAssocID="{2D096804-A841-41A4-A45E-5584F5FCBCAE}" presName="rootComposite3" presStyleCnt="0"/>
      <dgm:spPr/>
    </dgm:pt>
    <dgm:pt modelId="{D52DA94A-337F-404F-B2B1-D9374EC2232A}" type="pres">
      <dgm:prSet presAssocID="{2D096804-A841-41A4-A45E-5584F5FCBCAE}" presName="rootText3" presStyleLbl="asst2" presStyleIdx="1" presStyleCnt="2" custLinFactNeighborX="5747" custLinFactNeighborY="4576">
        <dgm:presLayoutVars>
          <dgm:chPref val="3"/>
        </dgm:presLayoutVars>
      </dgm:prSet>
      <dgm:spPr/>
      <dgm:t>
        <a:bodyPr/>
        <a:lstStyle/>
        <a:p>
          <a:endParaRPr lang="zh-TW" altLang="en-US"/>
        </a:p>
      </dgm:t>
    </dgm:pt>
    <dgm:pt modelId="{F70D0ADD-3BCD-4770-8B4F-7962857DA7EB}" type="pres">
      <dgm:prSet presAssocID="{2D096804-A841-41A4-A45E-5584F5FCBCAE}" presName="rootConnector3" presStyleLbl="asst2" presStyleIdx="1" presStyleCnt="2"/>
      <dgm:spPr/>
      <dgm:t>
        <a:bodyPr/>
        <a:lstStyle/>
        <a:p>
          <a:endParaRPr lang="zh-TW" altLang="en-US"/>
        </a:p>
      </dgm:t>
    </dgm:pt>
    <dgm:pt modelId="{3310796B-5C81-4C76-B158-12C9C4EE7C90}" type="pres">
      <dgm:prSet presAssocID="{2D096804-A841-41A4-A45E-5584F5FCBCAE}" presName="hierChild6" presStyleCnt="0"/>
      <dgm:spPr/>
    </dgm:pt>
    <dgm:pt modelId="{B87B5DC0-DC04-437B-91D3-CF1BB2CFFA4E}" type="pres">
      <dgm:prSet presAssocID="{752C3278-766A-4903-84F5-154370A6B002}" presName="Name37" presStyleLbl="parChTrans1D4" presStyleIdx="0" presStyleCnt="6"/>
      <dgm:spPr/>
      <dgm:t>
        <a:bodyPr/>
        <a:lstStyle/>
        <a:p>
          <a:endParaRPr lang="zh-TW" altLang="en-US"/>
        </a:p>
      </dgm:t>
    </dgm:pt>
    <dgm:pt modelId="{60A59039-56AB-4C37-82A9-F48188A09B95}" type="pres">
      <dgm:prSet presAssocID="{9994E756-3AAF-40E5-9633-6AA33E755AD6}" presName="hierRoot2" presStyleCnt="0">
        <dgm:presLayoutVars>
          <dgm:hierBranch val="init"/>
        </dgm:presLayoutVars>
      </dgm:prSet>
      <dgm:spPr/>
    </dgm:pt>
    <dgm:pt modelId="{D3D8CF63-1A8F-4980-B638-8B43AA519D08}" type="pres">
      <dgm:prSet presAssocID="{9994E756-3AAF-40E5-9633-6AA33E755AD6}" presName="rootComposite" presStyleCnt="0"/>
      <dgm:spPr/>
    </dgm:pt>
    <dgm:pt modelId="{239A776D-DF10-45F3-9830-F735E736B990}" type="pres">
      <dgm:prSet presAssocID="{9994E756-3AAF-40E5-9633-6AA33E755AD6}" presName="rootText" presStyleLbl="node4" presStyleIdx="0" presStyleCnt="6">
        <dgm:presLayoutVars>
          <dgm:chPref val="3"/>
        </dgm:presLayoutVars>
      </dgm:prSet>
      <dgm:spPr/>
      <dgm:t>
        <a:bodyPr/>
        <a:lstStyle/>
        <a:p>
          <a:endParaRPr lang="zh-TW" altLang="en-US"/>
        </a:p>
      </dgm:t>
    </dgm:pt>
    <dgm:pt modelId="{415AD7A8-31A1-46C9-8B16-719F2DF504A9}" type="pres">
      <dgm:prSet presAssocID="{9994E756-3AAF-40E5-9633-6AA33E755AD6}" presName="rootConnector" presStyleLbl="node4" presStyleIdx="0" presStyleCnt="6"/>
      <dgm:spPr/>
      <dgm:t>
        <a:bodyPr/>
        <a:lstStyle/>
        <a:p>
          <a:endParaRPr lang="zh-TW" altLang="en-US"/>
        </a:p>
      </dgm:t>
    </dgm:pt>
    <dgm:pt modelId="{5CB6D980-B1CF-4AF5-B29B-D688511745BB}" type="pres">
      <dgm:prSet presAssocID="{9994E756-3AAF-40E5-9633-6AA33E755AD6}" presName="hierChild4" presStyleCnt="0"/>
      <dgm:spPr/>
    </dgm:pt>
    <dgm:pt modelId="{46D5412E-B1E6-49B2-BBA8-1F100B2CBCDC}" type="pres">
      <dgm:prSet presAssocID="{E9CBADA9-1B3D-4E98-BE9B-1430D6017802}" presName="Name37" presStyleLbl="parChTrans1D4" presStyleIdx="1" presStyleCnt="6"/>
      <dgm:spPr/>
      <dgm:t>
        <a:bodyPr/>
        <a:lstStyle/>
        <a:p>
          <a:endParaRPr lang="zh-TW" altLang="en-US"/>
        </a:p>
      </dgm:t>
    </dgm:pt>
    <dgm:pt modelId="{6CF6DF78-2CE1-4DCD-874E-653B7773BC43}" type="pres">
      <dgm:prSet presAssocID="{A763A08E-6674-4FDB-ABCE-5D06E8188307}" presName="hierRoot2" presStyleCnt="0">
        <dgm:presLayoutVars>
          <dgm:hierBranch val="init"/>
        </dgm:presLayoutVars>
      </dgm:prSet>
      <dgm:spPr/>
    </dgm:pt>
    <dgm:pt modelId="{B89010DF-3F40-4F73-AB59-669E21780786}" type="pres">
      <dgm:prSet presAssocID="{A763A08E-6674-4FDB-ABCE-5D06E8188307}" presName="rootComposite" presStyleCnt="0"/>
      <dgm:spPr/>
    </dgm:pt>
    <dgm:pt modelId="{9E48BF20-EDEC-4FFC-BFAE-222375073A70}" type="pres">
      <dgm:prSet presAssocID="{A763A08E-6674-4FDB-ABCE-5D06E8188307}" presName="rootText" presStyleLbl="node4" presStyleIdx="1" presStyleCnt="6" custLinFactNeighborX="727" custLinFactNeighborY="-1155">
        <dgm:presLayoutVars>
          <dgm:chPref val="3"/>
        </dgm:presLayoutVars>
      </dgm:prSet>
      <dgm:spPr/>
      <dgm:t>
        <a:bodyPr/>
        <a:lstStyle/>
        <a:p>
          <a:endParaRPr lang="zh-TW" altLang="en-US"/>
        </a:p>
      </dgm:t>
    </dgm:pt>
    <dgm:pt modelId="{27A82441-C587-4F26-90E5-B5C98658EBF4}" type="pres">
      <dgm:prSet presAssocID="{A763A08E-6674-4FDB-ABCE-5D06E8188307}" presName="rootConnector" presStyleLbl="node4" presStyleIdx="1" presStyleCnt="6"/>
      <dgm:spPr/>
      <dgm:t>
        <a:bodyPr/>
        <a:lstStyle/>
        <a:p>
          <a:endParaRPr lang="zh-TW" altLang="en-US"/>
        </a:p>
      </dgm:t>
    </dgm:pt>
    <dgm:pt modelId="{3D30F58B-763C-41A8-940B-D3BF7F8350E6}" type="pres">
      <dgm:prSet presAssocID="{A763A08E-6674-4FDB-ABCE-5D06E8188307}" presName="hierChild4" presStyleCnt="0"/>
      <dgm:spPr/>
    </dgm:pt>
    <dgm:pt modelId="{804B748C-F73E-4A32-BAC0-6DAEBB6DDA59}" type="pres">
      <dgm:prSet presAssocID="{398F7353-BE98-422A-94F7-37DF506376CB}" presName="Name37" presStyleLbl="parChTrans1D4" presStyleIdx="2" presStyleCnt="6"/>
      <dgm:spPr/>
      <dgm:t>
        <a:bodyPr/>
        <a:lstStyle/>
        <a:p>
          <a:endParaRPr lang="zh-TW" altLang="en-US"/>
        </a:p>
      </dgm:t>
    </dgm:pt>
    <dgm:pt modelId="{A63D3198-1331-49CD-BD48-E62B02B191A6}" type="pres">
      <dgm:prSet presAssocID="{4C57DCA2-6083-4A81-8F85-489AB0E023A7}" presName="hierRoot2" presStyleCnt="0">
        <dgm:presLayoutVars>
          <dgm:hierBranch val="init"/>
        </dgm:presLayoutVars>
      </dgm:prSet>
      <dgm:spPr/>
    </dgm:pt>
    <dgm:pt modelId="{82D1A764-D342-498F-BA78-59A54065E8C5}" type="pres">
      <dgm:prSet presAssocID="{4C57DCA2-6083-4A81-8F85-489AB0E023A7}" presName="rootComposite" presStyleCnt="0"/>
      <dgm:spPr/>
    </dgm:pt>
    <dgm:pt modelId="{05B20479-3984-45AA-8823-B3247C6141B5}" type="pres">
      <dgm:prSet presAssocID="{4C57DCA2-6083-4A81-8F85-489AB0E023A7}" presName="rootText" presStyleLbl="node4" presStyleIdx="2" presStyleCnt="6">
        <dgm:presLayoutVars>
          <dgm:chPref val="3"/>
        </dgm:presLayoutVars>
      </dgm:prSet>
      <dgm:spPr/>
      <dgm:t>
        <a:bodyPr/>
        <a:lstStyle/>
        <a:p>
          <a:endParaRPr lang="zh-TW" altLang="en-US"/>
        </a:p>
      </dgm:t>
    </dgm:pt>
    <dgm:pt modelId="{794E4B9D-66D7-413B-9018-E4806AA8B523}" type="pres">
      <dgm:prSet presAssocID="{4C57DCA2-6083-4A81-8F85-489AB0E023A7}" presName="rootConnector" presStyleLbl="node4" presStyleIdx="2" presStyleCnt="6"/>
      <dgm:spPr/>
      <dgm:t>
        <a:bodyPr/>
        <a:lstStyle/>
        <a:p>
          <a:endParaRPr lang="zh-TW" altLang="en-US"/>
        </a:p>
      </dgm:t>
    </dgm:pt>
    <dgm:pt modelId="{2B5A4D82-3EAC-432C-B2B3-1E494446CDE2}" type="pres">
      <dgm:prSet presAssocID="{4C57DCA2-6083-4A81-8F85-489AB0E023A7}" presName="hierChild4" presStyleCnt="0"/>
      <dgm:spPr/>
    </dgm:pt>
    <dgm:pt modelId="{3680DF06-BD46-49DD-9440-E46CFFC63027}" type="pres">
      <dgm:prSet presAssocID="{4C57DCA2-6083-4A81-8F85-489AB0E023A7}" presName="hierChild5" presStyleCnt="0"/>
      <dgm:spPr/>
    </dgm:pt>
    <dgm:pt modelId="{6FBF5E16-E57A-4844-A263-C5037B3A7373}" type="pres">
      <dgm:prSet presAssocID="{A763A08E-6674-4FDB-ABCE-5D06E8188307}" presName="hierChild5" presStyleCnt="0"/>
      <dgm:spPr/>
    </dgm:pt>
    <dgm:pt modelId="{46C37B60-9066-4C3E-A411-C58EF8155CF4}" type="pres">
      <dgm:prSet presAssocID="{9994E756-3AAF-40E5-9633-6AA33E755AD6}" presName="hierChild5" presStyleCnt="0"/>
      <dgm:spPr/>
    </dgm:pt>
    <dgm:pt modelId="{3B117D19-5EF8-4295-8682-488D4A4897B8}" type="pres">
      <dgm:prSet presAssocID="{2D096804-A841-41A4-A45E-5584F5FCBCAE}" presName="hierChild7" presStyleCnt="0"/>
      <dgm:spPr/>
    </dgm:pt>
    <dgm:pt modelId="{9CFED1F4-83D1-462E-94BC-68A3D58B5E19}" type="pres">
      <dgm:prSet presAssocID="{32F33F83-9E72-4F5E-97BF-A23BA160E6B9}" presName="Name37" presStyleLbl="parChTrans1D2" presStyleIdx="2" presStyleCnt="4"/>
      <dgm:spPr/>
      <dgm:t>
        <a:bodyPr/>
        <a:lstStyle/>
        <a:p>
          <a:endParaRPr lang="zh-TW" altLang="en-US"/>
        </a:p>
      </dgm:t>
    </dgm:pt>
    <dgm:pt modelId="{08DC781C-248A-4BC0-B495-1B5E11BC7CA4}" type="pres">
      <dgm:prSet presAssocID="{4E9B1E3D-E6AC-411B-BC65-077446F0166B}" presName="hierRoot2" presStyleCnt="0">
        <dgm:presLayoutVars>
          <dgm:hierBranch val="init"/>
        </dgm:presLayoutVars>
      </dgm:prSet>
      <dgm:spPr/>
    </dgm:pt>
    <dgm:pt modelId="{C8F79B7D-A4AF-4AB0-B9D6-434605E337F0}" type="pres">
      <dgm:prSet presAssocID="{4E9B1E3D-E6AC-411B-BC65-077446F0166B}" presName="rootComposite" presStyleCnt="0"/>
      <dgm:spPr/>
    </dgm:pt>
    <dgm:pt modelId="{113B0939-1CDC-48FA-9F63-1EA04BCA2A32}" type="pres">
      <dgm:prSet presAssocID="{4E9B1E3D-E6AC-411B-BC65-077446F0166B}" presName="rootText" presStyleLbl="node2" presStyleIdx="2" presStyleCnt="4">
        <dgm:presLayoutVars>
          <dgm:chPref val="3"/>
        </dgm:presLayoutVars>
      </dgm:prSet>
      <dgm:spPr/>
      <dgm:t>
        <a:bodyPr/>
        <a:lstStyle/>
        <a:p>
          <a:endParaRPr lang="zh-TW" altLang="en-US"/>
        </a:p>
      </dgm:t>
    </dgm:pt>
    <dgm:pt modelId="{8FA4586F-8E2D-4908-833E-A2683FDC8C60}" type="pres">
      <dgm:prSet presAssocID="{4E9B1E3D-E6AC-411B-BC65-077446F0166B}" presName="rootConnector" presStyleLbl="node2" presStyleIdx="2" presStyleCnt="4"/>
      <dgm:spPr/>
      <dgm:t>
        <a:bodyPr/>
        <a:lstStyle/>
        <a:p>
          <a:endParaRPr lang="zh-TW" altLang="en-US"/>
        </a:p>
      </dgm:t>
    </dgm:pt>
    <dgm:pt modelId="{C28C97F4-403C-402C-985F-B6549EF93474}" type="pres">
      <dgm:prSet presAssocID="{4E9B1E3D-E6AC-411B-BC65-077446F0166B}" presName="hierChild4" presStyleCnt="0"/>
      <dgm:spPr/>
    </dgm:pt>
    <dgm:pt modelId="{24DFCA04-6401-4337-BF27-28A594EFFABF}" type="pres">
      <dgm:prSet presAssocID="{3F8170F8-BE87-40C4-B337-2FE248AA161B}" presName="Name37" presStyleLbl="parChTrans1D3" presStyleIdx="2" presStyleCnt="5"/>
      <dgm:spPr/>
      <dgm:t>
        <a:bodyPr/>
        <a:lstStyle/>
        <a:p>
          <a:endParaRPr lang="zh-TW" altLang="en-US"/>
        </a:p>
      </dgm:t>
    </dgm:pt>
    <dgm:pt modelId="{298A7C81-421A-4B2B-AC11-E0447E10A747}" type="pres">
      <dgm:prSet presAssocID="{0D04414D-8E56-426E-A258-2DDE07A6417B}" presName="hierRoot2" presStyleCnt="0">
        <dgm:presLayoutVars>
          <dgm:hierBranch val="init"/>
        </dgm:presLayoutVars>
      </dgm:prSet>
      <dgm:spPr/>
    </dgm:pt>
    <dgm:pt modelId="{8AC5E75C-5354-473F-98D6-BA3331EC40EC}" type="pres">
      <dgm:prSet presAssocID="{0D04414D-8E56-426E-A258-2DDE07A6417B}" presName="rootComposite" presStyleCnt="0"/>
      <dgm:spPr/>
    </dgm:pt>
    <dgm:pt modelId="{342670F5-0307-4344-B502-26E3B10DD3C2}" type="pres">
      <dgm:prSet presAssocID="{0D04414D-8E56-426E-A258-2DDE07A6417B}" presName="rootText" presStyleLbl="node3" presStyleIdx="0" presStyleCnt="3">
        <dgm:presLayoutVars>
          <dgm:chPref val="3"/>
        </dgm:presLayoutVars>
      </dgm:prSet>
      <dgm:spPr/>
      <dgm:t>
        <a:bodyPr/>
        <a:lstStyle/>
        <a:p>
          <a:endParaRPr lang="zh-TW" altLang="en-US"/>
        </a:p>
      </dgm:t>
    </dgm:pt>
    <dgm:pt modelId="{FE7D153B-6AF3-4FD4-B96C-A36B1C54DC29}" type="pres">
      <dgm:prSet presAssocID="{0D04414D-8E56-426E-A258-2DDE07A6417B}" presName="rootConnector" presStyleLbl="node3" presStyleIdx="0" presStyleCnt="3"/>
      <dgm:spPr/>
      <dgm:t>
        <a:bodyPr/>
        <a:lstStyle/>
        <a:p>
          <a:endParaRPr lang="zh-TW" altLang="en-US"/>
        </a:p>
      </dgm:t>
    </dgm:pt>
    <dgm:pt modelId="{22D2F454-9204-42FD-91E4-1569BCAA53FF}" type="pres">
      <dgm:prSet presAssocID="{0D04414D-8E56-426E-A258-2DDE07A6417B}" presName="hierChild4" presStyleCnt="0"/>
      <dgm:spPr/>
    </dgm:pt>
    <dgm:pt modelId="{5FA9BD27-F77F-4D61-AA88-F8EA9DDAEF46}" type="pres">
      <dgm:prSet presAssocID="{0D04414D-8E56-426E-A258-2DDE07A6417B}" presName="hierChild5" presStyleCnt="0"/>
      <dgm:spPr/>
    </dgm:pt>
    <dgm:pt modelId="{7DC652DA-AF20-415C-BA17-8E28C628760B}" type="pres">
      <dgm:prSet presAssocID="{EDB8967D-233A-4E47-BEBB-BDEFD44BEF05}" presName="Name37" presStyleLbl="parChTrans1D3" presStyleIdx="3" presStyleCnt="5"/>
      <dgm:spPr/>
      <dgm:t>
        <a:bodyPr/>
        <a:lstStyle/>
        <a:p>
          <a:endParaRPr lang="zh-TW" altLang="en-US"/>
        </a:p>
      </dgm:t>
    </dgm:pt>
    <dgm:pt modelId="{A9A7DC34-DB77-4FDE-9032-29473243DC6D}" type="pres">
      <dgm:prSet presAssocID="{75914DF7-47FB-4EE7-8EAC-5815935D96D4}" presName="hierRoot2" presStyleCnt="0">
        <dgm:presLayoutVars>
          <dgm:hierBranch val="init"/>
        </dgm:presLayoutVars>
      </dgm:prSet>
      <dgm:spPr/>
    </dgm:pt>
    <dgm:pt modelId="{83EE5580-1637-4048-88FE-D76510513C13}" type="pres">
      <dgm:prSet presAssocID="{75914DF7-47FB-4EE7-8EAC-5815935D96D4}" presName="rootComposite" presStyleCnt="0"/>
      <dgm:spPr/>
    </dgm:pt>
    <dgm:pt modelId="{8E2642E9-8D4C-4E55-AA27-ECAAA697D575}" type="pres">
      <dgm:prSet presAssocID="{75914DF7-47FB-4EE7-8EAC-5815935D96D4}" presName="rootText" presStyleLbl="node3" presStyleIdx="1" presStyleCnt="3">
        <dgm:presLayoutVars>
          <dgm:chPref val="3"/>
        </dgm:presLayoutVars>
      </dgm:prSet>
      <dgm:spPr/>
      <dgm:t>
        <a:bodyPr/>
        <a:lstStyle/>
        <a:p>
          <a:endParaRPr lang="zh-TW" altLang="en-US"/>
        </a:p>
      </dgm:t>
    </dgm:pt>
    <dgm:pt modelId="{130B1412-00AC-41EB-AA22-F2B60593763D}" type="pres">
      <dgm:prSet presAssocID="{75914DF7-47FB-4EE7-8EAC-5815935D96D4}" presName="rootConnector" presStyleLbl="node3" presStyleIdx="1" presStyleCnt="3"/>
      <dgm:spPr/>
      <dgm:t>
        <a:bodyPr/>
        <a:lstStyle/>
        <a:p>
          <a:endParaRPr lang="zh-TW" altLang="en-US"/>
        </a:p>
      </dgm:t>
    </dgm:pt>
    <dgm:pt modelId="{E9C3A623-1E84-4F68-8885-CB8EF80E4BD5}" type="pres">
      <dgm:prSet presAssocID="{75914DF7-47FB-4EE7-8EAC-5815935D96D4}" presName="hierChild4" presStyleCnt="0"/>
      <dgm:spPr/>
    </dgm:pt>
    <dgm:pt modelId="{F09BBC07-59D1-42D0-9F69-4569F7F5809C}" type="pres">
      <dgm:prSet presAssocID="{75914DF7-47FB-4EE7-8EAC-5815935D96D4}" presName="hierChild5" presStyleCnt="0"/>
      <dgm:spPr/>
    </dgm:pt>
    <dgm:pt modelId="{A2D4CE69-2D4D-4F38-92F3-2D75A6139578}" type="pres">
      <dgm:prSet presAssocID="{4E9B1E3D-E6AC-411B-BC65-077446F0166B}" presName="hierChild5" presStyleCnt="0"/>
      <dgm:spPr/>
    </dgm:pt>
    <dgm:pt modelId="{29916944-5E53-4F05-8142-304C1C05B8F9}" type="pres">
      <dgm:prSet presAssocID="{D5EAC49B-5398-4498-B99C-CBFBB1B6F017}" presName="Name37" presStyleLbl="parChTrans1D2" presStyleIdx="3" presStyleCnt="4"/>
      <dgm:spPr/>
      <dgm:t>
        <a:bodyPr/>
        <a:lstStyle/>
        <a:p>
          <a:endParaRPr lang="zh-TW" altLang="en-US"/>
        </a:p>
      </dgm:t>
    </dgm:pt>
    <dgm:pt modelId="{7D4B7F5F-9277-4AFC-A623-9E14894109E3}" type="pres">
      <dgm:prSet presAssocID="{9CF05BEA-BA24-4BBC-8832-F589DFE7423F}" presName="hierRoot2" presStyleCnt="0">
        <dgm:presLayoutVars>
          <dgm:hierBranch val="init"/>
        </dgm:presLayoutVars>
      </dgm:prSet>
      <dgm:spPr/>
    </dgm:pt>
    <dgm:pt modelId="{404FAD80-3D01-4A61-B9A3-F13207C6B742}" type="pres">
      <dgm:prSet presAssocID="{9CF05BEA-BA24-4BBC-8832-F589DFE7423F}" presName="rootComposite" presStyleCnt="0"/>
      <dgm:spPr/>
    </dgm:pt>
    <dgm:pt modelId="{4BB1A64E-F392-4F00-A55B-086DAA63812A}" type="pres">
      <dgm:prSet presAssocID="{9CF05BEA-BA24-4BBC-8832-F589DFE7423F}" presName="rootText" presStyleLbl="node2" presStyleIdx="3" presStyleCnt="4">
        <dgm:presLayoutVars>
          <dgm:chPref val="3"/>
        </dgm:presLayoutVars>
      </dgm:prSet>
      <dgm:spPr/>
      <dgm:t>
        <a:bodyPr/>
        <a:lstStyle/>
        <a:p>
          <a:endParaRPr lang="zh-TW" altLang="en-US"/>
        </a:p>
      </dgm:t>
    </dgm:pt>
    <dgm:pt modelId="{AEDE6F51-C7A6-4EF0-8615-A69259495732}" type="pres">
      <dgm:prSet presAssocID="{9CF05BEA-BA24-4BBC-8832-F589DFE7423F}" presName="rootConnector" presStyleLbl="node2" presStyleIdx="3" presStyleCnt="4"/>
      <dgm:spPr/>
      <dgm:t>
        <a:bodyPr/>
        <a:lstStyle/>
        <a:p>
          <a:endParaRPr lang="zh-TW" altLang="en-US"/>
        </a:p>
      </dgm:t>
    </dgm:pt>
    <dgm:pt modelId="{253C7D7F-8524-48F1-BC07-16E7D34519BD}" type="pres">
      <dgm:prSet presAssocID="{9CF05BEA-BA24-4BBC-8832-F589DFE7423F}" presName="hierChild4" presStyleCnt="0"/>
      <dgm:spPr/>
    </dgm:pt>
    <dgm:pt modelId="{4D312D90-FF46-4439-8BC8-619BA6097909}" type="pres">
      <dgm:prSet presAssocID="{5F548ECB-60A9-4F7D-B200-F3E06276744B}" presName="Name37" presStyleLbl="parChTrans1D3" presStyleIdx="4" presStyleCnt="5"/>
      <dgm:spPr/>
      <dgm:t>
        <a:bodyPr/>
        <a:lstStyle/>
        <a:p>
          <a:endParaRPr lang="zh-TW" altLang="en-US"/>
        </a:p>
      </dgm:t>
    </dgm:pt>
    <dgm:pt modelId="{0A26EB9B-B8D0-44E5-B131-A045C130F087}" type="pres">
      <dgm:prSet presAssocID="{BAA342A5-54E2-4F49-871F-368213726A5D}" presName="hierRoot2" presStyleCnt="0">
        <dgm:presLayoutVars>
          <dgm:hierBranch val="init"/>
        </dgm:presLayoutVars>
      </dgm:prSet>
      <dgm:spPr/>
    </dgm:pt>
    <dgm:pt modelId="{91F45491-CBBA-4506-95F6-F454A91E4D5A}" type="pres">
      <dgm:prSet presAssocID="{BAA342A5-54E2-4F49-871F-368213726A5D}" presName="rootComposite" presStyleCnt="0"/>
      <dgm:spPr/>
    </dgm:pt>
    <dgm:pt modelId="{BFAA5651-4BCD-42C7-8E09-4D0C03FCF079}" type="pres">
      <dgm:prSet presAssocID="{BAA342A5-54E2-4F49-871F-368213726A5D}" presName="rootText" presStyleLbl="node3" presStyleIdx="2" presStyleCnt="3">
        <dgm:presLayoutVars>
          <dgm:chPref val="3"/>
        </dgm:presLayoutVars>
      </dgm:prSet>
      <dgm:spPr/>
      <dgm:t>
        <a:bodyPr/>
        <a:lstStyle/>
        <a:p>
          <a:endParaRPr lang="zh-TW" altLang="en-US"/>
        </a:p>
      </dgm:t>
    </dgm:pt>
    <dgm:pt modelId="{5B83D94E-C015-44BA-A7A7-8AC47965BC29}" type="pres">
      <dgm:prSet presAssocID="{BAA342A5-54E2-4F49-871F-368213726A5D}" presName="rootConnector" presStyleLbl="node3" presStyleIdx="2" presStyleCnt="3"/>
      <dgm:spPr/>
      <dgm:t>
        <a:bodyPr/>
        <a:lstStyle/>
        <a:p>
          <a:endParaRPr lang="zh-TW" altLang="en-US"/>
        </a:p>
      </dgm:t>
    </dgm:pt>
    <dgm:pt modelId="{7D3E78BD-0ED6-4A27-B4D2-955E98C968B3}" type="pres">
      <dgm:prSet presAssocID="{BAA342A5-54E2-4F49-871F-368213726A5D}" presName="hierChild4" presStyleCnt="0"/>
      <dgm:spPr/>
    </dgm:pt>
    <dgm:pt modelId="{B626B739-6408-4189-9E4F-5C26C93C17C4}" type="pres">
      <dgm:prSet presAssocID="{B0254374-8450-46A6-825D-3C70B1B92E6B}" presName="Name37" presStyleLbl="parChTrans1D4" presStyleIdx="3" presStyleCnt="6"/>
      <dgm:spPr/>
      <dgm:t>
        <a:bodyPr/>
        <a:lstStyle/>
        <a:p>
          <a:endParaRPr lang="zh-TW" altLang="en-US"/>
        </a:p>
      </dgm:t>
    </dgm:pt>
    <dgm:pt modelId="{60B6FED9-F244-4F82-B506-FB9C61C11452}" type="pres">
      <dgm:prSet presAssocID="{4BFEF92C-03E2-411C-864D-79785DBBEEC1}" presName="hierRoot2" presStyleCnt="0">
        <dgm:presLayoutVars>
          <dgm:hierBranch val="init"/>
        </dgm:presLayoutVars>
      </dgm:prSet>
      <dgm:spPr/>
    </dgm:pt>
    <dgm:pt modelId="{791C0AC6-4E15-404F-84C4-EA85B0605BFD}" type="pres">
      <dgm:prSet presAssocID="{4BFEF92C-03E2-411C-864D-79785DBBEEC1}" presName="rootComposite" presStyleCnt="0"/>
      <dgm:spPr/>
    </dgm:pt>
    <dgm:pt modelId="{3A0D00D9-2657-4D5E-B2AE-C70997CA595A}" type="pres">
      <dgm:prSet presAssocID="{4BFEF92C-03E2-411C-864D-79785DBBEEC1}" presName="rootText" presStyleLbl="node4" presStyleIdx="3" presStyleCnt="6">
        <dgm:presLayoutVars>
          <dgm:chPref val="3"/>
        </dgm:presLayoutVars>
      </dgm:prSet>
      <dgm:spPr/>
      <dgm:t>
        <a:bodyPr/>
        <a:lstStyle/>
        <a:p>
          <a:endParaRPr lang="zh-TW" altLang="en-US"/>
        </a:p>
      </dgm:t>
    </dgm:pt>
    <dgm:pt modelId="{E0E40137-756E-41B8-AB3C-D429D7EBB450}" type="pres">
      <dgm:prSet presAssocID="{4BFEF92C-03E2-411C-864D-79785DBBEEC1}" presName="rootConnector" presStyleLbl="node4" presStyleIdx="3" presStyleCnt="6"/>
      <dgm:spPr/>
      <dgm:t>
        <a:bodyPr/>
        <a:lstStyle/>
        <a:p>
          <a:endParaRPr lang="zh-TW" altLang="en-US"/>
        </a:p>
      </dgm:t>
    </dgm:pt>
    <dgm:pt modelId="{B9BF6C6F-C568-4B25-9DD7-F926905BE5BD}" type="pres">
      <dgm:prSet presAssocID="{4BFEF92C-03E2-411C-864D-79785DBBEEC1}" presName="hierChild4" presStyleCnt="0"/>
      <dgm:spPr/>
    </dgm:pt>
    <dgm:pt modelId="{8A81A3DF-1BD7-47DF-AA1B-52544B72C43F}" type="pres">
      <dgm:prSet presAssocID="{A2775ABB-7701-4874-9DFF-E01DC72225CA}" presName="Name37" presStyleLbl="parChTrans1D4" presStyleIdx="4" presStyleCnt="6"/>
      <dgm:spPr/>
      <dgm:t>
        <a:bodyPr/>
        <a:lstStyle/>
        <a:p>
          <a:endParaRPr lang="zh-TW" altLang="en-US"/>
        </a:p>
      </dgm:t>
    </dgm:pt>
    <dgm:pt modelId="{9A5ADADC-2E3B-43B2-B5B7-502307545CAE}" type="pres">
      <dgm:prSet presAssocID="{CF51A05D-BDFC-43E6-98A9-FBC254E3815C}" presName="hierRoot2" presStyleCnt="0">
        <dgm:presLayoutVars>
          <dgm:hierBranch val="init"/>
        </dgm:presLayoutVars>
      </dgm:prSet>
      <dgm:spPr/>
    </dgm:pt>
    <dgm:pt modelId="{B037568C-5499-4781-A9BE-AD5B1C1D1EBE}" type="pres">
      <dgm:prSet presAssocID="{CF51A05D-BDFC-43E6-98A9-FBC254E3815C}" presName="rootComposite" presStyleCnt="0"/>
      <dgm:spPr/>
    </dgm:pt>
    <dgm:pt modelId="{FCA4D6F1-8292-4D38-A498-F44E5C4C3AF6}" type="pres">
      <dgm:prSet presAssocID="{CF51A05D-BDFC-43E6-98A9-FBC254E3815C}" presName="rootText" presStyleLbl="node4" presStyleIdx="4" presStyleCnt="6" custLinFactNeighborX="-1672" custLinFactNeighborY="-2002">
        <dgm:presLayoutVars>
          <dgm:chPref val="3"/>
        </dgm:presLayoutVars>
      </dgm:prSet>
      <dgm:spPr/>
      <dgm:t>
        <a:bodyPr/>
        <a:lstStyle/>
        <a:p>
          <a:endParaRPr lang="zh-TW" altLang="en-US"/>
        </a:p>
      </dgm:t>
    </dgm:pt>
    <dgm:pt modelId="{A6763382-94BE-4025-9A1F-E1AEFE6C4C60}" type="pres">
      <dgm:prSet presAssocID="{CF51A05D-BDFC-43E6-98A9-FBC254E3815C}" presName="rootConnector" presStyleLbl="node4" presStyleIdx="4" presStyleCnt="6"/>
      <dgm:spPr/>
      <dgm:t>
        <a:bodyPr/>
        <a:lstStyle/>
        <a:p>
          <a:endParaRPr lang="zh-TW" altLang="en-US"/>
        </a:p>
      </dgm:t>
    </dgm:pt>
    <dgm:pt modelId="{884FC815-7087-45A7-83AE-4FDEC532E7DB}" type="pres">
      <dgm:prSet presAssocID="{CF51A05D-BDFC-43E6-98A9-FBC254E3815C}" presName="hierChild4" presStyleCnt="0"/>
      <dgm:spPr/>
    </dgm:pt>
    <dgm:pt modelId="{2970512A-7228-4940-9949-EB154B86B620}" type="pres">
      <dgm:prSet presAssocID="{175C516B-0F6B-4D5B-817E-985C3C40129D}" presName="Name37" presStyleLbl="parChTrans1D4" presStyleIdx="5" presStyleCnt="6"/>
      <dgm:spPr/>
      <dgm:t>
        <a:bodyPr/>
        <a:lstStyle/>
        <a:p>
          <a:endParaRPr lang="zh-TW" altLang="en-US"/>
        </a:p>
      </dgm:t>
    </dgm:pt>
    <dgm:pt modelId="{6DFAD1ED-EFD6-40C9-82CD-79A4FEFFF3E2}" type="pres">
      <dgm:prSet presAssocID="{6377B6A5-E929-45D3-ACA0-4A61D75230A2}" presName="hierRoot2" presStyleCnt="0">
        <dgm:presLayoutVars>
          <dgm:hierBranch val="init"/>
        </dgm:presLayoutVars>
      </dgm:prSet>
      <dgm:spPr/>
    </dgm:pt>
    <dgm:pt modelId="{5BFB4CBD-D52D-4B65-9A77-04963CE19A90}" type="pres">
      <dgm:prSet presAssocID="{6377B6A5-E929-45D3-ACA0-4A61D75230A2}" presName="rootComposite" presStyleCnt="0"/>
      <dgm:spPr/>
    </dgm:pt>
    <dgm:pt modelId="{23E07B5C-C01B-44DC-AE40-8E7797B9BCDC}" type="pres">
      <dgm:prSet presAssocID="{6377B6A5-E929-45D3-ACA0-4A61D75230A2}" presName="rootText" presStyleLbl="node4" presStyleIdx="5" presStyleCnt="6">
        <dgm:presLayoutVars>
          <dgm:chPref val="3"/>
        </dgm:presLayoutVars>
      </dgm:prSet>
      <dgm:spPr/>
      <dgm:t>
        <a:bodyPr/>
        <a:lstStyle/>
        <a:p>
          <a:endParaRPr lang="zh-TW" altLang="en-US"/>
        </a:p>
      </dgm:t>
    </dgm:pt>
    <dgm:pt modelId="{0AFD4DAE-9D87-4C10-ABA9-85DED8D679E4}" type="pres">
      <dgm:prSet presAssocID="{6377B6A5-E929-45D3-ACA0-4A61D75230A2}" presName="rootConnector" presStyleLbl="node4" presStyleIdx="5" presStyleCnt="6"/>
      <dgm:spPr/>
      <dgm:t>
        <a:bodyPr/>
        <a:lstStyle/>
        <a:p>
          <a:endParaRPr lang="zh-TW" altLang="en-US"/>
        </a:p>
      </dgm:t>
    </dgm:pt>
    <dgm:pt modelId="{1B4B34FF-B40D-48C3-8055-9BCC17FEB31B}" type="pres">
      <dgm:prSet presAssocID="{6377B6A5-E929-45D3-ACA0-4A61D75230A2}" presName="hierChild4" presStyleCnt="0"/>
      <dgm:spPr/>
    </dgm:pt>
    <dgm:pt modelId="{76BB70F9-2011-486F-AFD1-50BCD47BCDEE}" type="pres">
      <dgm:prSet presAssocID="{6377B6A5-E929-45D3-ACA0-4A61D75230A2}" presName="hierChild5" presStyleCnt="0"/>
      <dgm:spPr/>
    </dgm:pt>
    <dgm:pt modelId="{5E2373FD-B8D0-40C1-80EB-7DA1E592E0D3}" type="pres">
      <dgm:prSet presAssocID="{CF51A05D-BDFC-43E6-98A9-FBC254E3815C}" presName="hierChild5" presStyleCnt="0"/>
      <dgm:spPr/>
    </dgm:pt>
    <dgm:pt modelId="{9FA2004A-2455-4BBA-AE37-8B412E5AD945}" type="pres">
      <dgm:prSet presAssocID="{4BFEF92C-03E2-411C-864D-79785DBBEEC1}" presName="hierChild5" presStyleCnt="0"/>
      <dgm:spPr/>
    </dgm:pt>
    <dgm:pt modelId="{612FB88B-AD08-49B4-8CE4-673AE27BE33A}" type="pres">
      <dgm:prSet presAssocID="{BAA342A5-54E2-4F49-871F-368213726A5D}" presName="hierChild5" presStyleCnt="0"/>
      <dgm:spPr/>
    </dgm:pt>
    <dgm:pt modelId="{0F4B1003-233F-4CE8-8E09-78F9878A8EF5}" type="pres">
      <dgm:prSet presAssocID="{9CF05BEA-BA24-4BBC-8832-F589DFE7423F}" presName="hierChild5" presStyleCnt="0"/>
      <dgm:spPr/>
    </dgm:pt>
    <dgm:pt modelId="{AB1D2D74-CBE0-4FB3-A4A8-BA64548779DF}" type="pres">
      <dgm:prSet presAssocID="{102CC8A3-6054-4B86-8368-6ED74B7F28C8}" presName="hierChild3" presStyleCnt="0"/>
      <dgm:spPr/>
    </dgm:pt>
  </dgm:ptLst>
  <dgm:cxnLst>
    <dgm:cxn modelId="{06674FDF-F376-4EC8-B3CC-CA803BEC0AE5}" type="presOf" srcId="{4BFEF92C-03E2-411C-864D-79785DBBEEC1}" destId="{E0E40137-756E-41B8-AB3C-D429D7EBB450}" srcOrd="1" destOrd="0" presId="urn:microsoft.com/office/officeart/2005/8/layout/orgChart1"/>
    <dgm:cxn modelId="{6F8C0DE6-DA90-435C-BCE5-40E52D7C1447}" type="presOf" srcId="{4C57DCA2-6083-4A81-8F85-489AB0E023A7}" destId="{05B20479-3984-45AA-8823-B3247C6141B5}" srcOrd="0" destOrd="0" presId="urn:microsoft.com/office/officeart/2005/8/layout/orgChart1"/>
    <dgm:cxn modelId="{E9BDC152-7EEB-4341-B60B-E56FC5F374F3}" type="presOf" srcId="{102CC8A3-6054-4B86-8368-6ED74B7F28C8}" destId="{C0674AD9-F62D-403C-94E1-105E05A99A53}" srcOrd="1" destOrd="0" presId="urn:microsoft.com/office/officeart/2005/8/layout/orgChart1"/>
    <dgm:cxn modelId="{3451C824-EF99-4F98-AAA1-AB259D4DC79A}" srcId="{BAA342A5-54E2-4F49-871F-368213726A5D}" destId="{4BFEF92C-03E2-411C-864D-79785DBBEEC1}" srcOrd="0" destOrd="0" parTransId="{B0254374-8450-46A6-825D-3C70B1B92E6B}" sibTransId="{A611CC24-B131-4C1E-B36D-6755A2398B29}"/>
    <dgm:cxn modelId="{5C2B2459-A85A-447A-A4F2-56D025A286E3}" type="presOf" srcId="{79CB4807-683E-4C19-9AC2-68C9946E5519}" destId="{1AC136C7-7547-4194-B26A-DDD711353658}" srcOrd="1" destOrd="0" presId="urn:microsoft.com/office/officeart/2005/8/layout/orgChart1"/>
    <dgm:cxn modelId="{C1368B50-14A5-40A8-8EFD-A7EA5CA084EB}" type="presOf" srcId="{9CF05BEA-BA24-4BBC-8832-F589DFE7423F}" destId="{4BB1A64E-F392-4F00-A55B-086DAA63812A}" srcOrd="0" destOrd="0" presId="urn:microsoft.com/office/officeart/2005/8/layout/orgChart1"/>
    <dgm:cxn modelId="{5B77240D-1B77-4A30-8559-34ACE7C68281}" type="presOf" srcId="{CF51A05D-BDFC-43E6-98A9-FBC254E3815C}" destId="{FCA4D6F1-8292-4D38-A498-F44E5C4C3AF6}" srcOrd="0" destOrd="0" presId="urn:microsoft.com/office/officeart/2005/8/layout/orgChart1"/>
    <dgm:cxn modelId="{54ABA854-032C-4CB6-84D7-F180F68706E0}" srcId="{CF51A05D-BDFC-43E6-98A9-FBC254E3815C}" destId="{6377B6A5-E929-45D3-ACA0-4A61D75230A2}" srcOrd="0" destOrd="0" parTransId="{175C516B-0F6B-4D5B-817E-985C3C40129D}" sibTransId="{66BDBA23-6081-4CF1-A343-C16516831E75}"/>
    <dgm:cxn modelId="{379F5286-BA6C-4CCD-8A4C-82D990867591}" type="presOf" srcId="{A763A08E-6674-4FDB-ABCE-5D06E8188307}" destId="{9E48BF20-EDEC-4FFC-BFAE-222375073A70}" srcOrd="0" destOrd="0" presId="urn:microsoft.com/office/officeart/2005/8/layout/orgChart1"/>
    <dgm:cxn modelId="{A5944F44-E28E-419B-AA03-0912326EAF86}" type="presOf" srcId="{C2AA57E3-B7F0-4032-89C6-7FAE16B938CF}" destId="{A76569D2-F025-4D9B-8C61-C059B57DC709}" srcOrd="0" destOrd="0" presId="urn:microsoft.com/office/officeart/2005/8/layout/orgChart1"/>
    <dgm:cxn modelId="{C4D23CC0-DBC3-4B8B-A682-8906617E3E75}" srcId="{79CB4807-683E-4C19-9AC2-68C9946E5519}" destId="{2D096804-A841-41A4-A45E-5584F5FCBCAE}" srcOrd="0" destOrd="0" parTransId="{50EEA074-FB4B-4F90-9127-EDD0F3A7C363}" sibTransId="{33A898DD-1426-42F8-AB49-042021C806A0}"/>
    <dgm:cxn modelId="{B1FBD665-8E4E-417C-AE84-7B7A77ADE20C}" type="presOf" srcId="{0D04414D-8E56-426E-A258-2DDE07A6417B}" destId="{FE7D153B-6AF3-4FD4-B96C-A36B1C54DC29}" srcOrd="1" destOrd="0" presId="urn:microsoft.com/office/officeart/2005/8/layout/orgChart1"/>
    <dgm:cxn modelId="{D24B086E-EFC2-4608-8773-1AED20EB83AD}" type="presOf" srcId="{50A25B0F-ACDA-408A-84E5-779CCABAD055}" destId="{901866E7-7A7B-4397-A520-0E4F5E83696D}" srcOrd="0" destOrd="0" presId="urn:microsoft.com/office/officeart/2005/8/layout/orgChart1"/>
    <dgm:cxn modelId="{DC7C836E-9E1D-46A3-B7D4-843AC50549F2}" type="presOf" srcId="{79CB4807-683E-4C19-9AC2-68C9946E5519}" destId="{87B5FA5E-D4CB-4850-8BE1-C1B557B90FFF}" srcOrd="0" destOrd="0" presId="urn:microsoft.com/office/officeart/2005/8/layout/orgChart1"/>
    <dgm:cxn modelId="{B166599E-D6FA-4EFC-A37D-48686796DDC0}" type="presOf" srcId="{BCBC1FCD-F83C-4235-B9BE-59C0D68B28B2}" destId="{A84995B2-DAB3-4887-9996-E88C9751B5E4}" srcOrd="0" destOrd="0" presId="urn:microsoft.com/office/officeart/2005/8/layout/orgChart1"/>
    <dgm:cxn modelId="{7559C459-7920-4051-AE0B-8302B6AA4B71}" srcId="{9994E756-3AAF-40E5-9633-6AA33E755AD6}" destId="{A763A08E-6674-4FDB-ABCE-5D06E8188307}" srcOrd="0" destOrd="0" parTransId="{E9CBADA9-1B3D-4E98-BE9B-1430D6017802}" sibTransId="{CF749D5A-7F14-4114-A077-76B3683D2561}"/>
    <dgm:cxn modelId="{49A84063-4245-47DB-A11E-19A2F79D17DE}" type="presOf" srcId="{752C3278-766A-4903-84F5-154370A6B002}" destId="{B87B5DC0-DC04-437B-91D3-CF1BB2CFFA4E}" srcOrd="0" destOrd="0" presId="urn:microsoft.com/office/officeart/2005/8/layout/orgChart1"/>
    <dgm:cxn modelId="{74014067-52A9-448F-A9E6-A15CD7D00F14}" type="presOf" srcId="{A2775ABB-7701-4874-9DFF-E01DC72225CA}" destId="{8A81A3DF-1BD7-47DF-AA1B-52544B72C43F}" srcOrd="0" destOrd="0" presId="urn:microsoft.com/office/officeart/2005/8/layout/orgChart1"/>
    <dgm:cxn modelId="{6CF3A0B0-20CA-4E50-8FC3-63B32D827D1E}" type="presOf" srcId="{0E2A6EAE-FBB3-4424-81D6-DA89AA74F0F7}" destId="{04D9EB53-3CDA-4C77-9F0D-4DEFE534AA21}" srcOrd="0" destOrd="0" presId="urn:microsoft.com/office/officeart/2005/8/layout/orgChart1"/>
    <dgm:cxn modelId="{9D0710CC-32BE-4F2F-997C-03A086C17B40}" srcId="{50A25B0F-ACDA-408A-84E5-779CCABAD055}" destId="{C2AA57E3-B7F0-4032-89C6-7FAE16B938CF}" srcOrd="0" destOrd="0" parTransId="{BCBC1FCD-F83C-4235-B9BE-59C0D68B28B2}" sibTransId="{793BC759-2BDB-4E4A-BA38-ACE32181C187}"/>
    <dgm:cxn modelId="{6C333326-E891-48EF-B394-30DB3284A35D}" type="presOf" srcId="{32F33F83-9E72-4F5E-97BF-A23BA160E6B9}" destId="{9CFED1F4-83D1-462E-94BC-68A3D58B5E19}" srcOrd="0" destOrd="0" presId="urn:microsoft.com/office/officeart/2005/8/layout/orgChart1"/>
    <dgm:cxn modelId="{71891806-9CDD-4910-BC30-3A4F7303D8B8}" type="presOf" srcId="{9994E756-3AAF-40E5-9633-6AA33E755AD6}" destId="{239A776D-DF10-45F3-9830-F735E736B990}" srcOrd="0" destOrd="0" presId="urn:microsoft.com/office/officeart/2005/8/layout/orgChart1"/>
    <dgm:cxn modelId="{771D3DDC-6EA4-4631-9095-0CFF6B6FDFEB}" type="presOf" srcId="{B0254374-8450-46A6-825D-3C70B1B92E6B}" destId="{B626B739-6408-4189-9E4F-5C26C93C17C4}" srcOrd="0" destOrd="0" presId="urn:microsoft.com/office/officeart/2005/8/layout/orgChart1"/>
    <dgm:cxn modelId="{BF4AA0BB-B622-4654-8ECB-72DDC40AD33B}" type="presOf" srcId="{2D096804-A841-41A4-A45E-5584F5FCBCAE}" destId="{D52DA94A-337F-404F-B2B1-D9374EC2232A}" srcOrd="0" destOrd="0" presId="urn:microsoft.com/office/officeart/2005/8/layout/orgChart1"/>
    <dgm:cxn modelId="{D4CA7670-0A5C-49D1-BD41-F15823229E1C}" type="presOf" srcId="{CF51A05D-BDFC-43E6-98A9-FBC254E3815C}" destId="{A6763382-94BE-4025-9A1F-E1AEFE6C4C60}" srcOrd="1" destOrd="0" presId="urn:microsoft.com/office/officeart/2005/8/layout/orgChart1"/>
    <dgm:cxn modelId="{EBE54CA0-2D61-4031-85A1-C0E8685BB4C5}" srcId="{102CC8A3-6054-4B86-8368-6ED74B7F28C8}" destId="{79CB4807-683E-4C19-9AC2-68C9946E5519}" srcOrd="1" destOrd="0" parTransId="{5F436487-9B9C-4CA3-9CC6-85941A4AA8CE}" sibTransId="{C22EA0A5-E2D0-46A4-83A8-8EA119C3694E}"/>
    <dgm:cxn modelId="{5F08B2BE-F472-4362-AC63-1E09AF7DD927}" type="presOf" srcId="{4C57DCA2-6083-4A81-8F85-489AB0E023A7}" destId="{794E4B9D-66D7-413B-9018-E4806AA8B523}" srcOrd="1" destOrd="0" presId="urn:microsoft.com/office/officeart/2005/8/layout/orgChart1"/>
    <dgm:cxn modelId="{006186E5-275C-4CBB-892D-905CB5F81924}" type="presOf" srcId="{C2AA57E3-B7F0-4032-89C6-7FAE16B938CF}" destId="{4A7FFED6-F17E-486E-912C-7648098A2B8A}" srcOrd="1" destOrd="0" presId="urn:microsoft.com/office/officeart/2005/8/layout/orgChart1"/>
    <dgm:cxn modelId="{C9F53C06-FD97-4DF5-9376-1C1B7411D1C3}" srcId="{102CC8A3-6054-4B86-8368-6ED74B7F28C8}" destId="{50A25B0F-ACDA-408A-84E5-779CCABAD055}" srcOrd="0" destOrd="0" parTransId="{0E2A6EAE-FBB3-4424-81D6-DA89AA74F0F7}" sibTransId="{4985CB87-1E36-4CF6-AECD-F7A28364B4BF}"/>
    <dgm:cxn modelId="{4E8A379A-6A98-46C4-9D77-EAAEAA8D102A}" type="presOf" srcId="{102CC8A3-6054-4B86-8368-6ED74B7F28C8}" destId="{D0F4FFD0-10C7-439B-9D5C-67976EAB6230}" srcOrd="0" destOrd="0" presId="urn:microsoft.com/office/officeart/2005/8/layout/orgChart1"/>
    <dgm:cxn modelId="{FDC1DC30-3C83-4141-B8D5-CA2BF096DD11}" type="presOf" srcId="{E9CBADA9-1B3D-4E98-BE9B-1430D6017802}" destId="{46D5412E-B1E6-49B2-BBA8-1F100B2CBCDC}" srcOrd="0" destOrd="0" presId="urn:microsoft.com/office/officeart/2005/8/layout/orgChart1"/>
    <dgm:cxn modelId="{6A9F8869-9FF8-471C-BC93-799B83C770C7}" srcId="{102CC8A3-6054-4B86-8368-6ED74B7F28C8}" destId="{9CF05BEA-BA24-4BBC-8832-F589DFE7423F}" srcOrd="3" destOrd="0" parTransId="{D5EAC49B-5398-4498-B99C-CBFBB1B6F017}" sibTransId="{9E3D25DF-563B-4672-96B0-39E7A5521597}"/>
    <dgm:cxn modelId="{B31F4B86-7D62-48DB-B492-FE43883A7624}" type="presOf" srcId="{A763A08E-6674-4FDB-ABCE-5D06E8188307}" destId="{27A82441-C587-4F26-90E5-B5C98658EBF4}" srcOrd="1" destOrd="0" presId="urn:microsoft.com/office/officeart/2005/8/layout/orgChart1"/>
    <dgm:cxn modelId="{B30234C7-E98D-4AFE-B45A-5B772DE325DF}" type="presOf" srcId="{0D04414D-8E56-426E-A258-2DDE07A6417B}" destId="{342670F5-0307-4344-B502-26E3B10DD3C2}" srcOrd="0" destOrd="0" presId="urn:microsoft.com/office/officeart/2005/8/layout/orgChart1"/>
    <dgm:cxn modelId="{B589E189-1B52-42A6-8785-80DCB1F69923}" type="presOf" srcId="{398F7353-BE98-422A-94F7-37DF506376CB}" destId="{804B748C-F73E-4A32-BAC0-6DAEBB6DDA59}" srcOrd="0" destOrd="0" presId="urn:microsoft.com/office/officeart/2005/8/layout/orgChart1"/>
    <dgm:cxn modelId="{0580C11D-663F-4028-93A4-C7DCCD2FCCC2}" type="presOf" srcId="{4BFEF92C-03E2-411C-864D-79785DBBEEC1}" destId="{3A0D00D9-2657-4D5E-B2AE-C70997CA595A}" srcOrd="0" destOrd="0" presId="urn:microsoft.com/office/officeart/2005/8/layout/orgChart1"/>
    <dgm:cxn modelId="{A1BD2059-E28F-457B-B923-70866BFC48E4}" type="presOf" srcId="{75914DF7-47FB-4EE7-8EAC-5815935D96D4}" destId="{8E2642E9-8D4C-4E55-AA27-ECAAA697D575}" srcOrd="0" destOrd="0" presId="urn:microsoft.com/office/officeart/2005/8/layout/orgChart1"/>
    <dgm:cxn modelId="{02BD9CD4-818D-48F7-8012-7823347F1418}" type="presOf" srcId="{BAA342A5-54E2-4F49-871F-368213726A5D}" destId="{BFAA5651-4BCD-42C7-8E09-4D0C03FCF079}" srcOrd="0" destOrd="0" presId="urn:microsoft.com/office/officeart/2005/8/layout/orgChart1"/>
    <dgm:cxn modelId="{6595B3F4-8C5D-4044-8B56-EB1D1EBAC44F}" type="presOf" srcId="{2D096804-A841-41A4-A45E-5584F5FCBCAE}" destId="{F70D0ADD-3BCD-4770-8B4F-7962857DA7EB}" srcOrd="1" destOrd="0" presId="urn:microsoft.com/office/officeart/2005/8/layout/orgChart1"/>
    <dgm:cxn modelId="{5CAB32BA-EFE2-4BA4-B111-EEE9DB594BFF}" type="presOf" srcId="{3F8170F8-BE87-40C4-B337-2FE248AA161B}" destId="{24DFCA04-6401-4337-BF27-28A594EFFABF}" srcOrd="0" destOrd="0" presId="urn:microsoft.com/office/officeart/2005/8/layout/orgChart1"/>
    <dgm:cxn modelId="{20A3F5B0-863C-4E16-8DA1-86A59DD43F19}" type="presOf" srcId="{75914DF7-47FB-4EE7-8EAC-5815935D96D4}" destId="{130B1412-00AC-41EB-AA22-F2B60593763D}" srcOrd="1" destOrd="0" presId="urn:microsoft.com/office/officeart/2005/8/layout/orgChart1"/>
    <dgm:cxn modelId="{3EA9B698-A7C7-4F74-8F94-F258AEAB7269}" type="presOf" srcId="{175C516B-0F6B-4D5B-817E-985C3C40129D}" destId="{2970512A-7228-4940-9949-EB154B86B620}" srcOrd="0" destOrd="0" presId="urn:microsoft.com/office/officeart/2005/8/layout/orgChart1"/>
    <dgm:cxn modelId="{936A2451-2757-4787-A496-E8F7B0F824FE}" type="presOf" srcId="{4E9B1E3D-E6AC-411B-BC65-077446F0166B}" destId="{113B0939-1CDC-48FA-9F63-1EA04BCA2A32}" srcOrd="0" destOrd="0" presId="urn:microsoft.com/office/officeart/2005/8/layout/orgChart1"/>
    <dgm:cxn modelId="{7B459B46-23AE-4BDD-8C4E-A5E066260040}" srcId="{2D096804-A841-41A4-A45E-5584F5FCBCAE}" destId="{9994E756-3AAF-40E5-9633-6AA33E755AD6}" srcOrd="0" destOrd="0" parTransId="{752C3278-766A-4903-84F5-154370A6B002}" sibTransId="{3BBBB33B-3221-4AFA-A35E-6D71C642075F}"/>
    <dgm:cxn modelId="{F6EC5673-02DB-4939-A2A8-01A0859B48F4}" srcId="{102CC8A3-6054-4B86-8368-6ED74B7F28C8}" destId="{4E9B1E3D-E6AC-411B-BC65-077446F0166B}" srcOrd="2" destOrd="0" parTransId="{32F33F83-9E72-4F5E-97BF-A23BA160E6B9}" sibTransId="{13AFE38E-9E0C-40E3-852F-892231A7A568}"/>
    <dgm:cxn modelId="{7D538F68-F5EF-4549-9EC5-48332535518A}" type="presOf" srcId="{BAA342A5-54E2-4F49-871F-368213726A5D}" destId="{5B83D94E-C015-44BA-A7A7-8AC47965BC29}" srcOrd="1" destOrd="0" presId="urn:microsoft.com/office/officeart/2005/8/layout/orgChart1"/>
    <dgm:cxn modelId="{19F7ECE0-3490-4C49-A8DA-7142566D9B31}" type="presOf" srcId="{9CF05BEA-BA24-4BBC-8832-F589DFE7423F}" destId="{AEDE6F51-C7A6-4EF0-8615-A69259495732}" srcOrd="1" destOrd="0" presId="urn:microsoft.com/office/officeart/2005/8/layout/orgChart1"/>
    <dgm:cxn modelId="{94F374EE-3F77-442D-ACFE-4AADCEF93B79}" srcId="{17F34428-D2B0-4F72-9AFC-7B7D46F14BFC}" destId="{102CC8A3-6054-4B86-8368-6ED74B7F28C8}" srcOrd="0" destOrd="0" parTransId="{65CBBFC1-00AD-4A35-BF3C-92143EE5CFFA}" sibTransId="{99C26079-DFA9-4B90-A569-ABDEBD86AF5F}"/>
    <dgm:cxn modelId="{88C60A72-B5FB-4E44-8423-2B1EA6AA99A4}" type="presOf" srcId="{4E9B1E3D-E6AC-411B-BC65-077446F0166B}" destId="{8FA4586F-8E2D-4908-833E-A2683FDC8C60}" srcOrd="1" destOrd="0" presId="urn:microsoft.com/office/officeart/2005/8/layout/orgChart1"/>
    <dgm:cxn modelId="{F2DB062B-FF9D-4E69-BC33-D57E838565EF}" type="presOf" srcId="{EDB8967D-233A-4E47-BEBB-BDEFD44BEF05}" destId="{7DC652DA-AF20-415C-BA17-8E28C628760B}" srcOrd="0" destOrd="0" presId="urn:microsoft.com/office/officeart/2005/8/layout/orgChart1"/>
    <dgm:cxn modelId="{8C02BD2B-9D8A-4B2D-9DD4-67B9E96406E8}" type="presOf" srcId="{6377B6A5-E929-45D3-ACA0-4A61D75230A2}" destId="{0AFD4DAE-9D87-4C10-ABA9-85DED8D679E4}" srcOrd="1" destOrd="0" presId="urn:microsoft.com/office/officeart/2005/8/layout/orgChart1"/>
    <dgm:cxn modelId="{C4F9FB3C-3E08-4627-A097-02A908AAA462}" type="presOf" srcId="{5F548ECB-60A9-4F7D-B200-F3E06276744B}" destId="{4D312D90-FF46-4439-8BC8-619BA6097909}" srcOrd="0" destOrd="0" presId="urn:microsoft.com/office/officeart/2005/8/layout/orgChart1"/>
    <dgm:cxn modelId="{962B75C3-57ED-46C1-A398-3D22635DAC5F}" type="presOf" srcId="{D5EAC49B-5398-4498-B99C-CBFBB1B6F017}" destId="{29916944-5E53-4F05-8142-304C1C05B8F9}" srcOrd="0" destOrd="0" presId="urn:microsoft.com/office/officeart/2005/8/layout/orgChart1"/>
    <dgm:cxn modelId="{5D3085F3-7807-439E-A1C3-C0543D947417}" srcId="{4E9B1E3D-E6AC-411B-BC65-077446F0166B}" destId="{75914DF7-47FB-4EE7-8EAC-5815935D96D4}" srcOrd="1" destOrd="0" parTransId="{EDB8967D-233A-4E47-BEBB-BDEFD44BEF05}" sibTransId="{99E072FC-5F19-49F2-9E72-24E6DC3FC9E6}"/>
    <dgm:cxn modelId="{F4F1C15E-4969-4228-9985-8CBCDA1CE6C7}" type="presOf" srcId="{9994E756-3AAF-40E5-9633-6AA33E755AD6}" destId="{415AD7A8-31A1-46C9-8B16-719F2DF504A9}" srcOrd="1" destOrd="0" presId="urn:microsoft.com/office/officeart/2005/8/layout/orgChart1"/>
    <dgm:cxn modelId="{395FBEAD-08BC-48C3-93DC-2C4A101C88D9}" type="presOf" srcId="{50EEA074-FB4B-4F90-9127-EDD0F3A7C363}" destId="{FEE4C986-C339-42F7-91C8-C7C1909A297C}" srcOrd="0" destOrd="0" presId="urn:microsoft.com/office/officeart/2005/8/layout/orgChart1"/>
    <dgm:cxn modelId="{80DB4CDD-7CED-43C0-91AD-82A53EA0EC86}" type="presOf" srcId="{50A25B0F-ACDA-408A-84E5-779CCABAD055}" destId="{0FB2BA0E-F84D-4F69-A031-3DB7C942FB96}" srcOrd="1" destOrd="0" presId="urn:microsoft.com/office/officeart/2005/8/layout/orgChart1"/>
    <dgm:cxn modelId="{F2C8FB87-19B4-43A2-919F-9A29508ED18B}" type="presOf" srcId="{17F34428-D2B0-4F72-9AFC-7B7D46F14BFC}" destId="{35861298-3426-4DA9-8A10-390110BD724D}" srcOrd="0" destOrd="0" presId="urn:microsoft.com/office/officeart/2005/8/layout/orgChart1"/>
    <dgm:cxn modelId="{9CFBF9BD-4F70-4306-912D-2B047EC115DE}" type="presOf" srcId="{5F436487-9B9C-4CA3-9CC6-85941A4AA8CE}" destId="{F36E73CF-D507-4426-B6E4-993E66D2DE04}" srcOrd="0" destOrd="0" presId="urn:microsoft.com/office/officeart/2005/8/layout/orgChart1"/>
    <dgm:cxn modelId="{5D2E7242-79ED-4518-8194-853E6D7BEEA8}" srcId="{4BFEF92C-03E2-411C-864D-79785DBBEEC1}" destId="{CF51A05D-BDFC-43E6-98A9-FBC254E3815C}" srcOrd="0" destOrd="0" parTransId="{A2775ABB-7701-4874-9DFF-E01DC72225CA}" sibTransId="{F3A7931C-B2E2-4091-B51B-02A0A6AD881F}"/>
    <dgm:cxn modelId="{4BE81F24-E545-43C2-8098-D54B169CB2BB}" srcId="{9CF05BEA-BA24-4BBC-8832-F589DFE7423F}" destId="{BAA342A5-54E2-4F49-871F-368213726A5D}" srcOrd="0" destOrd="0" parTransId="{5F548ECB-60A9-4F7D-B200-F3E06276744B}" sibTransId="{97A8F852-285E-492E-ABC8-4F9A8BB71D8E}"/>
    <dgm:cxn modelId="{3125BA43-95A0-4358-9340-91D4BA00CD11}" srcId="{A763A08E-6674-4FDB-ABCE-5D06E8188307}" destId="{4C57DCA2-6083-4A81-8F85-489AB0E023A7}" srcOrd="0" destOrd="0" parTransId="{398F7353-BE98-422A-94F7-37DF506376CB}" sibTransId="{36C34CC9-1A27-4678-A81A-D68646D85CDA}"/>
    <dgm:cxn modelId="{344EB4D6-1B87-4210-89AC-3949FE2A0529}" srcId="{4E9B1E3D-E6AC-411B-BC65-077446F0166B}" destId="{0D04414D-8E56-426E-A258-2DDE07A6417B}" srcOrd="0" destOrd="0" parTransId="{3F8170F8-BE87-40C4-B337-2FE248AA161B}" sibTransId="{03BF12A1-C49C-4912-8EB9-72C9ABFFDC3A}"/>
    <dgm:cxn modelId="{44695740-0261-4ECA-B697-0200EF30E2E2}" type="presOf" srcId="{6377B6A5-E929-45D3-ACA0-4A61D75230A2}" destId="{23E07B5C-C01B-44DC-AE40-8E7797B9BCDC}" srcOrd="0" destOrd="0" presId="urn:microsoft.com/office/officeart/2005/8/layout/orgChart1"/>
    <dgm:cxn modelId="{0964E57F-82C1-4D91-B2B3-019E0880EDAD}" type="presParOf" srcId="{35861298-3426-4DA9-8A10-390110BD724D}" destId="{6883D759-0062-4E3E-919B-3CBC468C308D}" srcOrd="0" destOrd="0" presId="urn:microsoft.com/office/officeart/2005/8/layout/orgChart1"/>
    <dgm:cxn modelId="{9A9FDC3F-6F71-4815-9121-CD78ECD56ABD}" type="presParOf" srcId="{6883D759-0062-4E3E-919B-3CBC468C308D}" destId="{237BB4DC-3313-4888-B195-B01BC677994B}" srcOrd="0" destOrd="0" presId="urn:microsoft.com/office/officeart/2005/8/layout/orgChart1"/>
    <dgm:cxn modelId="{F559DD4F-DE2B-4C30-BAD5-FF194AE55118}" type="presParOf" srcId="{237BB4DC-3313-4888-B195-B01BC677994B}" destId="{D0F4FFD0-10C7-439B-9D5C-67976EAB6230}" srcOrd="0" destOrd="0" presId="urn:microsoft.com/office/officeart/2005/8/layout/orgChart1"/>
    <dgm:cxn modelId="{D5310C3C-C5B6-4FBF-A039-C39E338409E7}" type="presParOf" srcId="{237BB4DC-3313-4888-B195-B01BC677994B}" destId="{C0674AD9-F62D-403C-94E1-105E05A99A53}" srcOrd="1" destOrd="0" presId="urn:microsoft.com/office/officeart/2005/8/layout/orgChart1"/>
    <dgm:cxn modelId="{48D4B6C2-27ED-4072-9F29-57E99E3C21EB}" type="presParOf" srcId="{6883D759-0062-4E3E-919B-3CBC468C308D}" destId="{0FD06F09-287E-48AA-86FF-B336AB0EC413}" srcOrd="1" destOrd="0" presId="urn:microsoft.com/office/officeart/2005/8/layout/orgChart1"/>
    <dgm:cxn modelId="{341EBA6F-88DF-4D0E-97DA-C511C9640E77}" type="presParOf" srcId="{0FD06F09-287E-48AA-86FF-B336AB0EC413}" destId="{04D9EB53-3CDA-4C77-9F0D-4DEFE534AA21}" srcOrd="0" destOrd="0" presId="urn:microsoft.com/office/officeart/2005/8/layout/orgChart1"/>
    <dgm:cxn modelId="{5A1CE98B-A762-46F9-9437-74D8BB9D94D9}" type="presParOf" srcId="{0FD06F09-287E-48AA-86FF-B336AB0EC413}" destId="{E6CC118F-072E-438F-90BA-23431CCEC730}" srcOrd="1" destOrd="0" presId="urn:microsoft.com/office/officeart/2005/8/layout/orgChart1"/>
    <dgm:cxn modelId="{7DB12116-A3AC-4057-8116-8545E31505DF}" type="presParOf" srcId="{E6CC118F-072E-438F-90BA-23431CCEC730}" destId="{5AD6DCB6-9393-4C8C-B9A6-4AE9E2BCBCC2}" srcOrd="0" destOrd="0" presId="urn:microsoft.com/office/officeart/2005/8/layout/orgChart1"/>
    <dgm:cxn modelId="{28A41823-01F9-4AE6-9A07-47E83480E205}" type="presParOf" srcId="{5AD6DCB6-9393-4C8C-B9A6-4AE9E2BCBCC2}" destId="{901866E7-7A7B-4397-A520-0E4F5E83696D}" srcOrd="0" destOrd="0" presId="urn:microsoft.com/office/officeart/2005/8/layout/orgChart1"/>
    <dgm:cxn modelId="{F9C7DA95-FC6F-4F5F-939F-0100B63FFB1E}" type="presParOf" srcId="{5AD6DCB6-9393-4C8C-B9A6-4AE9E2BCBCC2}" destId="{0FB2BA0E-F84D-4F69-A031-3DB7C942FB96}" srcOrd="1" destOrd="0" presId="urn:microsoft.com/office/officeart/2005/8/layout/orgChart1"/>
    <dgm:cxn modelId="{FFD0CD24-4246-4AD6-A862-9AC4DB92424D}" type="presParOf" srcId="{E6CC118F-072E-438F-90BA-23431CCEC730}" destId="{4DD18B3A-7971-4B31-9F68-28266B4A6332}" srcOrd="1" destOrd="0" presId="urn:microsoft.com/office/officeart/2005/8/layout/orgChart1"/>
    <dgm:cxn modelId="{A772128D-62EC-4F78-87B0-79B98C76D860}" type="presParOf" srcId="{E6CC118F-072E-438F-90BA-23431CCEC730}" destId="{581AF211-F975-4BB9-83F0-8A08D7AB4961}" srcOrd="2" destOrd="0" presId="urn:microsoft.com/office/officeart/2005/8/layout/orgChart1"/>
    <dgm:cxn modelId="{F36D0A9F-A9BC-484F-973E-696AE352DE39}" type="presParOf" srcId="{581AF211-F975-4BB9-83F0-8A08D7AB4961}" destId="{A84995B2-DAB3-4887-9996-E88C9751B5E4}" srcOrd="0" destOrd="0" presId="urn:microsoft.com/office/officeart/2005/8/layout/orgChart1"/>
    <dgm:cxn modelId="{A12EA0E8-3EBC-4BE3-B1D8-18B46F3A7DD9}" type="presParOf" srcId="{581AF211-F975-4BB9-83F0-8A08D7AB4961}" destId="{9C89EBCF-4074-4005-AC6F-E7B1754B172D}" srcOrd="1" destOrd="0" presId="urn:microsoft.com/office/officeart/2005/8/layout/orgChart1"/>
    <dgm:cxn modelId="{5C0DB8CF-2472-4046-A128-1B3A754FC355}" type="presParOf" srcId="{9C89EBCF-4074-4005-AC6F-E7B1754B172D}" destId="{4DE1BFF6-CA24-4AF9-9C38-1F4E3C5C3BEA}" srcOrd="0" destOrd="0" presId="urn:microsoft.com/office/officeart/2005/8/layout/orgChart1"/>
    <dgm:cxn modelId="{97402470-B493-4381-8D2B-44847CA24B1B}" type="presParOf" srcId="{4DE1BFF6-CA24-4AF9-9C38-1F4E3C5C3BEA}" destId="{A76569D2-F025-4D9B-8C61-C059B57DC709}" srcOrd="0" destOrd="0" presId="urn:microsoft.com/office/officeart/2005/8/layout/orgChart1"/>
    <dgm:cxn modelId="{68B2EB93-CEA6-4BEE-A57E-EE98A87BC059}" type="presParOf" srcId="{4DE1BFF6-CA24-4AF9-9C38-1F4E3C5C3BEA}" destId="{4A7FFED6-F17E-486E-912C-7648098A2B8A}" srcOrd="1" destOrd="0" presId="urn:microsoft.com/office/officeart/2005/8/layout/orgChart1"/>
    <dgm:cxn modelId="{D4044F8B-D0CC-4668-BD39-143CD0CDBD8F}" type="presParOf" srcId="{9C89EBCF-4074-4005-AC6F-E7B1754B172D}" destId="{A0228D8A-B8AD-4438-AB13-ECFD0C159F5B}" srcOrd="1" destOrd="0" presId="urn:microsoft.com/office/officeart/2005/8/layout/orgChart1"/>
    <dgm:cxn modelId="{9B9CC60A-D7FA-4E0D-BDCF-18A548FB65B4}" type="presParOf" srcId="{9C89EBCF-4074-4005-AC6F-E7B1754B172D}" destId="{639DE655-8B3B-4464-A0A7-7C6470316107}" srcOrd="2" destOrd="0" presId="urn:microsoft.com/office/officeart/2005/8/layout/orgChart1"/>
    <dgm:cxn modelId="{ED5587F3-5D22-49DB-8D24-4B3433061DC7}" type="presParOf" srcId="{0FD06F09-287E-48AA-86FF-B336AB0EC413}" destId="{F36E73CF-D507-4426-B6E4-993E66D2DE04}" srcOrd="2" destOrd="0" presId="urn:microsoft.com/office/officeart/2005/8/layout/orgChart1"/>
    <dgm:cxn modelId="{C7D1A340-3608-4910-9CBA-77D90CA8EF50}" type="presParOf" srcId="{0FD06F09-287E-48AA-86FF-B336AB0EC413}" destId="{772DC2A5-5B3B-42B7-8E5F-E0E42C226CB9}" srcOrd="3" destOrd="0" presId="urn:microsoft.com/office/officeart/2005/8/layout/orgChart1"/>
    <dgm:cxn modelId="{76270287-15DE-43D1-BC86-1D70EBAD6B15}" type="presParOf" srcId="{772DC2A5-5B3B-42B7-8E5F-E0E42C226CB9}" destId="{23249BE5-E8C8-49CB-A3B3-C7CF774E6916}" srcOrd="0" destOrd="0" presId="urn:microsoft.com/office/officeart/2005/8/layout/orgChart1"/>
    <dgm:cxn modelId="{E8CEDC3F-9A6D-4543-AE42-7326830F1B72}" type="presParOf" srcId="{23249BE5-E8C8-49CB-A3B3-C7CF774E6916}" destId="{87B5FA5E-D4CB-4850-8BE1-C1B557B90FFF}" srcOrd="0" destOrd="0" presId="urn:microsoft.com/office/officeart/2005/8/layout/orgChart1"/>
    <dgm:cxn modelId="{3F8FEB4D-2543-41FC-84F5-CBFA648653CD}" type="presParOf" srcId="{23249BE5-E8C8-49CB-A3B3-C7CF774E6916}" destId="{1AC136C7-7547-4194-B26A-DDD711353658}" srcOrd="1" destOrd="0" presId="urn:microsoft.com/office/officeart/2005/8/layout/orgChart1"/>
    <dgm:cxn modelId="{14D50E4B-339E-44FE-916D-1B29E203471A}" type="presParOf" srcId="{772DC2A5-5B3B-42B7-8E5F-E0E42C226CB9}" destId="{0E2FE6DA-2F57-4A03-B41B-530FE1DF8FF0}" srcOrd="1" destOrd="0" presId="urn:microsoft.com/office/officeart/2005/8/layout/orgChart1"/>
    <dgm:cxn modelId="{16FFBEDC-DCE4-4DD7-84CB-1976BDBDE765}" type="presParOf" srcId="{772DC2A5-5B3B-42B7-8E5F-E0E42C226CB9}" destId="{D1863B38-E3C0-4C50-9A4B-D601F528EB97}" srcOrd="2" destOrd="0" presId="urn:microsoft.com/office/officeart/2005/8/layout/orgChart1"/>
    <dgm:cxn modelId="{609D0491-EDDF-44FE-9AC0-37EE7965C1AC}" type="presParOf" srcId="{D1863B38-E3C0-4C50-9A4B-D601F528EB97}" destId="{FEE4C986-C339-42F7-91C8-C7C1909A297C}" srcOrd="0" destOrd="0" presId="urn:microsoft.com/office/officeart/2005/8/layout/orgChart1"/>
    <dgm:cxn modelId="{8B78FAEC-6B67-435D-8202-606319CECBEA}" type="presParOf" srcId="{D1863B38-E3C0-4C50-9A4B-D601F528EB97}" destId="{B55EE5A6-8AC7-4CF3-AF9E-F36A214F8797}" srcOrd="1" destOrd="0" presId="urn:microsoft.com/office/officeart/2005/8/layout/orgChart1"/>
    <dgm:cxn modelId="{38B1269C-E6E6-4D6F-B641-0EB975C610CB}" type="presParOf" srcId="{B55EE5A6-8AC7-4CF3-AF9E-F36A214F8797}" destId="{4F9FEAC6-F683-4084-974F-84244662EA45}" srcOrd="0" destOrd="0" presId="urn:microsoft.com/office/officeart/2005/8/layout/orgChart1"/>
    <dgm:cxn modelId="{6D3B86A6-1C5F-4128-90D8-BA631DF1FCDC}" type="presParOf" srcId="{4F9FEAC6-F683-4084-974F-84244662EA45}" destId="{D52DA94A-337F-404F-B2B1-D9374EC2232A}" srcOrd="0" destOrd="0" presId="urn:microsoft.com/office/officeart/2005/8/layout/orgChart1"/>
    <dgm:cxn modelId="{32932F4A-5F48-4995-945C-F9A9DB286006}" type="presParOf" srcId="{4F9FEAC6-F683-4084-974F-84244662EA45}" destId="{F70D0ADD-3BCD-4770-8B4F-7962857DA7EB}" srcOrd="1" destOrd="0" presId="urn:microsoft.com/office/officeart/2005/8/layout/orgChart1"/>
    <dgm:cxn modelId="{C69B7E77-1E64-4B6E-977E-FDE2EBC4FC94}" type="presParOf" srcId="{B55EE5A6-8AC7-4CF3-AF9E-F36A214F8797}" destId="{3310796B-5C81-4C76-B158-12C9C4EE7C90}" srcOrd="1" destOrd="0" presId="urn:microsoft.com/office/officeart/2005/8/layout/orgChart1"/>
    <dgm:cxn modelId="{BD457F15-73A1-4AF8-B685-453453FA46F8}" type="presParOf" srcId="{3310796B-5C81-4C76-B158-12C9C4EE7C90}" destId="{B87B5DC0-DC04-437B-91D3-CF1BB2CFFA4E}" srcOrd="0" destOrd="0" presId="urn:microsoft.com/office/officeart/2005/8/layout/orgChart1"/>
    <dgm:cxn modelId="{5E9A496C-86F7-4A2E-8DC9-87BE8B1D80D4}" type="presParOf" srcId="{3310796B-5C81-4C76-B158-12C9C4EE7C90}" destId="{60A59039-56AB-4C37-82A9-F48188A09B95}" srcOrd="1" destOrd="0" presId="urn:microsoft.com/office/officeart/2005/8/layout/orgChart1"/>
    <dgm:cxn modelId="{6190F67E-9D1D-4A6B-90D7-8EAE169C34AC}" type="presParOf" srcId="{60A59039-56AB-4C37-82A9-F48188A09B95}" destId="{D3D8CF63-1A8F-4980-B638-8B43AA519D08}" srcOrd="0" destOrd="0" presId="urn:microsoft.com/office/officeart/2005/8/layout/orgChart1"/>
    <dgm:cxn modelId="{215EFF6F-C1E4-4340-8343-58090006C40D}" type="presParOf" srcId="{D3D8CF63-1A8F-4980-B638-8B43AA519D08}" destId="{239A776D-DF10-45F3-9830-F735E736B990}" srcOrd="0" destOrd="0" presId="urn:microsoft.com/office/officeart/2005/8/layout/orgChart1"/>
    <dgm:cxn modelId="{EB855042-4906-4C11-87ED-1B02564DD80C}" type="presParOf" srcId="{D3D8CF63-1A8F-4980-B638-8B43AA519D08}" destId="{415AD7A8-31A1-46C9-8B16-719F2DF504A9}" srcOrd="1" destOrd="0" presId="urn:microsoft.com/office/officeart/2005/8/layout/orgChart1"/>
    <dgm:cxn modelId="{C46D0AC9-95B4-4D80-8B5E-BEBA6597267B}" type="presParOf" srcId="{60A59039-56AB-4C37-82A9-F48188A09B95}" destId="{5CB6D980-B1CF-4AF5-B29B-D688511745BB}" srcOrd="1" destOrd="0" presId="urn:microsoft.com/office/officeart/2005/8/layout/orgChart1"/>
    <dgm:cxn modelId="{D2685591-018A-4DD5-9E89-CA85E6796D29}" type="presParOf" srcId="{5CB6D980-B1CF-4AF5-B29B-D688511745BB}" destId="{46D5412E-B1E6-49B2-BBA8-1F100B2CBCDC}" srcOrd="0" destOrd="0" presId="urn:microsoft.com/office/officeart/2005/8/layout/orgChart1"/>
    <dgm:cxn modelId="{72E9D9EF-F983-4595-BE98-AB8CBA72168B}" type="presParOf" srcId="{5CB6D980-B1CF-4AF5-B29B-D688511745BB}" destId="{6CF6DF78-2CE1-4DCD-874E-653B7773BC43}" srcOrd="1" destOrd="0" presId="urn:microsoft.com/office/officeart/2005/8/layout/orgChart1"/>
    <dgm:cxn modelId="{6A5AED88-7A24-469E-B1D9-2177F323894F}" type="presParOf" srcId="{6CF6DF78-2CE1-4DCD-874E-653B7773BC43}" destId="{B89010DF-3F40-4F73-AB59-669E21780786}" srcOrd="0" destOrd="0" presId="urn:microsoft.com/office/officeart/2005/8/layout/orgChart1"/>
    <dgm:cxn modelId="{4569E11C-DBD5-4B01-814A-B376D70B9B53}" type="presParOf" srcId="{B89010DF-3F40-4F73-AB59-669E21780786}" destId="{9E48BF20-EDEC-4FFC-BFAE-222375073A70}" srcOrd="0" destOrd="0" presId="urn:microsoft.com/office/officeart/2005/8/layout/orgChart1"/>
    <dgm:cxn modelId="{8930A0E4-D623-4CA9-A75C-7EA299E64898}" type="presParOf" srcId="{B89010DF-3F40-4F73-AB59-669E21780786}" destId="{27A82441-C587-4F26-90E5-B5C98658EBF4}" srcOrd="1" destOrd="0" presId="urn:microsoft.com/office/officeart/2005/8/layout/orgChart1"/>
    <dgm:cxn modelId="{F2098920-CF98-4966-87B3-275DE787242D}" type="presParOf" srcId="{6CF6DF78-2CE1-4DCD-874E-653B7773BC43}" destId="{3D30F58B-763C-41A8-940B-D3BF7F8350E6}" srcOrd="1" destOrd="0" presId="urn:microsoft.com/office/officeart/2005/8/layout/orgChart1"/>
    <dgm:cxn modelId="{50581DFC-2E63-4485-AA28-C63181E35127}" type="presParOf" srcId="{3D30F58B-763C-41A8-940B-D3BF7F8350E6}" destId="{804B748C-F73E-4A32-BAC0-6DAEBB6DDA59}" srcOrd="0" destOrd="0" presId="urn:microsoft.com/office/officeart/2005/8/layout/orgChart1"/>
    <dgm:cxn modelId="{B368F2B3-996B-48B0-BC22-A787E79EBC64}" type="presParOf" srcId="{3D30F58B-763C-41A8-940B-D3BF7F8350E6}" destId="{A63D3198-1331-49CD-BD48-E62B02B191A6}" srcOrd="1" destOrd="0" presId="urn:microsoft.com/office/officeart/2005/8/layout/orgChart1"/>
    <dgm:cxn modelId="{9819D31D-6D67-4906-B117-30564DCDDE08}" type="presParOf" srcId="{A63D3198-1331-49CD-BD48-E62B02B191A6}" destId="{82D1A764-D342-498F-BA78-59A54065E8C5}" srcOrd="0" destOrd="0" presId="urn:microsoft.com/office/officeart/2005/8/layout/orgChart1"/>
    <dgm:cxn modelId="{2E8E9FF5-5095-4D1C-8688-6CBD49BA6D96}" type="presParOf" srcId="{82D1A764-D342-498F-BA78-59A54065E8C5}" destId="{05B20479-3984-45AA-8823-B3247C6141B5}" srcOrd="0" destOrd="0" presId="urn:microsoft.com/office/officeart/2005/8/layout/orgChart1"/>
    <dgm:cxn modelId="{5EA7AF21-8CCB-4636-93A3-12BC51A93CB7}" type="presParOf" srcId="{82D1A764-D342-498F-BA78-59A54065E8C5}" destId="{794E4B9D-66D7-413B-9018-E4806AA8B523}" srcOrd="1" destOrd="0" presId="urn:microsoft.com/office/officeart/2005/8/layout/orgChart1"/>
    <dgm:cxn modelId="{DFFB9A0E-54E9-4FA4-A641-3BD1D043A964}" type="presParOf" srcId="{A63D3198-1331-49CD-BD48-E62B02B191A6}" destId="{2B5A4D82-3EAC-432C-B2B3-1E494446CDE2}" srcOrd="1" destOrd="0" presId="urn:microsoft.com/office/officeart/2005/8/layout/orgChart1"/>
    <dgm:cxn modelId="{7AC70D5D-906C-408D-A15B-75B20470CE0D}" type="presParOf" srcId="{A63D3198-1331-49CD-BD48-E62B02B191A6}" destId="{3680DF06-BD46-49DD-9440-E46CFFC63027}" srcOrd="2" destOrd="0" presId="urn:microsoft.com/office/officeart/2005/8/layout/orgChart1"/>
    <dgm:cxn modelId="{67A477FF-BCC8-4AF6-9536-296714303947}" type="presParOf" srcId="{6CF6DF78-2CE1-4DCD-874E-653B7773BC43}" destId="{6FBF5E16-E57A-4844-A263-C5037B3A7373}" srcOrd="2" destOrd="0" presId="urn:microsoft.com/office/officeart/2005/8/layout/orgChart1"/>
    <dgm:cxn modelId="{F9F3675B-5A4E-43C6-859A-2BD9672F8C9A}" type="presParOf" srcId="{60A59039-56AB-4C37-82A9-F48188A09B95}" destId="{46C37B60-9066-4C3E-A411-C58EF8155CF4}" srcOrd="2" destOrd="0" presId="urn:microsoft.com/office/officeart/2005/8/layout/orgChart1"/>
    <dgm:cxn modelId="{4A5D8F46-0096-4063-99A0-76CB76CC9F9B}" type="presParOf" srcId="{B55EE5A6-8AC7-4CF3-AF9E-F36A214F8797}" destId="{3B117D19-5EF8-4295-8682-488D4A4897B8}" srcOrd="2" destOrd="0" presId="urn:microsoft.com/office/officeart/2005/8/layout/orgChart1"/>
    <dgm:cxn modelId="{3227F498-D75E-4858-9E27-A0A5F0398ED5}" type="presParOf" srcId="{0FD06F09-287E-48AA-86FF-B336AB0EC413}" destId="{9CFED1F4-83D1-462E-94BC-68A3D58B5E19}" srcOrd="4" destOrd="0" presId="urn:microsoft.com/office/officeart/2005/8/layout/orgChart1"/>
    <dgm:cxn modelId="{1AB3F79B-65D7-41D2-9ED6-D4820A6E6C3E}" type="presParOf" srcId="{0FD06F09-287E-48AA-86FF-B336AB0EC413}" destId="{08DC781C-248A-4BC0-B495-1B5E11BC7CA4}" srcOrd="5" destOrd="0" presId="urn:microsoft.com/office/officeart/2005/8/layout/orgChart1"/>
    <dgm:cxn modelId="{FC02FEE8-2AE0-4A9A-BC1B-799F2F0AE4F3}" type="presParOf" srcId="{08DC781C-248A-4BC0-B495-1B5E11BC7CA4}" destId="{C8F79B7D-A4AF-4AB0-B9D6-434605E337F0}" srcOrd="0" destOrd="0" presId="urn:microsoft.com/office/officeart/2005/8/layout/orgChart1"/>
    <dgm:cxn modelId="{1A945F02-A64D-42DE-8693-BA944AA1FA49}" type="presParOf" srcId="{C8F79B7D-A4AF-4AB0-B9D6-434605E337F0}" destId="{113B0939-1CDC-48FA-9F63-1EA04BCA2A32}" srcOrd="0" destOrd="0" presId="urn:microsoft.com/office/officeart/2005/8/layout/orgChart1"/>
    <dgm:cxn modelId="{DEAAFDB6-E7ED-4134-912F-6F7CDDFB31F1}" type="presParOf" srcId="{C8F79B7D-A4AF-4AB0-B9D6-434605E337F0}" destId="{8FA4586F-8E2D-4908-833E-A2683FDC8C60}" srcOrd="1" destOrd="0" presId="urn:microsoft.com/office/officeart/2005/8/layout/orgChart1"/>
    <dgm:cxn modelId="{292E9011-83A2-44FA-BA82-A128237F524D}" type="presParOf" srcId="{08DC781C-248A-4BC0-B495-1B5E11BC7CA4}" destId="{C28C97F4-403C-402C-985F-B6549EF93474}" srcOrd="1" destOrd="0" presId="urn:microsoft.com/office/officeart/2005/8/layout/orgChart1"/>
    <dgm:cxn modelId="{27A572BF-BDA8-42E7-84F4-BE64D8F76F0D}" type="presParOf" srcId="{C28C97F4-403C-402C-985F-B6549EF93474}" destId="{24DFCA04-6401-4337-BF27-28A594EFFABF}" srcOrd="0" destOrd="0" presId="urn:microsoft.com/office/officeart/2005/8/layout/orgChart1"/>
    <dgm:cxn modelId="{639BD8CB-E805-4861-8B70-3C4E7883B4DF}" type="presParOf" srcId="{C28C97F4-403C-402C-985F-B6549EF93474}" destId="{298A7C81-421A-4B2B-AC11-E0447E10A747}" srcOrd="1" destOrd="0" presId="urn:microsoft.com/office/officeart/2005/8/layout/orgChart1"/>
    <dgm:cxn modelId="{1D2FCC3C-8029-47DA-B7FC-DA309E9CC974}" type="presParOf" srcId="{298A7C81-421A-4B2B-AC11-E0447E10A747}" destId="{8AC5E75C-5354-473F-98D6-BA3331EC40EC}" srcOrd="0" destOrd="0" presId="urn:microsoft.com/office/officeart/2005/8/layout/orgChart1"/>
    <dgm:cxn modelId="{7694AA6E-923C-4B8E-B6D1-35F99A834B3F}" type="presParOf" srcId="{8AC5E75C-5354-473F-98D6-BA3331EC40EC}" destId="{342670F5-0307-4344-B502-26E3B10DD3C2}" srcOrd="0" destOrd="0" presId="urn:microsoft.com/office/officeart/2005/8/layout/orgChart1"/>
    <dgm:cxn modelId="{960C1249-A0B8-476F-95E3-27AB67A6C4D7}" type="presParOf" srcId="{8AC5E75C-5354-473F-98D6-BA3331EC40EC}" destId="{FE7D153B-6AF3-4FD4-B96C-A36B1C54DC29}" srcOrd="1" destOrd="0" presId="urn:microsoft.com/office/officeart/2005/8/layout/orgChart1"/>
    <dgm:cxn modelId="{6EDEA9D8-E56A-48A3-AB93-792EE72AEF44}" type="presParOf" srcId="{298A7C81-421A-4B2B-AC11-E0447E10A747}" destId="{22D2F454-9204-42FD-91E4-1569BCAA53FF}" srcOrd="1" destOrd="0" presId="urn:microsoft.com/office/officeart/2005/8/layout/orgChart1"/>
    <dgm:cxn modelId="{3DB2ABCC-E583-4EBA-80CC-94E9A4277409}" type="presParOf" srcId="{298A7C81-421A-4B2B-AC11-E0447E10A747}" destId="{5FA9BD27-F77F-4D61-AA88-F8EA9DDAEF46}" srcOrd="2" destOrd="0" presId="urn:microsoft.com/office/officeart/2005/8/layout/orgChart1"/>
    <dgm:cxn modelId="{84C47E1F-B055-486A-AAAF-8BF3F4985DDF}" type="presParOf" srcId="{C28C97F4-403C-402C-985F-B6549EF93474}" destId="{7DC652DA-AF20-415C-BA17-8E28C628760B}" srcOrd="2" destOrd="0" presId="urn:microsoft.com/office/officeart/2005/8/layout/orgChart1"/>
    <dgm:cxn modelId="{98A139B4-F293-416B-B93A-622EF731EA31}" type="presParOf" srcId="{C28C97F4-403C-402C-985F-B6549EF93474}" destId="{A9A7DC34-DB77-4FDE-9032-29473243DC6D}" srcOrd="3" destOrd="0" presId="urn:microsoft.com/office/officeart/2005/8/layout/orgChart1"/>
    <dgm:cxn modelId="{ED39422F-4484-4095-9D85-380DF4519C1B}" type="presParOf" srcId="{A9A7DC34-DB77-4FDE-9032-29473243DC6D}" destId="{83EE5580-1637-4048-88FE-D76510513C13}" srcOrd="0" destOrd="0" presId="urn:microsoft.com/office/officeart/2005/8/layout/orgChart1"/>
    <dgm:cxn modelId="{D34C7D05-B2DF-42D9-9D75-2755D8A14772}" type="presParOf" srcId="{83EE5580-1637-4048-88FE-D76510513C13}" destId="{8E2642E9-8D4C-4E55-AA27-ECAAA697D575}" srcOrd="0" destOrd="0" presId="urn:microsoft.com/office/officeart/2005/8/layout/orgChart1"/>
    <dgm:cxn modelId="{E42E08D9-242A-4BC7-926F-1AF8B9673E7C}" type="presParOf" srcId="{83EE5580-1637-4048-88FE-D76510513C13}" destId="{130B1412-00AC-41EB-AA22-F2B60593763D}" srcOrd="1" destOrd="0" presId="urn:microsoft.com/office/officeart/2005/8/layout/orgChart1"/>
    <dgm:cxn modelId="{FA0DDF63-FF24-43A5-9300-FBBA8D422B8B}" type="presParOf" srcId="{A9A7DC34-DB77-4FDE-9032-29473243DC6D}" destId="{E9C3A623-1E84-4F68-8885-CB8EF80E4BD5}" srcOrd="1" destOrd="0" presId="urn:microsoft.com/office/officeart/2005/8/layout/orgChart1"/>
    <dgm:cxn modelId="{AE9A6A99-D0D2-4D39-9B90-7ACC561D7C95}" type="presParOf" srcId="{A9A7DC34-DB77-4FDE-9032-29473243DC6D}" destId="{F09BBC07-59D1-42D0-9F69-4569F7F5809C}" srcOrd="2" destOrd="0" presId="urn:microsoft.com/office/officeart/2005/8/layout/orgChart1"/>
    <dgm:cxn modelId="{E8B8A7CB-FA57-42BD-88E9-4164819C06CF}" type="presParOf" srcId="{08DC781C-248A-4BC0-B495-1B5E11BC7CA4}" destId="{A2D4CE69-2D4D-4F38-92F3-2D75A6139578}" srcOrd="2" destOrd="0" presId="urn:microsoft.com/office/officeart/2005/8/layout/orgChart1"/>
    <dgm:cxn modelId="{4C6A3703-1826-4C1E-9715-A1A24235E653}" type="presParOf" srcId="{0FD06F09-287E-48AA-86FF-B336AB0EC413}" destId="{29916944-5E53-4F05-8142-304C1C05B8F9}" srcOrd="6" destOrd="0" presId="urn:microsoft.com/office/officeart/2005/8/layout/orgChart1"/>
    <dgm:cxn modelId="{27407579-B3E7-4816-BDAE-1F9386901990}" type="presParOf" srcId="{0FD06F09-287E-48AA-86FF-B336AB0EC413}" destId="{7D4B7F5F-9277-4AFC-A623-9E14894109E3}" srcOrd="7" destOrd="0" presId="urn:microsoft.com/office/officeart/2005/8/layout/orgChart1"/>
    <dgm:cxn modelId="{F8C056E9-C5E3-47D0-9529-D38B9BDADFB2}" type="presParOf" srcId="{7D4B7F5F-9277-4AFC-A623-9E14894109E3}" destId="{404FAD80-3D01-4A61-B9A3-F13207C6B742}" srcOrd="0" destOrd="0" presId="urn:microsoft.com/office/officeart/2005/8/layout/orgChart1"/>
    <dgm:cxn modelId="{E67E4962-0114-4820-993D-35A23AB2C868}" type="presParOf" srcId="{404FAD80-3D01-4A61-B9A3-F13207C6B742}" destId="{4BB1A64E-F392-4F00-A55B-086DAA63812A}" srcOrd="0" destOrd="0" presId="urn:microsoft.com/office/officeart/2005/8/layout/orgChart1"/>
    <dgm:cxn modelId="{1F7817C8-8220-48F0-8DA1-A0C49E5A8C2C}" type="presParOf" srcId="{404FAD80-3D01-4A61-B9A3-F13207C6B742}" destId="{AEDE6F51-C7A6-4EF0-8615-A69259495732}" srcOrd="1" destOrd="0" presId="urn:microsoft.com/office/officeart/2005/8/layout/orgChart1"/>
    <dgm:cxn modelId="{F492628E-D6CF-4D97-A4A1-E489AEC4EA53}" type="presParOf" srcId="{7D4B7F5F-9277-4AFC-A623-9E14894109E3}" destId="{253C7D7F-8524-48F1-BC07-16E7D34519BD}" srcOrd="1" destOrd="0" presId="urn:microsoft.com/office/officeart/2005/8/layout/orgChart1"/>
    <dgm:cxn modelId="{3430BB45-729B-4705-86EB-E8C542264D24}" type="presParOf" srcId="{253C7D7F-8524-48F1-BC07-16E7D34519BD}" destId="{4D312D90-FF46-4439-8BC8-619BA6097909}" srcOrd="0" destOrd="0" presId="urn:microsoft.com/office/officeart/2005/8/layout/orgChart1"/>
    <dgm:cxn modelId="{A2A1043B-40A5-4BC5-BEC6-6FE96E0821B8}" type="presParOf" srcId="{253C7D7F-8524-48F1-BC07-16E7D34519BD}" destId="{0A26EB9B-B8D0-44E5-B131-A045C130F087}" srcOrd="1" destOrd="0" presId="urn:microsoft.com/office/officeart/2005/8/layout/orgChart1"/>
    <dgm:cxn modelId="{6396B0CA-BC90-4A5D-B536-CA469A22C5E7}" type="presParOf" srcId="{0A26EB9B-B8D0-44E5-B131-A045C130F087}" destId="{91F45491-CBBA-4506-95F6-F454A91E4D5A}" srcOrd="0" destOrd="0" presId="urn:microsoft.com/office/officeart/2005/8/layout/orgChart1"/>
    <dgm:cxn modelId="{4E206325-D70F-4503-9A65-5DA33C097E1F}" type="presParOf" srcId="{91F45491-CBBA-4506-95F6-F454A91E4D5A}" destId="{BFAA5651-4BCD-42C7-8E09-4D0C03FCF079}" srcOrd="0" destOrd="0" presId="urn:microsoft.com/office/officeart/2005/8/layout/orgChart1"/>
    <dgm:cxn modelId="{CC193B2D-375E-480B-8AAF-848AEEDEA626}" type="presParOf" srcId="{91F45491-CBBA-4506-95F6-F454A91E4D5A}" destId="{5B83D94E-C015-44BA-A7A7-8AC47965BC29}" srcOrd="1" destOrd="0" presId="urn:microsoft.com/office/officeart/2005/8/layout/orgChart1"/>
    <dgm:cxn modelId="{D506ED6B-47FE-43E8-B711-246A7675EFBD}" type="presParOf" srcId="{0A26EB9B-B8D0-44E5-B131-A045C130F087}" destId="{7D3E78BD-0ED6-4A27-B4D2-955E98C968B3}" srcOrd="1" destOrd="0" presId="urn:microsoft.com/office/officeart/2005/8/layout/orgChart1"/>
    <dgm:cxn modelId="{D9F6BCE7-EC44-429A-BB18-634ECEC278A5}" type="presParOf" srcId="{7D3E78BD-0ED6-4A27-B4D2-955E98C968B3}" destId="{B626B739-6408-4189-9E4F-5C26C93C17C4}" srcOrd="0" destOrd="0" presId="urn:microsoft.com/office/officeart/2005/8/layout/orgChart1"/>
    <dgm:cxn modelId="{48EA9990-0091-4EE5-8D09-5142FDB45FAF}" type="presParOf" srcId="{7D3E78BD-0ED6-4A27-B4D2-955E98C968B3}" destId="{60B6FED9-F244-4F82-B506-FB9C61C11452}" srcOrd="1" destOrd="0" presId="urn:microsoft.com/office/officeart/2005/8/layout/orgChart1"/>
    <dgm:cxn modelId="{6000D81F-F887-4539-BD7D-53A9549F47D1}" type="presParOf" srcId="{60B6FED9-F244-4F82-B506-FB9C61C11452}" destId="{791C0AC6-4E15-404F-84C4-EA85B0605BFD}" srcOrd="0" destOrd="0" presId="urn:microsoft.com/office/officeart/2005/8/layout/orgChart1"/>
    <dgm:cxn modelId="{FF6358E9-D460-4F41-AEAC-CEA457D59010}" type="presParOf" srcId="{791C0AC6-4E15-404F-84C4-EA85B0605BFD}" destId="{3A0D00D9-2657-4D5E-B2AE-C70997CA595A}" srcOrd="0" destOrd="0" presId="urn:microsoft.com/office/officeart/2005/8/layout/orgChart1"/>
    <dgm:cxn modelId="{08487470-3907-46DE-A371-64A175F59DB1}" type="presParOf" srcId="{791C0AC6-4E15-404F-84C4-EA85B0605BFD}" destId="{E0E40137-756E-41B8-AB3C-D429D7EBB450}" srcOrd="1" destOrd="0" presId="urn:microsoft.com/office/officeart/2005/8/layout/orgChart1"/>
    <dgm:cxn modelId="{68524E6C-A4A7-4EE1-B0F7-F08B092808C4}" type="presParOf" srcId="{60B6FED9-F244-4F82-B506-FB9C61C11452}" destId="{B9BF6C6F-C568-4B25-9DD7-F926905BE5BD}" srcOrd="1" destOrd="0" presId="urn:microsoft.com/office/officeart/2005/8/layout/orgChart1"/>
    <dgm:cxn modelId="{4190CEE5-AE18-4AFC-945D-13DA1F03B8DD}" type="presParOf" srcId="{B9BF6C6F-C568-4B25-9DD7-F926905BE5BD}" destId="{8A81A3DF-1BD7-47DF-AA1B-52544B72C43F}" srcOrd="0" destOrd="0" presId="urn:microsoft.com/office/officeart/2005/8/layout/orgChart1"/>
    <dgm:cxn modelId="{5AD93F11-7F0B-4509-BB65-ECC33177F4ED}" type="presParOf" srcId="{B9BF6C6F-C568-4B25-9DD7-F926905BE5BD}" destId="{9A5ADADC-2E3B-43B2-B5B7-502307545CAE}" srcOrd="1" destOrd="0" presId="urn:microsoft.com/office/officeart/2005/8/layout/orgChart1"/>
    <dgm:cxn modelId="{9ACAA7CA-A29B-43F6-91E8-58B4EA666771}" type="presParOf" srcId="{9A5ADADC-2E3B-43B2-B5B7-502307545CAE}" destId="{B037568C-5499-4781-A9BE-AD5B1C1D1EBE}" srcOrd="0" destOrd="0" presId="urn:microsoft.com/office/officeart/2005/8/layout/orgChart1"/>
    <dgm:cxn modelId="{39CA9EC4-49A4-496A-B5B1-9941553E58AD}" type="presParOf" srcId="{B037568C-5499-4781-A9BE-AD5B1C1D1EBE}" destId="{FCA4D6F1-8292-4D38-A498-F44E5C4C3AF6}" srcOrd="0" destOrd="0" presId="urn:microsoft.com/office/officeart/2005/8/layout/orgChart1"/>
    <dgm:cxn modelId="{C58EEBAE-D86D-4B31-9AC3-DDC1CC571F8B}" type="presParOf" srcId="{B037568C-5499-4781-A9BE-AD5B1C1D1EBE}" destId="{A6763382-94BE-4025-9A1F-E1AEFE6C4C60}" srcOrd="1" destOrd="0" presId="urn:microsoft.com/office/officeart/2005/8/layout/orgChart1"/>
    <dgm:cxn modelId="{ED877B2A-ECA0-484E-A5C0-CB0625823483}" type="presParOf" srcId="{9A5ADADC-2E3B-43B2-B5B7-502307545CAE}" destId="{884FC815-7087-45A7-83AE-4FDEC532E7DB}" srcOrd="1" destOrd="0" presId="urn:microsoft.com/office/officeart/2005/8/layout/orgChart1"/>
    <dgm:cxn modelId="{091F5DF4-4A2F-4680-956B-FFB4B78E980D}" type="presParOf" srcId="{884FC815-7087-45A7-83AE-4FDEC532E7DB}" destId="{2970512A-7228-4940-9949-EB154B86B620}" srcOrd="0" destOrd="0" presId="urn:microsoft.com/office/officeart/2005/8/layout/orgChart1"/>
    <dgm:cxn modelId="{967582A7-3B96-4D18-9956-05AA111C647E}" type="presParOf" srcId="{884FC815-7087-45A7-83AE-4FDEC532E7DB}" destId="{6DFAD1ED-EFD6-40C9-82CD-79A4FEFFF3E2}" srcOrd="1" destOrd="0" presId="urn:microsoft.com/office/officeart/2005/8/layout/orgChart1"/>
    <dgm:cxn modelId="{F8436EA0-250D-428B-BBE9-BF046A73AAD2}" type="presParOf" srcId="{6DFAD1ED-EFD6-40C9-82CD-79A4FEFFF3E2}" destId="{5BFB4CBD-D52D-4B65-9A77-04963CE19A90}" srcOrd="0" destOrd="0" presId="urn:microsoft.com/office/officeart/2005/8/layout/orgChart1"/>
    <dgm:cxn modelId="{996FF83C-C985-43F9-A05F-0B7AF9161953}" type="presParOf" srcId="{5BFB4CBD-D52D-4B65-9A77-04963CE19A90}" destId="{23E07B5C-C01B-44DC-AE40-8E7797B9BCDC}" srcOrd="0" destOrd="0" presId="urn:microsoft.com/office/officeart/2005/8/layout/orgChart1"/>
    <dgm:cxn modelId="{1695F78C-3F4E-4EEC-BCA8-A92450BDE1EF}" type="presParOf" srcId="{5BFB4CBD-D52D-4B65-9A77-04963CE19A90}" destId="{0AFD4DAE-9D87-4C10-ABA9-85DED8D679E4}" srcOrd="1" destOrd="0" presId="urn:microsoft.com/office/officeart/2005/8/layout/orgChart1"/>
    <dgm:cxn modelId="{52C7B7B1-E364-4134-AB99-EA1FC951F413}" type="presParOf" srcId="{6DFAD1ED-EFD6-40C9-82CD-79A4FEFFF3E2}" destId="{1B4B34FF-B40D-48C3-8055-9BCC17FEB31B}" srcOrd="1" destOrd="0" presId="urn:microsoft.com/office/officeart/2005/8/layout/orgChart1"/>
    <dgm:cxn modelId="{7A1EA082-AFCF-4AA2-B012-D89ED752EE49}" type="presParOf" srcId="{6DFAD1ED-EFD6-40C9-82CD-79A4FEFFF3E2}" destId="{76BB70F9-2011-486F-AFD1-50BCD47BCDEE}" srcOrd="2" destOrd="0" presId="urn:microsoft.com/office/officeart/2005/8/layout/orgChart1"/>
    <dgm:cxn modelId="{51D0A861-E776-4B80-B535-D72B903C1893}" type="presParOf" srcId="{9A5ADADC-2E3B-43B2-B5B7-502307545CAE}" destId="{5E2373FD-B8D0-40C1-80EB-7DA1E592E0D3}" srcOrd="2" destOrd="0" presId="urn:microsoft.com/office/officeart/2005/8/layout/orgChart1"/>
    <dgm:cxn modelId="{3A55FFF0-47A9-44CB-B03C-E688B84616D8}" type="presParOf" srcId="{60B6FED9-F244-4F82-B506-FB9C61C11452}" destId="{9FA2004A-2455-4BBA-AE37-8B412E5AD945}" srcOrd="2" destOrd="0" presId="urn:microsoft.com/office/officeart/2005/8/layout/orgChart1"/>
    <dgm:cxn modelId="{1796FB5C-19AA-472C-8465-3BF1999AF177}" type="presParOf" srcId="{0A26EB9B-B8D0-44E5-B131-A045C130F087}" destId="{612FB88B-AD08-49B4-8CE4-673AE27BE33A}" srcOrd="2" destOrd="0" presId="urn:microsoft.com/office/officeart/2005/8/layout/orgChart1"/>
    <dgm:cxn modelId="{65A1FF4E-F06D-41B4-8FA7-3EF706342771}" type="presParOf" srcId="{7D4B7F5F-9277-4AFC-A623-9E14894109E3}" destId="{0F4B1003-233F-4CE8-8E09-78F9878A8EF5}" srcOrd="2" destOrd="0" presId="urn:microsoft.com/office/officeart/2005/8/layout/orgChart1"/>
    <dgm:cxn modelId="{85FEDA73-EE2C-4EC0-A9D6-937F490C028A}" type="presParOf" srcId="{6883D759-0062-4E3E-919B-3CBC468C308D}" destId="{AB1D2D74-CBE0-4FB3-A4A8-BA64548779D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F34428-D2B0-4F72-9AFC-7B7D46F14BFC}"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zh-TW" altLang="en-US"/>
        </a:p>
      </dgm:t>
    </dgm:pt>
    <dgm:pt modelId="{102CC8A3-6054-4B86-8368-6ED74B7F28C8}">
      <dgm:prSet phldrT="[文字]"/>
      <dgm:spPr/>
      <dgm:t>
        <a:bodyPr/>
        <a:lstStyle/>
        <a:p>
          <a:r>
            <a:rPr lang="en-US" dirty="0" smtClean="0"/>
            <a:t>Book 5 Lesson 4 (Kang </a:t>
          </a:r>
          <a:r>
            <a:rPr lang="en-US" dirty="0" err="1" smtClean="0"/>
            <a:t>Hsuan</a:t>
          </a:r>
          <a:r>
            <a:rPr lang="en-US" dirty="0" smtClean="0"/>
            <a:t> Publishing)</a:t>
          </a:r>
          <a:endParaRPr lang="zh-TW" altLang="en-US" dirty="0"/>
        </a:p>
      </dgm:t>
    </dgm:pt>
    <dgm:pt modelId="{65CBBFC1-00AD-4A35-BF3C-92143EE5CFFA}" type="parTrans" cxnId="{94F374EE-3F77-442D-ACFE-4AADCEF93B79}">
      <dgm:prSet/>
      <dgm:spPr/>
      <dgm:t>
        <a:bodyPr/>
        <a:lstStyle/>
        <a:p>
          <a:endParaRPr lang="zh-TW" altLang="en-US"/>
        </a:p>
      </dgm:t>
    </dgm:pt>
    <dgm:pt modelId="{99C26079-DFA9-4B90-A569-ABDEBD86AF5F}" type="sibTrans" cxnId="{94F374EE-3F77-442D-ACFE-4AADCEF93B79}">
      <dgm:prSet/>
      <dgm:spPr/>
      <dgm:t>
        <a:bodyPr/>
        <a:lstStyle/>
        <a:p>
          <a:endParaRPr lang="zh-TW" altLang="en-US"/>
        </a:p>
      </dgm:t>
    </dgm:pt>
    <dgm:pt modelId="{4E9B1E3D-E6AC-411B-BC65-077446F0166B}">
      <dgm:prSet phldrT="[文字]"/>
      <dgm:spPr/>
      <dgm:t>
        <a:bodyPr/>
        <a:lstStyle/>
        <a:p>
          <a:r>
            <a:rPr lang="en-US" altLang="zh-TW" dirty="0" smtClean="0"/>
            <a:t>Vocabulary</a:t>
          </a:r>
          <a:endParaRPr lang="zh-TW" altLang="en-US" dirty="0"/>
        </a:p>
      </dgm:t>
    </dgm:pt>
    <dgm:pt modelId="{32F33F83-9E72-4F5E-97BF-A23BA160E6B9}" type="parTrans" cxnId="{F6EC5673-02DB-4939-A2A8-01A0859B48F4}">
      <dgm:prSet/>
      <dgm:spPr/>
      <dgm:t>
        <a:bodyPr/>
        <a:lstStyle/>
        <a:p>
          <a:endParaRPr lang="zh-TW" altLang="en-US"/>
        </a:p>
      </dgm:t>
    </dgm:pt>
    <dgm:pt modelId="{13AFE38E-9E0C-40E3-852F-892231A7A568}" type="sibTrans" cxnId="{F6EC5673-02DB-4939-A2A8-01A0859B48F4}">
      <dgm:prSet/>
      <dgm:spPr/>
      <dgm:t>
        <a:bodyPr/>
        <a:lstStyle/>
        <a:p>
          <a:endParaRPr lang="zh-TW" altLang="en-US"/>
        </a:p>
      </dgm:t>
    </dgm:pt>
    <dgm:pt modelId="{0D04414D-8E56-426E-A258-2DDE07A6417B}">
      <dgm:prSet phldrT="[文字]"/>
      <dgm:spPr/>
      <dgm:t>
        <a:bodyPr/>
        <a:lstStyle/>
        <a:p>
          <a:r>
            <a:rPr lang="zh-TW" altLang="en-US" dirty="0" smtClean="0"/>
            <a:t>利用</a:t>
          </a:r>
          <a:r>
            <a:rPr lang="en-US" altLang="zh-TW" dirty="0" smtClean="0"/>
            <a:t>”vocabulary wizard” </a:t>
          </a:r>
          <a:r>
            <a:rPr lang="zh-TW" altLang="en-US" dirty="0" smtClean="0"/>
            <a:t>學習單，分組利用本課單字造句</a:t>
          </a:r>
          <a:endParaRPr lang="zh-TW" altLang="en-US" dirty="0"/>
        </a:p>
      </dgm:t>
    </dgm:pt>
    <dgm:pt modelId="{3F8170F8-BE87-40C4-B337-2FE248AA161B}" type="parTrans" cxnId="{344EB4D6-1B87-4210-89AC-3949FE2A0529}">
      <dgm:prSet/>
      <dgm:spPr/>
      <dgm:t>
        <a:bodyPr/>
        <a:lstStyle/>
        <a:p>
          <a:endParaRPr lang="zh-TW" altLang="en-US"/>
        </a:p>
      </dgm:t>
    </dgm:pt>
    <dgm:pt modelId="{03BF12A1-C49C-4912-8EB9-72C9ABFFDC3A}" type="sibTrans" cxnId="{344EB4D6-1B87-4210-89AC-3949FE2A0529}">
      <dgm:prSet/>
      <dgm:spPr/>
      <dgm:t>
        <a:bodyPr/>
        <a:lstStyle/>
        <a:p>
          <a:endParaRPr lang="zh-TW" altLang="en-US"/>
        </a:p>
      </dgm:t>
    </dgm:pt>
    <dgm:pt modelId="{75914DF7-47FB-4EE7-8EAC-5815935D96D4}">
      <dgm:prSet phldrT="[文字]"/>
      <dgm:spPr/>
      <dgm:t>
        <a:bodyPr/>
        <a:lstStyle/>
        <a:p>
          <a:r>
            <a:rPr lang="zh-TW" altLang="en-US" dirty="0" smtClean="0"/>
            <a:t>各組創造的句子，經老師訂正後，即為評量單字學習成果的工具</a:t>
          </a:r>
          <a:r>
            <a:rPr lang="en-US" altLang="zh-TW" dirty="0" smtClean="0"/>
            <a:t>—</a:t>
          </a:r>
          <a:r>
            <a:rPr lang="zh-TW" altLang="en-US" dirty="0" smtClean="0"/>
            <a:t>試題</a:t>
          </a:r>
          <a:endParaRPr lang="en-US" altLang="zh-TW" dirty="0" smtClean="0"/>
        </a:p>
      </dgm:t>
    </dgm:pt>
    <dgm:pt modelId="{EDB8967D-233A-4E47-BEBB-BDEFD44BEF05}" type="parTrans" cxnId="{5D3085F3-7807-439E-A1C3-C0543D947417}">
      <dgm:prSet/>
      <dgm:spPr/>
      <dgm:t>
        <a:bodyPr/>
        <a:lstStyle/>
        <a:p>
          <a:endParaRPr lang="zh-TW" altLang="en-US"/>
        </a:p>
      </dgm:t>
    </dgm:pt>
    <dgm:pt modelId="{99E072FC-5F19-49F2-9E72-24E6DC3FC9E6}" type="sibTrans" cxnId="{5D3085F3-7807-439E-A1C3-C0543D947417}">
      <dgm:prSet/>
      <dgm:spPr/>
      <dgm:t>
        <a:bodyPr/>
        <a:lstStyle/>
        <a:p>
          <a:endParaRPr lang="zh-TW" altLang="en-US"/>
        </a:p>
      </dgm:t>
    </dgm:pt>
    <dgm:pt modelId="{9CF05BEA-BA24-4BBC-8832-F589DFE7423F}">
      <dgm:prSet phldrT="[文字]"/>
      <dgm:spPr/>
      <dgm:t>
        <a:bodyPr/>
        <a:lstStyle/>
        <a:p>
          <a:r>
            <a:rPr lang="en-US" altLang="zh-TW" dirty="0" smtClean="0"/>
            <a:t>Grammar</a:t>
          </a:r>
          <a:endParaRPr lang="zh-TW" altLang="en-US" dirty="0"/>
        </a:p>
      </dgm:t>
    </dgm:pt>
    <dgm:pt modelId="{D5EAC49B-5398-4498-B99C-CBFBB1B6F017}" type="parTrans" cxnId="{6A9F8869-9FF8-471C-BC93-799B83C770C7}">
      <dgm:prSet/>
      <dgm:spPr/>
      <dgm:t>
        <a:bodyPr/>
        <a:lstStyle/>
        <a:p>
          <a:endParaRPr lang="zh-TW" altLang="en-US"/>
        </a:p>
      </dgm:t>
    </dgm:pt>
    <dgm:pt modelId="{9E3D25DF-563B-4672-96B0-39E7A5521597}" type="sibTrans" cxnId="{6A9F8869-9FF8-471C-BC93-799B83C770C7}">
      <dgm:prSet/>
      <dgm:spPr/>
      <dgm:t>
        <a:bodyPr/>
        <a:lstStyle/>
        <a:p>
          <a:endParaRPr lang="zh-TW" altLang="en-US"/>
        </a:p>
      </dgm:t>
    </dgm:pt>
    <dgm:pt modelId="{BAA342A5-54E2-4F49-871F-368213726A5D}">
      <dgm:prSet phldrT="[文字]"/>
      <dgm:spPr/>
      <dgm:t>
        <a:bodyPr/>
        <a:lstStyle/>
        <a:p>
          <a:r>
            <a:rPr lang="en-US" altLang="zh-TW" dirty="0" smtClean="0"/>
            <a:t>Present Perfect Tense(</a:t>
          </a:r>
          <a:r>
            <a:rPr lang="zh-TW" altLang="en-US" dirty="0" smtClean="0"/>
            <a:t>現在完成式</a:t>
          </a:r>
          <a:r>
            <a:rPr lang="en-US" altLang="zh-TW" dirty="0" smtClean="0"/>
            <a:t>)</a:t>
          </a:r>
          <a:endParaRPr lang="zh-TW" altLang="en-US" dirty="0"/>
        </a:p>
      </dgm:t>
    </dgm:pt>
    <dgm:pt modelId="{5F548ECB-60A9-4F7D-B200-F3E06276744B}" type="parTrans" cxnId="{4BE81F24-E545-43C2-8098-D54B169CB2BB}">
      <dgm:prSet/>
      <dgm:spPr/>
      <dgm:t>
        <a:bodyPr/>
        <a:lstStyle/>
        <a:p>
          <a:endParaRPr lang="zh-TW" altLang="en-US"/>
        </a:p>
      </dgm:t>
    </dgm:pt>
    <dgm:pt modelId="{97A8F852-285E-492E-ABC8-4F9A8BB71D8E}" type="sibTrans" cxnId="{4BE81F24-E545-43C2-8098-D54B169CB2BB}">
      <dgm:prSet/>
      <dgm:spPr/>
      <dgm:t>
        <a:bodyPr/>
        <a:lstStyle/>
        <a:p>
          <a:endParaRPr lang="zh-TW" altLang="en-US"/>
        </a:p>
      </dgm:t>
    </dgm:pt>
    <dgm:pt modelId="{50A25B0F-ACDA-408A-84E5-779CCABAD055}">
      <dgm:prSet/>
      <dgm:spPr/>
      <dgm:t>
        <a:bodyPr/>
        <a:lstStyle/>
        <a:p>
          <a:r>
            <a:rPr lang="en-US" dirty="0" smtClean="0"/>
            <a:t>Dialogue : Mrs. Chen Has Wanted To Visit London</a:t>
          </a:r>
          <a:endParaRPr lang="zh-TW" dirty="0"/>
        </a:p>
      </dgm:t>
    </dgm:pt>
    <dgm:pt modelId="{0E2A6EAE-FBB3-4424-81D6-DA89AA74F0F7}" type="parTrans" cxnId="{C9F53C06-FD97-4DF5-9376-1C1B7411D1C3}">
      <dgm:prSet/>
      <dgm:spPr/>
      <dgm:t>
        <a:bodyPr/>
        <a:lstStyle/>
        <a:p>
          <a:endParaRPr lang="zh-TW" altLang="en-US"/>
        </a:p>
      </dgm:t>
    </dgm:pt>
    <dgm:pt modelId="{4985CB87-1E36-4CF6-AECD-F7A28364B4BF}" type="sibTrans" cxnId="{C9F53C06-FD97-4DF5-9376-1C1B7411D1C3}">
      <dgm:prSet/>
      <dgm:spPr/>
      <dgm:t>
        <a:bodyPr/>
        <a:lstStyle/>
        <a:p>
          <a:endParaRPr lang="zh-TW" altLang="en-US"/>
        </a:p>
      </dgm:t>
    </dgm:pt>
    <dgm:pt modelId="{79CB4807-683E-4C19-9AC2-68C9946E5519}">
      <dgm:prSet/>
      <dgm:spPr/>
      <dgm:t>
        <a:bodyPr/>
        <a:lstStyle/>
        <a:p>
          <a:r>
            <a:rPr lang="en-US" dirty="0" smtClean="0"/>
            <a:t>Reading: A Serious Problem—Missing Teenagers</a:t>
          </a:r>
          <a:endParaRPr lang="zh-TW" altLang="en-US" dirty="0"/>
        </a:p>
      </dgm:t>
    </dgm:pt>
    <dgm:pt modelId="{5F436487-9B9C-4CA3-9CC6-85941A4AA8CE}" type="parTrans" cxnId="{EBE54CA0-2D61-4031-85A1-C0E8685BB4C5}">
      <dgm:prSet/>
      <dgm:spPr/>
      <dgm:t>
        <a:bodyPr/>
        <a:lstStyle/>
        <a:p>
          <a:endParaRPr lang="zh-TW" altLang="en-US"/>
        </a:p>
      </dgm:t>
    </dgm:pt>
    <dgm:pt modelId="{C22EA0A5-E2D0-46A4-83A8-8EA119C3694E}" type="sibTrans" cxnId="{EBE54CA0-2D61-4031-85A1-C0E8685BB4C5}">
      <dgm:prSet/>
      <dgm:spPr/>
      <dgm:t>
        <a:bodyPr/>
        <a:lstStyle/>
        <a:p>
          <a:endParaRPr lang="zh-TW" altLang="en-US"/>
        </a:p>
      </dgm:t>
    </dgm:pt>
    <dgm:pt modelId="{4BFEF92C-03E2-411C-864D-79785DBBEEC1}">
      <dgm:prSet/>
      <dgm:spPr/>
      <dgm:t>
        <a:bodyPr/>
        <a:lstStyle/>
        <a:p>
          <a:r>
            <a:rPr lang="zh-TW" altLang="en-US" dirty="0" smtClean="0"/>
            <a:t>以電影</a:t>
          </a:r>
          <a:r>
            <a:rPr lang="en-US" altLang="zh-TW" dirty="0" smtClean="0"/>
            <a:t>”</a:t>
          </a:r>
          <a:r>
            <a:rPr lang="zh-TW" altLang="en-US" dirty="0" smtClean="0"/>
            <a:t>海角七號</a:t>
          </a:r>
          <a:r>
            <a:rPr lang="en-US" altLang="zh-TW" dirty="0" smtClean="0"/>
            <a:t>”</a:t>
          </a:r>
          <a:r>
            <a:rPr lang="zh-TW" altLang="en-US" dirty="0" smtClean="0"/>
            <a:t>為背景，利用簡報，提供文法運用情境</a:t>
          </a:r>
          <a:endParaRPr lang="zh-TW" altLang="en-US" dirty="0"/>
        </a:p>
      </dgm:t>
    </dgm:pt>
    <dgm:pt modelId="{B0254374-8450-46A6-825D-3C70B1B92E6B}" type="parTrans" cxnId="{3451C824-EF99-4F98-AAA1-AB259D4DC79A}">
      <dgm:prSet/>
      <dgm:spPr/>
      <dgm:t>
        <a:bodyPr/>
        <a:lstStyle/>
        <a:p>
          <a:endParaRPr lang="zh-TW" altLang="en-US"/>
        </a:p>
      </dgm:t>
    </dgm:pt>
    <dgm:pt modelId="{A611CC24-B131-4C1E-B36D-6755A2398B29}" type="sibTrans" cxnId="{3451C824-EF99-4F98-AAA1-AB259D4DC79A}">
      <dgm:prSet/>
      <dgm:spPr/>
      <dgm:t>
        <a:bodyPr/>
        <a:lstStyle/>
        <a:p>
          <a:endParaRPr lang="zh-TW" altLang="en-US"/>
        </a:p>
      </dgm:t>
    </dgm:pt>
    <dgm:pt modelId="{CF51A05D-BDFC-43E6-98A9-FBC254E3815C}">
      <dgm:prSet/>
      <dgm:spPr/>
      <dgm:t>
        <a:bodyPr/>
        <a:lstStyle/>
        <a:p>
          <a:r>
            <a:rPr lang="zh-TW" altLang="en-US" dirty="0" smtClean="0"/>
            <a:t>先分組以</a:t>
          </a:r>
          <a:r>
            <a:rPr lang="en-US" altLang="zh-TW" dirty="0" smtClean="0">
              <a:hlinkClick xmlns:r="http://schemas.openxmlformats.org/officeDocument/2006/relationships" r:id="rId1" action="ppaction://hlinkfile"/>
            </a:rPr>
            <a:t>”Provoke your thoughts”</a:t>
          </a:r>
          <a:r>
            <a:rPr lang="zh-TW" altLang="en-US" dirty="0" smtClean="0">
              <a:hlinkClick xmlns:r="http://schemas.openxmlformats.org/officeDocument/2006/relationships" r:id="rId1" action="ppaction://hlinkfile"/>
            </a:rPr>
            <a:t>學習單</a:t>
          </a:r>
          <a:r>
            <a:rPr lang="zh-TW" altLang="en-US" dirty="0" smtClean="0"/>
            <a:t>，試著選定電影中的兩位角色發聲，接著由同學獨立完成學習單</a:t>
          </a:r>
          <a:endParaRPr lang="zh-TW" altLang="en-US" dirty="0"/>
        </a:p>
      </dgm:t>
    </dgm:pt>
    <dgm:pt modelId="{A2775ABB-7701-4874-9DFF-E01DC72225CA}" type="parTrans" cxnId="{5D2E7242-79ED-4518-8194-853E6D7BEEA8}">
      <dgm:prSet/>
      <dgm:spPr/>
      <dgm:t>
        <a:bodyPr/>
        <a:lstStyle/>
        <a:p>
          <a:endParaRPr lang="zh-TW" altLang="en-US"/>
        </a:p>
      </dgm:t>
    </dgm:pt>
    <dgm:pt modelId="{F3A7931C-B2E2-4091-B51B-02A0A6AD881F}" type="sibTrans" cxnId="{5D2E7242-79ED-4518-8194-853E6D7BEEA8}">
      <dgm:prSet/>
      <dgm:spPr/>
      <dgm:t>
        <a:bodyPr/>
        <a:lstStyle/>
        <a:p>
          <a:endParaRPr lang="zh-TW" altLang="en-US"/>
        </a:p>
      </dgm:t>
    </dgm:pt>
    <dgm:pt modelId="{6377B6A5-E929-45D3-ACA0-4A61D75230A2}">
      <dgm:prSet/>
      <dgm:spPr/>
      <dgm:t>
        <a:bodyPr/>
        <a:lstStyle/>
        <a:p>
          <a:r>
            <a:rPr lang="zh-TW" altLang="en-US" dirty="0" smtClean="0"/>
            <a:t>讓學生以</a:t>
          </a:r>
          <a:r>
            <a:rPr lang="en-US" dirty="0" smtClean="0">
              <a:hlinkClick xmlns:r="http://schemas.openxmlformats.org/officeDocument/2006/relationships" r:id="rId2" action="ppaction://hlinkfile"/>
            </a:rPr>
            <a:t>complete the paragraphs</a:t>
          </a:r>
          <a:r>
            <a:rPr lang="en-US" altLang="zh-TW" dirty="0" smtClean="0"/>
            <a:t>”</a:t>
          </a:r>
          <a:r>
            <a:rPr lang="zh-TW" altLang="en-US" dirty="0" smtClean="0"/>
            <a:t>完成段落，快速檢核學習成果</a:t>
          </a:r>
          <a:endParaRPr lang="zh-TW" altLang="en-US" dirty="0"/>
        </a:p>
      </dgm:t>
    </dgm:pt>
    <dgm:pt modelId="{175C516B-0F6B-4D5B-817E-985C3C40129D}" type="parTrans" cxnId="{54ABA854-032C-4CB6-84D7-F180F68706E0}">
      <dgm:prSet/>
      <dgm:spPr/>
      <dgm:t>
        <a:bodyPr/>
        <a:lstStyle/>
        <a:p>
          <a:endParaRPr lang="zh-TW" altLang="en-US"/>
        </a:p>
      </dgm:t>
    </dgm:pt>
    <dgm:pt modelId="{66BDBA23-6081-4CF1-A343-C16516831E75}" type="sibTrans" cxnId="{54ABA854-032C-4CB6-84D7-F180F68706E0}">
      <dgm:prSet/>
      <dgm:spPr/>
      <dgm:t>
        <a:bodyPr/>
        <a:lstStyle/>
        <a:p>
          <a:endParaRPr lang="zh-TW" altLang="en-US"/>
        </a:p>
      </dgm:t>
    </dgm:pt>
    <dgm:pt modelId="{2D096804-A841-41A4-A45E-5584F5FCBCAE}" type="asst">
      <dgm:prSet/>
      <dgm:spPr/>
      <dgm:t>
        <a:bodyPr/>
        <a:lstStyle/>
        <a:p>
          <a:r>
            <a:rPr lang="en-US" altLang="zh-TW" dirty="0" smtClean="0"/>
            <a:t>Brainstorming</a:t>
          </a:r>
          <a:br>
            <a:rPr lang="en-US" altLang="zh-TW" dirty="0" smtClean="0"/>
          </a:br>
          <a:r>
            <a:rPr lang="zh-TW" altLang="en-US" dirty="0" smtClean="0"/>
            <a:t>小組討論</a:t>
          </a:r>
          <a:r>
            <a:rPr lang="en-US" altLang="zh-TW" dirty="0" smtClean="0"/>
            <a:t>:</a:t>
          </a:r>
          <a:r>
            <a:rPr lang="zh-TW" altLang="en-US" dirty="0" smtClean="0"/>
            <a:t>逃家</a:t>
          </a:r>
          <a:endParaRPr lang="en-US" altLang="zh-TW" dirty="0" smtClean="0"/>
        </a:p>
      </dgm:t>
    </dgm:pt>
    <dgm:pt modelId="{50EEA074-FB4B-4F90-9127-EDD0F3A7C363}" type="parTrans" cxnId="{C4D23CC0-DBC3-4B8B-A682-8906617E3E75}">
      <dgm:prSet/>
      <dgm:spPr/>
      <dgm:t>
        <a:bodyPr/>
        <a:lstStyle/>
        <a:p>
          <a:endParaRPr lang="zh-TW" altLang="en-US"/>
        </a:p>
      </dgm:t>
    </dgm:pt>
    <dgm:pt modelId="{33A898DD-1426-42F8-AB49-042021C806A0}" type="sibTrans" cxnId="{C4D23CC0-DBC3-4B8B-A682-8906617E3E75}">
      <dgm:prSet/>
      <dgm:spPr/>
      <dgm:t>
        <a:bodyPr/>
        <a:lstStyle/>
        <a:p>
          <a:endParaRPr lang="zh-TW" altLang="en-US"/>
        </a:p>
      </dgm:t>
    </dgm:pt>
    <dgm:pt modelId="{C2AA57E3-B7F0-4032-89C6-7FAE16B938CF}" type="asst">
      <dgm:prSet/>
      <dgm:spPr/>
      <dgm:t>
        <a:bodyPr/>
        <a:lstStyle/>
        <a:p>
          <a:endParaRPr lang="zh-TW" altLang="en-US" dirty="0"/>
        </a:p>
      </dgm:t>
    </dgm:pt>
    <dgm:pt modelId="{BCBC1FCD-F83C-4235-B9BE-59C0D68B28B2}" type="parTrans" cxnId="{9D0710CC-32BE-4F2F-997C-03A086C17B40}">
      <dgm:prSet/>
      <dgm:spPr/>
      <dgm:t>
        <a:bodyPr/>
        <a:lstStyle/>
        <a:p>
          <a:endParaRPr lang="zh-TW" altLang="en-US"/>
        </a:p>
      </dgm:t>
    </dgm:pt>
    <dgm:pt modelId="{793BC759-2BDB-4E4A-BA38-ACE32181C187}" type="sibTrans" cxnId="{9D0710CC-32BE-4F2F-997C-03A086C17B40}">
      <dgm:prSet/>
      <dgm:spPr/>
      <dgm:t>
        <a:bodyPr/>
        <a:lstStyle/>
        <a:p>
          <a:endParaRPr lang="zh-TW" altLang="en-US"/>
        </a:p>
      </dgm:t>
    </dgm:pt>
    <dgm:pt modelId="{9994E756-3AAF-40E5-9633-6AA33E755AD6}">
      <dgm:prSet/>
      <dgm:spPr/>
      <dgm:t>
        <a:bodyPr/>
        <a:lstStyle/>
        <a:p>
          <a:r>
            <a:rPr lang="zh-TW" altLang="en-US" dirty="0" smtClean="0"/>
            <a:t>依據</a:t>
          </a:r>
          <a:r>
            <a:rPr lang="en-US" altLang="zh-TW" dirty="0" smtClean="0"/>
            <a:t>”</a:t>
          </a:r>
          <a:r>
            <a:rPr lang="zh-TW" altLang="en-US" dirty="0" smtClean="0"/>
            <a:t>寫作指引</a:t>
          </a:r>
          <a:r>
            <a:rPr lang="en-US" altLang="zh-TW" dirty="0" smtClean="0"/>
            <a:t>”</a:t>
          </a:r>
          <a:r>
            <a:rPr lang="zh-TW" altLang="en-US" dirty="0" smtClean="0"/>
            <a:t>選擇自己要完成的任務</a:t>
          </a:r>
          <a:endParaRPr lang="zh-TW" altLang="en-US" dirty="0"/>
        </a:p>
      </dgm:t>
    </dgm:pt>
    <dgm:pt modelId="{752C3278-766A-4903-84F5-154370A6B002}" type="parTrans" cxnId="{7B459B46-23AE-4BDD-8C4E-A5E066260040}">
      <dgm:prSet/>
      <dgm:spPr/>
      <dgm:t>
        <a:bodyPr/>
        <a:lstStyle/>
        <a:p>
          <a:endParaRPr lang="zh-TW" altLang="en-US"/>
        </a:p>
      </dgm:t>
    </dgm:pt>
    <dgm:pt modelId="{3BBBB33B-3221-4AFA-A35E-6D71C642075F}" type="sibTrans" cxnId="{7B459B46-23AE-4BDD-8C4E-A5E066260040}">
      <dgm:prSet/>
      <dgm:spPr/>
      <dgm:t>
        <a:bodyPr/>
        <a:lstStyle/>
        <a:p>
          <a:endParaRPr lang="zh-TW" altLang="en-US"/>
        </a:p>
      </dgm:t>
    </dgm:pt>
    <dgm:pt modelId="{A763A08E-6674-4FDB-ABCE-5D06E8188307}">
      <dgm:prSet/>
      <dgm:spPr/>
      <dgm:t>
        <a:bodyPr/>
        <a:lstStyle/>
        <a:p>
          <a:r>
            <a:rPr lang="zh-TW" altLang="en-US" dirty="0" smtClean="0"/>
            <a:t>學生先列出寫作點子，並利用同儕互助，架構撰寫方項</a:t>
          </a:r>
          <a:endParaRPr lang="zh-TW" altLang="en-US" dirty="0"/>
        </a:p>
      </dgm:t>
    </dgm:pt>
    <dgm:pt modelId="{E9CBADA9-1B3D-4E98-BE9B-1430D6017802}" type="parTrans" cxnId="{7559C459-7920-4051-AE0B-8302B6AA4B71}">
      <dgm:prSet/>
      <dgm:spPr/>
      <dgm:t>
        <a:bodyPr/>
        <a:lstStyle/>
        <a:p>
          <a:endParaRPr lang="zh-TW" altLang="en-US"/>
        </a:p>
      </dgm:t>
    </dgm:pt>
    <dgm:pt modelId="{CF749D5A-7F14-4114-A077-76B3683D2561}" type="sibTrans" cxnId="{7559C459-7920-4051-AE0B-8302B6AA4B71}">
      <dgm:prSet/>
      <dgm:spPr/>
      <dgm:t>
        <a:bodyPr/>
        <a:lstStyle/>
        <a:p>
          <a:endParaRPr lang="zh-TW" altLang="en-US"/>
        </a:p>
      </dgm:t>
    </dgm:pt>
    <dgm:pt modelId="{4C57DCA2-6083-4A81-8F85-489AB0E023A7}">
      <dgm:prSet/>
      <dgm:spPr/>
      <dgm:t>
        <a:bodyPr/>
        <a:lstStyle/>
        <a:p>
          <a:r>
            <a:rPr lang="zh-TW" altLang="en-US" dirty="0" smtClean="0"/>
            <a:t>老師先提供寫作評量規準，做為學生寫作之參據</a:t>
          </a:r>
          <a:endParaRPr lang="zh-TW" altLang="en-US" dirty="0"/>
        </a:p>
      </dgm:t>
    </dgm:pt>
    <dgm:pt modelId="{398F7353-BE98-422A-94F7-37DF506376CB}" type="parTrans" cxnId="{3125BA43-95A0-4358-9340-91D4BA00CD11}">
      <dgm:prSet/>
      <dgm:spPr/>
      <dgm:t>
        <a:bodyPr/>
        <a:lstStyle/>
        <a:p>
          <a:endParaRPr lang="zh-TW" altLang="en-US"/>
        </a:p>
      </dgm:t>
    </dgm:pt>
    <dgm:pt modelId="{36C34CC9-1A27-4678-A81A-D68646D85CDA}" type="sibTrans" cxnId="{3125BA43-95A0-4358-9340-91D4BA00CD11}">
      <dgm:prSet/>
      <dgm:spPr/>
      <dgm:t>
        <a:bodyPr/>
        <a:lstStyle/>
        <a:p>
          <a:endParaRPr lang="zh-TW" altLang="en-US"/>
        </a:p>
      </dgm:t>
    </dgm:pt>
    <dgm:pt modelId="{35861298-3426-4DA9-8A10-390110BD724D}" type="pres">
      <dgm:prSet presAssocID="{17F34428-D2B0-4F72-9AFC-7B7D46F14BFC}" presName="hierChild1" presStyleCnt="0">
        <dgm:presLayoutVars>
          <dgm:orgChart val="1"/>
          <dgm:chPref val="1"/>
          <dgm:dir val="rev"/>
          <dgm:animOne val="branch"/>
          <dgm:animLvl val="lvl"/>
          <dgm:resizeHandles/>
        </dgm:presLayoutVars>
      </dgm:prSet>
      <dgm:spPr/>
      <dgm:t>
        <a:bodyPr/>
        <a:lstStyle/>
        <a:p>
          <a:endParaRPr lang="zh-TW" altLang="en-US"/>
        </a:p>
      </dgm:t>
    </dgm:pt>
    <dgm:pt modelId="{6883D759-0062-4E3E-919B-3CBC468C308D}" type="pres">
      <dgm:prSet presAssocID="{102CC8A3-6054-4B86-8368-6ED74B7F28C8}" presName="hierRoot1" presStyleCnt="0">
        <dgm:presLayoutVars>
          <dgm:hierBranch val="init"/>
        </dgm:presLayoutVars>
      </dgm:prSet>
      <dgm:spPr/>
    </dgm:pt>
    <dgm:pt modelId="{237BB4DC-3313-4888-B195-B01BC677994B}" type="pres">
      <dgm:prSet presAssocID="{102CC8A3-6054-4B86-8368-6ED74B7F28C8}" presName="rootComposite1" presStyleCnt="0"/>
      <dgm:spPr/>
    </dgm:pt>
    <dgm:pt modelId="{D0F4FFD0-10C7-439B-9D5C-67976EAB6230}" type="pres">
      <dgm:prSet presAssocID="{102CC8A3-6054-4B86-8368-6ED74B7F28C8}" presName="rootText1" presStyleLbl="node0" presStyleIdx="0" presStyleCnt="1" custLinFactNeighborX="2842" custLinFactNeighborY="-355">
        <dgm:presLayoutVars>
          <dgm:chPref val="3"/>
        </dgm:presLayoutVars>
      </dgm:prSet>
      <dgm:spPr/>
      <dgm:t>
        <a:bodyPr/>
        <a:lstStyle/>
        <a:p>
          <a:endParaRPr lang="zh-TW" altLang="en-US"/>
        </a:p>
      </dgm:t>
    </dgm:pt>
    <dgm:pt modelId="{C0674AD9-F62D-403C-94E1-105E05A99A53}" type="pres">
      <dgm:prSet presAssocID="{102CC8A3-6054-4B86-8368-6ED74B7F28C8}" presName="rootConnector1" presStyleLbl="node1" presStyleIdx="0" presStyleCnt="0"/>
      <dgm:spPr/>
      <dgm:t>
        <a:bodyPr/>
        <a:lstStyle/>
        <a:p>
          <a:endParaRPr lang="zh-TW" altLang="en-US"/>
        </a:p>
      </dgm:t>
    </dgm:pt>
    <dgm:pt modelId="{0FD06F09-287E-48AA-86FF-B336AB0EC413}" type="pres">
      <dgm:prSet presAssocID="{102CC8A3-6054-4B86-8368-6ED74B7F28C8}" presName="hierChild2" presStyleCnt="0"/>
      <dgm:spPr/>
    </dgm:pt>
    <dgm:pt modelId="{04D9EB53-3CDA-4C77-9F0D-4DEFE534AA21}" type="pres">
      <dgm:prSet presAssocID="{0E2A6EAE-FBB3-4424-81D6-DA89AA74F0F7}" presName="Name37" presStyleLbl="parChTrans1D2" presStyleIdx="0" presStyleCnt="4"/>
      <dgm:spPr/>
      <dgm:t>
        <a:bodyPr/>
        <a:lstStyle/>
        <a:p>
          <a:endParaRPr lang="zh-TW" altLang="en-US"/>
        </a:p>
      </dgm:t>
    </dgm:pt>
    <dgm:pt modelId="{E6CC118F-072E-438F-90BA-23431CCEC730}" type="pres">
      <dgm:prSet presAssocID="{50A25B0F-ACDA-408A-84E5-779CCABAD055}" presName="hierRoot2" presStyleCnt="0">
        <dgm:presLayoutVars>
          <dgm:hierBranch val="init"/>
        </dgm:presLayoutVars>
      </dgm:prSet>
      <dgm:spPr/>
    </dgm:pt>
    <dgm:pt modelId="{5AD6DCB6-9393-4C8C-B9A6-4AE9E2BCBCC2}" type="pres">
      <dgm:prSet presAssocID="{50A25B0F-ACDA-408A-84E5-779CCABAD055}" presName="rootComposite" presStyleCnt="0"/>
      <dgm:spPr/>
    </dgm:pt>
    <dgm:pt modelId="{901866E7-7A7B-4397-A520-0E4F5E83696D}" type="pres">
      <dgm:prSet presAssocID="{50A25B0F-ACDA-408A-84E5-779CCABAD055}" presName="rootText" presStyleLbl="node2" presStyleIdx="0" presStyleCnt="4" custLinFactNeighborX="-1400" custLinFactNeighborY="-2127">
        <dgm:presLayoutVars>
          <dgm:chPref val="3"/>
        </dgm:presLayoutVars>
      </dgm:prSet>
      <dgm:spPr/>
      <dgm:t>
        <a:bodyPr/>
        <a:lstStyle/>
        <a:p>
          <a:endParaRPr lang="zh-TW" altLang="en-US"/>
        </a:p>
      </dgm:t>
    </dgm:pt>
    <dgm:pt modelId="{0FB2BA0E-F84D-4F69-A031-3DB7C942FB96}" type="pres">
      <dgm:prSet presAssocID="{50A25B0F-ACDA-408A-84E5-779CCABAD055}" presName="rootConnector" presStyleLbl="node2" presStyleIdx="0" presStyleCnt="4"/>
      <dgm:spPr/>
      <dgm:t>
        <a:bodyPr/>
        <a:lstStyle/>
        <a:p>
          <a:endParaRPr lang="zh-TW" altLang="en-US"/>
        </a:p>
      </dgm:t>
    </dgm:pt>
    <dgm:pt modelId="{4DD18B3A-7971-4B31-9F68-28266B4A6332}" type="pres">
      <dgm:prSet presAssocID="{50A25B0F-ACDA-408A-84E5-779CCABAD055}" presName="hierChild4" presStyleCnt="0"/>
      <dgm:spPr/>
    </dgm:pt>
    <dgm:pt modelId="{581AF211-F975-4BB9-83F0-8A08D7AB4961}" type="pres">
      <dgm:prSet presAssocID="{50A25B0F-ACDA-408A-84E5-779CCABAD055}" presName="hierChild5" presStyleCnt="0"/>
      <dgm:spPr/>
    </dgm:pt>
    <dgm:pt modelId="{A84995B2-DAB3-4887-9996-E88C9751B5E4}" type="pres">
      <dgm:prSet presAssocID="{BCBC1FCD-F83C-4235-B9BE-59C0D68B28B2}" presName="Name111" presStyleLbl="parChTrans1D3" presStyleIdx="0" presStyleCnt="5"/>
      <dgm:spPr/>
      <dgm:t>
        <a:bodyPr/>
        <a:lstStyle/>
        <a:p>
          <a:endParaRPr lang="zh-TW" altLang="en-US"/>
        </a:p>
      </dgm:t>
    </dgm:pt>
    <dgm:pt modelId="{9C89EBCF-4074-4005-AC6F-E7B1754B172D}" type="pres">
      <dgm:prSet presAssocID="{C2AA57E3-B7F0-4032-89C6-7FAE16B938CF}" presName="hierRoot3" presStyleCnt="0">
        <dgm:presLayoutVars>
          <dgm:hierBranch val="init"/>
        </dgm:presLayoutVars>
      </dgm:prSet>
      <dgm:spPr/>
    </dgm:pt>
    <dgm:pt modelId="{4DE1BFF6-CA24-4AF9-9C38-1F4E3C5C3BEA}" type="pres">
      <dgm:prSet presAssocID="{C2AA57E3-B7F0-4032-89C6-7FAE16B938CF}" presName="rootComposite3" presStyleCnt="0"/>
      <dgm:spPr/>
    </dgm:pt>
    <dgm:pt modelId="{A76569D2-F025-4D9B-8C61-C059B57DC709}" type="pres">
      <dgm:prSet presAssocID="{C2AA57E3-B7F0-4032-89C6-7FAE16B938CF}" presName="rootText3" presStyleLbl="asst2" presStyleIdx="0" presStyleCnt="2" custFlipHor="1" custScaleX="80490" custLinFactX="-9607" custLinFactNeighborX="-100000" custLinFactNeighborY="4016">
        <dgm:presLayoutVars>
          <dgm:chPref val="3"/>
        </dgm:presLayoutVars>
      </dgm:prSet>
      <dgm:spPr/>
      <dgm:t>
        <a:bodyPr/>
        <a:lstStyle/>
        <a:p>
          <a:endParaRPr lang="zh-TW" altLang="en-US"/>
        </a:p>
      </dgm:t>
    </dgm:pt>
    <dgm:pt modelId="{4A7FFED6-F17E-486E-912C-7648098A2B8A}" type="pres">
      <dgm:prSet presAssocID="{C2AA57E3-B7F0-4032-89C6-7FAE16B938CF}" presName="rootConnector3" presStyleLbl="asst2" presStyleIdx="0" presStyleCnt="2"/>
      <dgm:spPr/>
      <dgm:t>
        <a:bodyPr/>
        <a:lstStyle/>
        <a:p>
          <a:endParaRPr lang="zh-TW" altLang="en-US"/>
        </a:p>
      </dgm:t>
    </dgm:pt>
    <dgm:pt modelId="{A0228D8A-B8AD-4438-AB13-ECFD0C159F5B}" type="pres">
      <dgm:prSet presAssocID="{C2AA57E3-B7F0-4032-89C6-7FAE16B938CF}" presName="hierChild6" presStyleCnt="0"/>
      <dgm:spPr/>
    </dgm:pt>
    <dgm:pt modelId="{639DE655-8B3B-4464-A0A7-7C6470316107}" type="pres">
      <dgm:prSet presAssocID="{C2AA57E3-B7F0-4032-89C6-7FAE16B938CF}" presName="hierChild7" presStyleCnt="0"/>
      <dgm:spPr/>
    </dgm:pt>
    <dgm:pt modelId="{F36E73CF-D507-4426-B6E4-993E66D2DE04}" type="pres">
      <dgm:prSet presAssocID="{5F436487-9B9C-4CA3-9CC6-85941A4AA8CE}" presName="Name37" presStyleLbl="parChTrans1D2" presStyleIdx="1" presStyleCnt="4"/>
      <dgm:spPr/>
      <dgm:t>
        <a:bodyPr/>
        <a:lstStyle/>
        <a:p>
          <a:endParaRPr lang="zh-TW" altLang="en-US"/>
        </a:p>
      </dgm:t>
    </dgm:pt>
    <dgm:pt modelId="{772DC2A5-5B3B-42B7-8E5F-E0E42C226CB9}" type="pres">
      <dgm:prSet presAssocID="{79CB4807-683E-4C19-9AC2-68C9946E5519}" presName="hierRoot2" presStyleCnt="0">
        <dgm:presLayoutVars>
          <dgm:hierBranch val="hang"/>
        </dgm:presLayoutVars>
      </dgm:prSet>
      <dgm:spPr/>
    </dgm:pt>
    <dgm:pt modelId="{23249BE5-E8C8-49CB-A3B3-C7CF774E6916}" type="pres">
      <dgm:prSet presAssocID="{79CB4807-683E-4C19-9AC2-68C9946E5519}" presName="rootComposite" presStyleCnt="0"/>
      <dgm:spPr/>
    </dgm:pt>
    <dgm:pt modelId="{87B5FA5E-D4CB-4850-8BE1-C1B557B90FFF}" type="pres">
      <dgm:prSet presAssocID="{79CB4807-683E-4C19-9AC2-68C9946E5519}" presName="rootText" presStyleLbl="node2" presStyleIdx="1" presStyleCnt="4">
        <dgm:presLayoutVars>
          <dgm:chPref val="3"/>
        </dgm:presLayoutVars>
      </dgm:prSet>
      <dgm:spPr/>
      <dgm:t>
        <a:bodyPr/>
        <a:lstStyle/>
        <a:p>
          <a:endParaRPr lang="zh-TW" altLang="en-US"/>
        </a:p>
      </dgm:t>
    </dgm:pt>
    <dgm:pt modelId="{1AC136C7-7547-4194-B26A-DDD711353658}" type="pres">
      <dgm:prSet presAssocID="{79CB4807-683E-4C19-9AC2-68C9946E5519}" presName="rootConnector" presStyleLbl="node2" presStyleIdx="1" presStyleCnt="4"/>
      <dgm:spPr/>
      <dgm:t>
        <a:bodyPr/>
        <a:lstStyle/>
        <a:p>
          <a:endParaRPr lang="zh-TW" altLang="en-US"/>
        </a:p>
      </dgm:t>
    </dgm:pt>
    <dgm:pt modelId="{0E2FE6DA-2F57-4A03-B41B-530FE1DF8FF0}" type="pres">
      <dgm:prSet presAssocID="{79CB4807-683E-4C19-9AC2-68C9946E5519}" presName="hierChild4" presStyleCnt="0"/>
      <dgm:spPr/>
    </dgm:pt>
    <dgm:pt modelId="{D1863B38-E3C0-4C50-9A4B-D601F528EB97}" type="pres">
      <dgm:prSet presAssocID="{79CB4807-683E-4C19-9AC2-68C9946E5519}" presName="hierChild5" presStyleCnt="0"/>
      <dgm:spPr/>
    </dgm:pt>
    <dgm:pt modelId="{FEE4C986-C339-42F7-91C8-C7C1909A297C}" type="pres">
      <dgm:prSet presAssocID="{50EEA074-FB4B-4F90-9127-EDD0F3A7C363}" presName="Name111" presStyleLbl="parChTrans1D3" presStyleIdx="1" presStyleCnt="5"/>
      <dgm:spPr/>
      <dgm:t>
        <a:bodyPr/>
        <a:lstStyle/>
        <a:p>
          <a:endParaRPr lang="zh-TW" altLang="en-US"/>
        </a:p>
      </dgm:t>
    </dgm:pt>
    <dgm:pt modelId="{B55EE5A6-8AC7-4CF3-AF9E-F36A214F8797}" type="pres">
      <dgm:prSet presAssocID="{2D096804-A841-41A4-A45E-5584F5FCBCAE}" presName="hierRoot3" presStyleCnt="0">
        <dgm:presLayoutVars>
          <dgm:hierBranch val="init"/>
        </dgm:presLayoutVars>
      </dgm:prSet>
      <dgm:spPr/>
    </dgm:pt>
    <dgm:pt modelId="{4F9FEAC6-F683-4084-974F-84244662EA45}" type="pres">
      <dgm:prSet presAssocID="{2D096804-A841-41A4-A45E-5584F5FCBCAE}" presName="rootComposite3" presStyleCnt="0"/>
      <dgm:spPr/>
    </dgm:pt>
    <dgm:pt modelId="{D52DA94A-337F-404F-B2B1-D9374EC2232A}" type="pres">
      <dgm:prSet presAssocID="{2D096804-A841-41A4-A45E-5584F5FCBCAE}" presName="rootText3" presStyleLbl="asst2" presStyleIdx="1" presStyleCnt="2" custLinFactNeighborX="5747" custLinFactNeighborY="4576">
        <dgm:presLayoutVars>
          <dgm:chPref val="3"/>
        </dgm:presLayoutVars>
      </dgm:prSet>
      <dgm:spPr/>
      <dgm:t>
        <a:bodyPr/>
        <a:lstStyle/>
        <a:p>
          <a:endParaRPr lang="zh-TW" altLang="en-US"/>
        </a:p>
      </dgm:t>
    </dgm:pt>
    <dgm:pt modelId="{F70D0ADD-3BCD-4770-8B4F-7962857DA7EB}" type="pres">
      <dgm:prSet presAssocID="{2D096804-A841-41A4-A45E-5584F5FCBCAE}" presName="rootConnector3" presStyleLbl="asst2" presStyleIdx="1" presStyleCnt="2"/>
      <dgm:spPr/>
      <dgm:t>
        <a:bodyPr/>
        <a:lstStyle/>
        <a:p>
          <a:endParaRPr lang="zh-TW" altLang="en-US"/>
        </a:p>
      </dgm:t>
    </dgm:pt>
    <dgm:pt modelId="{3310796B-5C81-4C76-B158-12C9C4EE7C90}" type="pres">
      <dgm:prSet presAssocID="{2D096804-A841-41A4-A45E-5584F5FCBCAE}" presName="hierChild6" presStyleCnt="0"/>
      <dgm:spPr/>
    </dgm:pt>
    <dgm:pt modelId="{B87B5DC0-DC04-437B-91D3-CF1BB2CFFA4E}" type="pres">
      <dgm:prSet presAssocID="{752C3278-766A-4903-84F5-154370A6B002}" presName="Name37" presStyleLbl="parChTrans1D4" presStyleIdx="0" presStyleCnt="6"/>
      <dgm:spPr/>
      <dgm:t>
        <a:bodyPr/>
        <a:lstStyle/>
        <a:p>
          <a:endParaRPr lang="zh-TW" altLang="en-US"/>
        </a:p>
      </dgm:t>
    </dgm:pt>
    <dgm:pt modelId="{60A59039-56AB-4C37-82A9-F48188A09B95}" type="pres">
      <dgm:prSet presAssocID="{9994E756-3AAF-40E5-9633-6AA33E755AD6}" presName="hierRoot2" presStyleCnt="0">
        <dgm:presLayoutVars>
          <dgm:hierBranch val="init"/>
        </dgm:presLayoutVars>
      </dgm:prSet>
      <dgm:spPr/>
    </dgm:pt>
    <dgm:pt modelId="{D3D8CF63-1A8F-4980-B638-8B43AA519D08}" type="pres">
      <dgm:prSet presAssocID="{9994E756-3AAF-40E5-9633-6AA33E755AD6}" presName="rootComposite" presStyleCnt="0"/>
      <dgm:spPr/>
    </dgm:pt>
    <dgm:pt modelId="{239A776D-DF10-45F3-9830-F735E736B990}" type="pres">
      <dgm:prSet presAssocID="{9994E756-3AAF-40E5-9633-6AA33E755AD6}" presName="rootText" presStyleLbl="node4" presStyleIdx="0" presStyleCnt="6">
        <dgm:presLayoutVars>
          <dgm:chPref val="3"/>
        </dgm:presLayoutVars>
      </dgm:prSet>
      <dgm:spPr/>
      <dgm:t>
        <a:bodyPr/>
        <a:lstStyle/>
        <a:p>
          <a:endParaRPr lang="zh-TW" altLang="en-US"/>
        </a:p>
      </dgm:t>
    </dgm:pt>
    <dgm:pt modelId="{415AD7A8-31A1-46C9-8B16-719F2DF504A9}" type="pres">
      <dgm:prSet presAssocID="{9994E756-3AAF-40E5-9633-6AA33E755AD6}" presName="rootConnector" presStyleLbl="node4" presStyleIdx="0" presStyleCnt="6"/>
      <dgm:spPr/>
      <dgm:t>
        <a:bodyPr/>
        <a:lstStyle/>
        <a:p>
          <a:endParaRPr lang="zh-TW" altLang="en-US"/>
        </a:p>
      </dgm:t>
    </dgm:pt>
    <dgm:pt modelId="{5CB6D980-B1CF-4AF5-B29B-D688511745BB}" type="pres">
      <dgm:prSet presAssocID="{9994E756-3AAF-40E5-9633-6AA33E755AD6}" presName="hierChild4" presStyleCnt="0"/>
      <dgm:spPr/>
    </dgm:pt>
    <dgm:pt modelId="{46D5412E-B1E6-49B2-BBA8-1F100B2CBCDC}" type="pres">
      <dgm:prSet presAssocID="{E9CBADA9-1B3D-4E98-BE9B-1430D6017802}" presName="Name37" presStyleLbl="parChTrans1D4" presStyleIdx="1" presStyleCnt="6"/>
      <dgm:spPr/>
      <dgm:t>
        <a:bodyPr/>
        <a:lstStyle/>
        <a:p>
          <a:endParaRPr lang="zh-TW" altLang="en-US"/>
        </a:p>
      </dgm:t>
    </dgm:pt>
    <dgm:pt modelId="{6CF6DF78-2CE1-4DCD-874E-653B7773BC43}" type="pres">
      <dgm:prSet presAssocID="{A763A08E-6674-4FDB-ABCE-5D06E8188307}" presName="hierRoot2" presStyleCnt="0">
        <dgm:presLayoutVars>
          <dgm:hierBranch val="init"/>
        </dgm:presLayoutVars>
      </dgm:prSet>
      <dgm:spPr/>
    </dgm:pt>
    <dgm:pt modelId="{B89010DF-3F40-4F73-AB59-669E21780786}" type="pres">
      <dgm:prSet presAssocID="{A763A08E-6674-4FDB-ABCE-5D06E8188307}" presName="rootComposite" presStyleCnt="0"/>
      <dgm:spPr/>
    </dgm:pt>
    <dgm:pt modelId="{9E48BF20-EDEC-4FFC-BFAE-222375073A70}" type="pres">
      <dgm:prSet presAssocID="{A763A08E-6674-4FDB-ABCE-5D06E8188307}" presName="rootText" presStyleLbl="node4" presStyleIdx="1" presStyleCnt="6" custLinFactNeighborX="727" custLinFactNeighborY="-1155">
        <dgm:presLayoutVars>
          <dgm:chPref val="3"/>
        </dgm:presLayoutVars>
      </dgm:prSet>
      <dgm:spPr/>
      <dgm:t>
        <a:bodyPr/>
        <a:lstStyle/>
        <a:p>
          <a:endParaRPr lang="zh-TW" altLang="en-US"/>
        </a:p>
      </dgm:t>
    </dgm:pt>
    <dgm:pt modelId="{27A82441-C587-4F26-90E5-B5C98658EBF4}" type="pres">
      <dgm:prSet presAssocID="{A763A08E-6674-4FDB-ABCE-5D06E8188307}" presName="rootConnector" presStyleLbl="node4" presStyleIdx="1" presStyleCnt="6"/>
      <dgm:spPr/>
      <dgm:t>
        <a:bodyPr/>
        <a:lstStyle/>
        <a:p>
          <a:endParaRPr lang="zh-TW" altLang="en-US"/>
        </a:p>
      </dgm:t>
    </dgm:pt>
    <dgm:pt modelId="{3D30F58B-763C-41A8-940B-D3BF7F8350E6}" type="pres">
      <dgm:prSet presAssocID="{A763A08E-6674-4FDB-ABCE-5D06E8188307}" presName="hierChild4" presStyleCnt="0"/>
      <dgm:spPr/>
    </dgm:pt>
    <dgm:pt modelId="{804B748C-F73E-4A32-BAC0-6DAEBB6DDA59}" type="pres">
      <dgm:prSet presAssocID="{398F7353-BE98-422A-94F7-37DF506376CB}" presName="Name37" presStyleLbl="parChTrans1D4" presStyleIdx="2" presStyleCnt="6"/>
      <dgm:spPr/>
      <dgm:t>
        <a:bodyPr/>
        <a:lstStyle/>
        <a:p>
          <a:endParaRPr lang="zh-TW" altLang="en-US"/>
        </a:p>
      </dgm:t>
    </dgm:pt>
    <dgm:pt modelId="{A63D3198-1331-49CD-BD48-E62B02B191A6}" type="pres">
      <dgm:prSet presAssocID="{4C57DCA2-6083-4A81-8F85-489AB0E023A7}" presName="hierRoot2" presStyleCnt="0">
        <dgm:presLayoutVars>
          <dgm:hierBranch val="init"/>
        </dgm:presLayoutVars>
      </dgm:prSet>
      <dgm:spPr/>
    </dgm:pt>
    <dgm:pt modelId="{82D1A764-D342-498F-BA78-59A54065E8C5}" type="pres">
      <dgm:prSet presAssocID="{4C57DCA2-6083-4A81-8F85-489AB0E023A7}" presName="rootComposite" presStyleCnt="0"/>
      <dgm:spPr/>
    </dgm:pt>
    <dgm:pt modelId="{05B20479-3984-45AA-8823-B3247C6141B5}" type="pres">
      <dgm:prSet presAssocID="{4C57DCA2-6083-4A81-8F85-489AB0E023A7}" presName="rootText" presStyleLbl="node4" presStyleIdx="2" presStyleCnt="6">
        <dgm:presLayoutVars>
          <dgm:chPref val="3"/>
        </dgm:presLayoutVars>
      </dgm:prSet>
      <dgm:spPr/>
      <dgm:t>
        <a:bodyPr/>
        <a:lstStyle/>
        <a:p>
          <a:endParaRPr lang="zh-TW" altLang="en-US"/>
        </a:p>
      </dgm:t>
    </dgm:pt>
    <dgm:pt modelId="{794E4B9D-66D7-413B-9018-E4806AA8B523}" type="pres">
      <dgm:prSet presAssocID="{4C57DCA2-6083-4A81-8F85-489AB0E023A7}" presName="rootConnector" presStyleLbl="node4" presStyleIdx="2" presStyleCnt="6"/>
      <dgm:spPr/>
      <dgm:t>
        <a:bodyPr/>
        <a:lstStyle/>
        <a:p>
          <a:endParaRPr lang="zh-TW" altLang="en-US"/>
        </a:p>
      </dgm:t>
    </dgm:pt>
    <dgm:pt modelId="{2B5A4D82-3EAC-432C-B2B3-1E494446CDE2}" type="pres">
      <dgm:prSet presAssocID="{4C57DCA2-6083-4A81-8F85-489AB0E023A7}" presName="hierChild4" presStyleCnt="0"/>
      <dgm:spPr/>
    </dgm:pt>
    <dgm:pt modelId="{3680DF06-BD46-49DD-9440-E46CFFC63027}" type="pres">
      <dgm:prSet presAssocID="{4C57DCA2-6083-4A81-8F85-489AB0E023A7}" presName="hierChild5" presStyleCnt="0"/>
      <dgm:spPr/>
    </dgm:pt>
    <dgm:pt modelId="{6FBF5E16-E57A-4844-A263-C5037B3A7373}" type="pres">
      <dgm:prSet presAssocID="{A763A08E-6674-4FDB-ABCE-5D06E8188307}" presName="hierChild5" presStyleCnt="0"/>
      <dgm:spPr/>
    </dgm:pt>
    <dgm:pt modelId="{46C37B60-9066-4C3E-A411-C58EF8155CF4}" type="pres">
      <dgm:prSet presAssocID="{9994E756-3AAF-40E5-9633-6AA33E755AD6}" presName="hierChild5" presStyleCnt="0"/>
      <dgm:spPr/>
    </dgm:pt>
    <dgm:pt modelId="{3B117D19-5EF8-4295-8682-488D4A4897B8}" type="pres">
      <dgm:prSet presAssocID="{2D096804-A841-41A4-A45E-5584F5FCBCAE}" presName="hierChild7" presStyleCnt="0"/>
      <dgm:spPr/>
    </dgm:pt>
    <dgm:pt modelId="{9CFED1F4-83D1-462E-94BC-68A3D58B5E19}" type="pres">
      <dgm:prSet presAssocID="{32F33F83-9E72-4F5E-97BF-A23BA160E6B9}" presName="Name37" presStyleLbl="parChTrans1D2" presStyleIdx="2" presStyleCnt="4"/>
      <dgm:spPr/>
      <dgm:t>
        <a:bodyPr/>
        <a:lstStyle/>
        <a:p>
          <a:endParaRPr lang="zh-TW" altLang="en-US"/>
        </a:p>
      </dgm:t>
    </dgm:pt>
    <dgm:pt modelId="{08DC781C-248A-4BC0-B495-1B5E11BC7CA4}" type="pres">
      <dgm:prSet presAssocID="{4E9B1E3D-E6AC-411B-BC65-077446F0166B}" presName="hierRoot2" presStyleCnt="0">
        <dgm:presLayoutVars>
          <dgm:hierBranch val="init"/>
        </dgm:presLayoutVars>
      </dgm:prSet>
      <dgm:spPr/>
    </dgm:pt>
    <dgm:pt modelId="{C8F79B7D-A4AF-4AB0-B9D6-434605E337F0}" type="pres">
      <dgm:prSet presAssocID="{4E9B1E3D-E6AC-411B-BC65-077446F0166B}" presName="rootComposite" presStyleCnt="0"/>
      <dgm:spPr/>
    </dgm:pt>
    <dgm:pt modelId="{113B0939-1CDC-48FA-9F63-1EA04BCA2A32}" type="pres">
      <dgm:prSet presAssocID="{4E9B1E3D-E6AC-411B-BC65-077446F0166B}" presName="rootText" presStyleLbl="node2" presStyleIdx="2" presStyleCnt="4">
        <dgm:presLayoutVars>
          <dgm:chPref val="3"/>
        </dgm:presLayoutVars>
      </dgm:prSet>
      <dgm:spPr/>
      <dgm:t>
        <a:bodyPr/>
        <a:lstStyle/>
        <a:p>
          <a:endParaRPr lang="zh-TW" altLang="en-US"/>
        </a:p>
      </dgm:t>
    </dgm:pt>
    <dgm:pt modelId="{8FA4586F-8E2D-4908-833E-A2683FDC8C60}" type="pres">
      <dgm:prSet presAssocID="{4E9B1E3D-E6AC-411B-BC65-077446F0166B}" presName="rootConnector" presStyleLbl="node2" presStyleIdx="2" presStyleCnt="4"/>
      <dgm:spPr/>
      <dgm:t>
        <a:bodyPr/>
        <a:lstStyle/>
        <a:p>
          <a:endParaRPr lang="zh-TW" altLang="en-US"/>
        </a:p>
      </dgm:t>
    </dgm:pt>
    <dgm:pt modelId="{C28C97F4-403C-402C-985F-B6549EF93474}" type="pres">
      <dgm:prSet presAssocID="{4E9B1E3D-E6AC-411B-BC65-077446F0166B}" presName="hierChild4" presStyleCnt="0"/>
      <dgm:spPr/>
    </dgm:pt>
    <dgm:pt modelId="{24DFCA04-6401-4337-BF27-28A594EFFABF}" type="pres">
      <dgm:prSet presAssocID="{3F8170F8-BE87-40C4-B337-2FE248AA161B}" presName="Name37" presStyleLbl="parChTrans1D3" presStyleIdx="2" presStyleCnt="5"/>
      <dgm:spPr/>
      <dgm:t>
        <a:bodyPr/>
        <a:lstStyle/>
        <a:p>
          <a:endParaRPr lang="zh-TW" altLang="en-US"/>
        </a:p>
      </dgm:t>
    </dgm:pt>
    <dgm:pt modelId="{298A7C81-421A-4B2B-AC11-E0447E10A747}" type="pres">
      <dgm:prSet presAssocID="{0D04414D-8E56-426E-A258-2DDE07A6417B}" presName="hierRoot2" presStyleCnt="0">
        <dgm:presLayoutVars>
          <dgm:hierBranch val="init"/>
        </dgm:presLayoutVars>
      </dgm:prSet>
      <dgm:spPr/>
    </dgm:pt>
    <dgm:pt modelId="{8AC5E75C-5354-473F-98D6-BA3331EC40EC}" type="pres">
      <dgm:prSet presAssocID="{0D04414D-8E56-426E-A258-2DDE07A6417B}" presName="rootComposite" presStyleCnt="0"/>
      <dgm:spPr/>
    </dgm:pt>
    <dgm:pt modelId="{342670F5-0307-4344-B502-26E3B10DD3C2}" type="pres">
      <dgm:prSet presAssocID="{0D04414D-8E56-426E-A258-2DDE07A6417B}" presName="rootText" presStyleLbl="node3" presStyleIdx="0" presStyleCnt="3">
        <dgm:presLayoutVars>
          <dgm:chPref val="3"/>
        </dgm:presLayoutVars>
      </dgm:prSet>
      <dgm:spPr/>
      <dgm:t>
        <a:bodyPr/>
        <a:lstStyle/>
        <a:p>
          <a:endParaRPr lang="zh-TW" altLang="en-US"/>
        </a:p>
      </dgm:t>
    </dgm:pt>
    <dgm:pt modelId="{FE7D153B-6AF3-4FD4-B96C-A36B1C54DC29}" type="pres">
      <dgm:prSet presAssocID="{0D04414D-8E56-426E-A258-2DDE07A6417B}" presName="rootConnector" presStyleLbl="node3" presStyleIdx="0" presStyleCnt="3"/>
      <dgm:spPr/>
      <dgm:t>
        <a:bodyPr/>
        <a:lstStyle/>
        <a:p>
          <a:endParaRPr lang="zh-TW" altLang="en-US"/>
        </a:p>
      </dgm:t>
    </dgm:pt>
    <dgm:pt modelId="{22D2F454-9204-42FD-91E4-1569BCAA53FF}" type="pres">
      <dgm:prSet presAssocID="{0D04414D-8E56-426E-A258-2DDE07A6417B}" presName="hierChild4" presStyleCnt="0"/>
      <dgm:spPr/>
    </dgm:pt>
    <dgm:pt modelId="{5FA9BD27-F77F-4D61-AA88-F8EA9DDAEF46}" type="pres">
      <dgm:prSet presAssocID="{0D04414D-8E56-426E-A258-2DDE07A6417B}" presName="hierChild5" presStyleCnt="0"/>
      <dgm:spPr/>
    </dgm:pt>
    <dgm:pt modelId="{7DC652DA-AF20-415C-BA17-8E28C628760B}" type="pres">
      <dgm:prSet presAssocID="{EDB8967D-233A-4E47-BEBB-BDEFD44BEF05}" presName="Name37" presStyleLbl="parChTrans1D3" presStyleIdx="3" presStyleCnt="5"/>
      <dgm:spPr/>
      <dgm:t>
        <a:bodyPr/>
        <a:lstStyle/>
        <a:p>
          <a:endParaRPr lang="zh-TW" altLang="en-US"/>
        </a:p>
      </dgm:t>
    </dgm:pt>
    <dgm:pt modelId="{A9A7DC34-DB77-4FDE-9032-29473243DC6D}" type="pres">
      <dgm:prSet presAssocID="{75914DF7-47FB-4EE7-8EAC-5815935D96D4}" presName="hierRoot2" presStyleCnt="0">
        <dgm:presLayoutVars>
          <dgm:hierBranch val="init"/>
        </dgm:presLayoutVars>
      </dgm:prSet>
      <dgm:spPr/>
    </dgm:pt>
    <dgm:pt modelId="{83EE5580-1637-4048-88FE-D76510513C13}" type="pres">
      <dgm:prSet presAssocID="{75914DF7-47FB-4EE7-8EAC-5815935D96D4}" presName="rootComposite" presStyleCnt="0"/>
      <dgm:spPr/>
    </dgm:pt>
    <dgm:pt modelId="{8E2642E9-8D4C-4E55-AA27-ECAAA697D575}" type="pres">
      <dgm:prSet presAssocID="{75914DF7-47FB-4EE7-8EAC-5815935D96D4}" presName="rootText" presStyleLbl="node3" presStyleIdx="1" presStyleCnt="3">
        <dgm:presLayoutVars>
          <dgm:chPref val="3"/>
        </dgm:presLayoutVars>
      </dgm:prSet>
      <dgm:spPr/>
      <dgm:t>
        <a:bodyPr/>
        <a:lstStyle/>
        <a:p>
          <a:endParaRPr lang="zh-TW" altLang="en-US"/>
        </a:p>
      </dgm:t>
    </dgm:pt>
    <dgm:pt modelId="{130B1412-00AC-41EB-AA22-F2B60593763D}" type="pres">
      <dgm:prSet presAssocID="{75914DF7-47FB-4EE7-8EAC-5815935D96D4}" presName="rootConnector" presStyleLbl="node3" presStyleIdx="1" presStyleCnt="3"/>
      <dgm:spPr/>
      <dgm:t>
        <a:bodyPr/>
        <a:lstStyle/>
        <a:p>
          <a:endParaRPr lang="zh-TW" altLang="en-US"/>
        </a:p>
      </dgm:t>
    </dgm:pt>
    <dgm:pt modelId="{E9C3A623-1E84-4F68-8885-CB8EF80E4BD5}" type="pres">
      <dgm:prSet presAssocID="{75914DF7-47FB-4EE7-8EAC-5815935D96D4}" presName="hierChild4" presStyleCnt="0"/>
      <dgm:spPr/>
    </dgm:pt>
    <dgm:pt modelId="{F09BBC07-59D1-42D0-9F69-4569F7F5809C}" type="pres">
      <dgm:prSet presAssocID="{75914DF7-47FB-4EE7-8EAC-5815935D96D4}" presName="hierChild5" presStyleCnt="0"/>
      <dgm:spPr/>
    </dgm:pt>
    <dgm:pt modelId="{A2D4CE69-2D4D-4F38-92F3-2D75A6139578}" type="pres">
      <dgm:prSet presAssocID="{4E9B1E3D-E6AC-411B-BC65-077446F0166B}" presName="hierChild5" presStyleCnt="0"/>
      <dgm:spPr/>
    </dgm:pt>
    <dgm:pt modelId="{29916944-5E53-4F05-8142-304C1C05B8F9}" type="pres">
      <dgm:prSet presAssocID="{D5EAC49B-5398-4498-B99C-CBFBB1B6F017}" presName="Name37" presStyleLbl="parChTrans1D2" presStyleIdx="3" presStyleCnt="4"/>
      <dgm:spPr/>
      <dgm:t>
        <a:bodyPr/>
        <a:lstStyle/>
        <a:p>
          <a:endParaRPr lang="zh-TW" altLang="en-US"/>
        </a:p>
      </dgm:t>
    </dgm:pt>
    <dgm:pt modelId="{7D4B7F5F-9277-4AFC-A623-9E14894109E3}" type="pres">
      <dgm:prSet presAssocID="{9CF05BEA-BA24-4BBC-8832-F589DFE7423F}" presName="hierRoot2" presStyleCnt="0">
        <dgm:presLayoutVars>
          <dgm:hierBranch val="init"/>
        </dgm:presLayoutVars>
      </dgm:prSet>
      <dgm:spPr/>
    </dgm:pt>
    <dgm:pt modelId="{404FAD80-3D01-4A61-B9A3-F13207C6B742}" type="pres">
      <dgm:prSet presAssocID="{9CF05BEA-BA24-4BBC-8832-F589DFE7423F}" presName="rootComposite" presStyleCnt="0"/>
      <dgm:spPr/>
    </dgm:pt>
    <dgm:pt modelId="{4BB1A64E-F392-4F00-A55B-086DAA63812A}" type="pres">
      <dgm:prSet presAssocID="{9CF05BEA-BA24-4BBC-8832-F589DFE7423F}" presName="rootText" presStyleLbl="node2" presStyleIdx="3" presStyleCnt="4">
        <dgm:presLayoutVars>
          <dgm:chPref val="3"/>
        </dgm:presLayoutVars>
      </dgm:prSet>
      <dgm:spPr/>
      <dgm:t>
        <a:bodyPr/>
        <a:lstStyle/>
        <a:p>
          <a:endParaRPr lang="zh-TW" altLang="en-US"/>
        </a:p>
      </dgm:t>
    </dgm:pt>
    <dgm:pt modelId="{AEDE6F51-C7A6-4EF0-8615-A69259495732}" type="pres">
      <dgm:prSet presAssocID="{9CF05BEA-BA24-4BBC-8832-F589DFE7423F}" presName="rootConnector" presStyleLbl="node2" presStyleIdx="3" presStyleCnt="4"/>
      <dgm:spPr/>
      <dgm:t>
        <a:bodyPr/>
        <a:lstStyle/>
        <a:p>
          <a:endParaRPr lang="zh-TW" altLang="en-US"/>
        </a:p>
      </dgm:t>
    </dgm:pt>
    <dgm:pt modelId="{253C7D7F-8524-48F1-BC07-16E7D34519BD}" type="pres">
      <dgm:prSet presAssocID="{9CF05BEA-BA24-4BBC-8832-F589DFE7423F}" presName="hierChild4" presStyleCnt="0"/>
      <dgm:spPr/>
    </dgm:pt>
    <dgm:pt modelId="{4D312D90-FF46-4439-8BC8-619BA6097909}" type="pres">
      <dgm:prSet presAssocID="{5F548ECB-60A9-4F7D-B200-F3E06276744B}" presName="Name37" presStyleLbl="parChTrans1D3" presStyleIdx="4" presStyleCnt="5"/>
      <dgm:spPr/>
      <dgm:t>
        <a:bodyPr/>
        <a:lstStyle/>
        <a:p>
          <a:endParaRPr lang="zh-TW" altLang="en-US"/>
        </a:p>
      </dgm:t>
    </dgm:pt>
    <dgm:pt modelId="{0A26EB9B-B8D0-44E5-B131-A045C130F087}" type="pres">
      <dgm:prSet presAssocID="{BAA342A5-54E2-4F49-871F-368213726A5D}" presName="hierRoot2" presStyleCnt="0">
        <dgm:presLayoutVars>
          <dgm:hierBranch val="init"/>
        </dgm:presLayoutVars>
      </dgm:prSet>
      <dgm:spPr/>
    </dgm:pt>
    <dgm:pt modelId="{91F45491-CBBA-4506-95F6-F454A91E4D5A}" type="pres">
      <dgm:prSet presAssocID="{BAA342A5-54E2-4F49-871F-368213726A5D}" presName="rootComposite" presStyleCnt="0"/>
      <dgm:spPr/>
    </dgm:pt>
    <dgm:pt modelId="{BFAA5651-4BCD-42C7-8E09-4D0C03FCF079}" type="pres">
      <dgm:prSet presAssocID="{BAA342A5-54E2-4F49-871F-368213726A5D}" presName="rootText" presStyleLbl="node3" presStyleIdx="2" presStyleCnt="3">
        <dgm:presLayoutVars>
          <dgm:chPref val="3"/>
        </dgm:presLayoutVars>
      </dgm:prSet>
      <dgm:spPr/>
      <dgm:t>
        <a:bodyPr/>
        <a:lstStyle/>
        <a:p>
          <a:endParaRPr lang="zh-TW" altLang="en-US"/>
        </a:p>
      </dgm:t>
    </dgm:pt>
    <dgm:pt modelId="{5B83D94E-C015-44BA-A7A7-8AC47965BC29}" type="pres">
      <dgm:prSet presAssocID="{BAA342A5-54E2-4F49-871F-368213726A5D}" presName="rootConnector" presStyleLbl="node3" presStyleIdx="2" presStyleCnt="3"/>
      <dgm:spPr/>
      <dgm:t>
        <a:bodyPr/>
        <a:lstStyle/>
        <a:p>
          <a:endParaRPr lang="zh-TW" altLang="en-US"/>
        </a:p>
      </dgm:t>
    </dgm:pt>
    <dgm:pt modelId="{7D3E78BD-0ED6-4A27-B4D2-955E98C968B3}" type="pres">
      <dgm:prSet presAssocID="{BAA342A5-54E2-4F49-871F-368213726A5D}" presName="hierChild4" presStyleCnt="0"/>
      <dgm:spPr/>
    </dgm:pt>
    <dgm:pt modelId="{B626B739-6408-4189-9E4F-5C26C93C17C4}" type="pres">
      <dgm:prSet presAssocID="{B0254374-8450-46A6-825D-3C70B1B92E6B}" presName="Name37" presStyleLbl="parChTrans1D4" presStyleIdx="3" presStyleCnt="6"/>
      <dgm:spPr/>
      <dgm:t>
        <a:bodyPr/>
        <a:lstStyle/>
        <a:p>
          <a:endParaRPr lang="zh-TW" altLang="en-US"/>
        </a:p>
      </dgm:t>
    </dgm:pt>
    <dgm:pt modelId="{60B6FED9-F244-4F82-B506-FB9C61C11452}" type="pres">
      <dgm:prSet presAssocID="{4BFEF92C-03E2-411C-864D-79785DBBEEC1}" presName="hierRoot2" presStyleCnt="0">
        <dgm:presLayoutVars>
          <dgm:hierBranch val="init"/>
        </dgm:presLayoutVars>
      </dgm:prSet>
      <dgm:spPr/>
    </dgm:pt>
    <dgm:pt modelId="{791C0AC6-4E15-404F-84C4-EA85B0605BFD}" type="pres">
      <dgm:prSet presAssocID="{4BFEF92C-03E2-411C-864D-79785DBBEEC1}" presName="rootComposite" presStyleCnt="0"/>
      <dgm:spPr/>
    </dgm:pt>
    <dgm:pt modelId="{3A0D00D9-2657-4D5E-B2AE-C70997CA595A}" type="pres">
      <dgm:prSet presAssocID="{4BFEF92C-03E2-411C-864D-79785DBBEEC1}" presName="rootText" presStyleLbl="node4" presStyleIdx="3" presStyleCnt="6">
        <dgm:presLayoutVars>
          <dgm:chPref val="3"/>
        </dgm:presLayoutVars>
      </dgm:prSet>
      <dgm:spPr/>
      <dgm:t>
        <a:bodyPr/>
        <a:lstStyle/>
        <a:p>
          <a:endParaRPr lang="zh-TW" altLang="en-US"/>
        </a:p>
      </dgm:t>
    </dgm:pt>
    <dgm:pt modelId="{E0E40137-756E-41B8-AB3C-D429D7EBB450}" type="pres">
      <dgm:prSet presAssocID="{4BFEF92C-03E2-411C-864D-79785DBBEEC1}" presName="rootConnector" presStyleLbl="node4" presStyleIdx="3" presStyleCnt="6"/>
      <dgm:spPr/>
      <dgm:t>
        <a:bodyPr/>
        <a:lstStyle/>
        <a:p>
          <a:endParaRPr lang="zh-TW" altLang="en-US"/>
        </a:p>
      </dgm:t>
    </dgm:pt>
    <dgm:pt modelId="{B9BF6C6F-C568-4B25-9DD7-F926905BE5BD}" type="pres">
      <dgm:prSet presAssocID="{4BFEF92C-03E2-411C-864D-79785DBBEEC1}" presName="hierChild4" presStyleCnt="0"/>
      <dgm:spPr/>
    </dgm:pt>
    <dgm:pt modelId="{8A81A3DF-1BD7-47DF-AA1B-52544B72C43F}" type="pres">
      <dgm:prSet presAssocID="{A2775ABB-7701-4874-9DFF-E01DC72225CA}" presName="Name37" presStyleLbl="parChTrans1D4" presStyleIdx="4" presStyleCnt="6"/>
      <dgm:spPr/>
      <dgm:t>
        <a:bodyPr/>
        <a:lstStyle/>
        <a:p>
          <a:endParaRPr lang="zh-TW" altLang="en-US"/>
        </a:p>
      </dgm:t>
    </dgm:pt>
    <dgm:pt modelId="{9A5ADADC-2E3B-43B2-B5B7-502307545CAE}" type="pres">
      <dgm:prSet presAssocID="{CF51A05D-BDFC-43E6-98A9-FBC254E3815C}" presName="hierRoot2" presStyleCnt="0">
        <dgm:presLayoutVars>
          <dgm:hierBranch val="init"/>
        </dgm:presLayoutVars>
      </dgm:prSet>
      <dgm:spPr/>
    </dgm:pt>
    <dgm:pt modelId="{B037568C-5499-4781-A9BE-AD5B1C1D1EBE}" type="pres">
      <dgm:prSet presAssocID="{CF51A05D-BDFC-43E6-98A9-FBC254E3815C}" presName="rootComposite" presStyleCnt="0"/>
      <dgm:spPr/>
    </dgm:pt>
    <dgm:pt modelId="{FCA4D6F1-8292-4D38-A498-F44E5C4C3AF6}" type="pres">
      <dgm:prSet presAssocID="{CF51A05D-BDFC-43E6-98A9-FBC254E3815C}" presName="rootText" presStyleLbl="node4" presStyleIdx="4" presStyleCnt="6" custLinFactNeighborX="-1672" custLinFactNeighborY="-2002">
        <dgm:presLayoutVars>
          <dgm:chPref val="3"/>
        </dgm:presLayoutVars>
      </dgm:prSet>
      <dgm:spPr/>
      <dgm:t>
        <a:bodyPr/>
        <a:lstStyle/>
        <a:p>
          <a:endParaRPr lang="zh-TW" altLang="en-US"/>
        </a:p>
      </dgm:t>
    </dgm:pt>
    <dgm:pt modelId="{A6763382-94BE-4025-9A1F-E1AEFE6C4C60}" type="pres">
      <dgm:prSet presAssocID="{CF51A05D-BDFC-43E6-98A9-FBC254E3815C}" presName="rootConnector" presStyleLbl="node4" presStyleIdx="4" presStyleCnt="6"/>
      <dgm:spPr/>
      <dgm:t>
        <a:bodyPr/>
        <a:lstStyle/>
        <a:p>
          <a:endParaRPr lang="zh-TW" altLang="en-US"/>
        </a:p>
      </dgm:t>
    </dgm:pt>
    <dgm:pt modelId="{884FC815-7087-45A7-83AE-4FDEC532E7DB}" type="pres">
      <dgm:prSet presAssocID="{CF51A05D-BDFC-43E6-98A9-FBC254E3815C}" presName="hierChild4" presStyleCnt="0"/>
      <dgm:spPr/>
    </dgm:pt>
    <dgm:pt modelId="{2970512A-7228-4940-9949-EB154B86B620}" type="pres">
      <dgm:prSet presAssocID="{175C516B-0F6B-4D5B-817E-985C3C40129D}" presName="Name37" presStyleLbl="parChTrans1D4" presStyleIdx="5" presStyleCnt="6"/>
      <dgm:spPr/>
      <dgm:t>
        <a:bodyPr/>
        <a:lstStyle/>
        <a:p>
          <a:endParaRPr lang="zh-TW" altLang="en-US"/>
        </a:p>
      </dgm:t>
    </dgm:pt>
    <dgm:pt modelId="{6DFAD1ED-EFD6-40C9-82CD-79A4FEFFF3E2}" type="pres">
      <dgm:prSet presAssocID="{6377B6A5-E929-45D3-ACA0-4A61D75230A2}" presName="hierRoot2" presStyleCnt="0">
        <dgm:presLayoutVars>
          <dgm:hierBranch val="init"/>
        </dgm:presLayoutVars>
      </dgm:prSet>
      <dgm:spPr/>
    </dgm:pt>
    <dgm:pt modelId="{5BFB4CBD-D52D-4B65-9A77-04963CE19A90}" type="pres">
      <dgm:prSet presAssocID="{6377B6A5-E929-45D3-ACA0-4A61D75230A2}" presName="rootComposite" presStyleCnt="0"/>
      <dgm:spPr/>
    </dgm:pt>
    <dgm:pt modelId="{23E07B5C-C01B-44DC-AE40-8E7797B9BCDC}" type="pres">
      <dgm:prSet presAssocID="{6377B6A5-E929-45D3-ACA0-4A61D75230A2}" presName="rootText" presStyleLbl="node4" presStyleIdx="5" presStyleCnt="6">
        <dgm:presLayoutVars>
          <dgm:chPref val="3"/>
        </dgm:presLayoutVars>
      </dgm:prSet>
      <dgm:spPr/>
      <dgm:t>
        <a:bodyPr/>
        <a:lstStyle/>
        <a:p>
          <a:endParaRPr lang="zh-TW" altLang="en-US"/>
        </a:p>
      </dgm:t>
    </dgm:pt>
    <dgm:pt modelId="{0AFD4DAE-9D87-4C10-ABA9-85DED8D679E4}" type="pres">
      <dgm:prSet presAssocID="{6377B6A5-E929-45D3-ACA0-4A61D75230A2}" presName="rootConnector" presStyleLbl="node4" presStyleIdx="5" presStyleCnt="6"/>
      <dgm:spPr/>
      <dgm:t>
        <a:bodyPr/>
        <a:lstStyle/>
        <a:p>
          <a:endParaRPr lang="zh-TW" altLang="en-US"/>
        </a:p>
      </dgm:t>
    </dgm:pt>
    <dgm:pt modelId="{1B4B34FF-B40D-48C3-8055-9BCC17FEB31B}" type="pres">
      <dgm:prSet presAssocID="{6377B6A5-E929-45D3-ACA0-4A61D75230A2}" presName="hierChild4" presStyleCnt="0"/>
      <dgm:spPr/>
    </dgm:pt>
    <dgm:pt modelId="{76BB70F9-2011-486F-AFD1-50BCD47BCDEE}" type="pres">
      <dgm:prSet presAssocID="{6377B6A5-E929-45D3-ACA0-4A61D75230A2}" presName="hierChild5" presStyleCnt="0"/>
      <dgm:spPr/>
    </dgm:pt>
    <dgm:pt modelId="{5E2373FD-B8D0-40C1-80EB-7DA1E592E0D3}" type="pres">
      <dgm:prSet presAssocID="{CF51A05D-BDFC-43E6-98A9-FBC254E3815C}" presName="hierChild5" presStyleCnt="0"/>
      <dgm:spPr/>
    </dgm:pt>
    <dgm:pt modelId="{9FA2004A-2455-4BBA-AE37-8B412E5AD945}" type="pres">
      <dgm:prSet presAssocID="{4BFEF92C-03E2-411C-864D-79785DBBEEC1}" presName="hierChild5" presStyleCnt="0"/>
      <dgm:spPr/>
    </dgm:pt>
    <dgm:pt modelId="{612FB88B-AD08-49B4-8CE4-673AE27BE33A}" type="pres">
      <dgm:prSet presAssocID="{BAA342A5-54E2-4F49-871F-368213726A5D}" presName="hierChild5" presStyleCnt="0"/>
      <dgm:spPr/>
    </dgm:pt>
    <dgm:pt modelId="{0F4B1003-233F-4CE8-8E09-78F9878A8EF5}" type="pres">
      <dgm:prSet presAssocID="{9CF05BEA-BA24-4BBC-8832-F589DFE7423F}" presName="hierChild5" presStyleCnt="0"/>
      <dgm:spPr/>
    </dgm:pt>
    <dgm:pt modelId="{AB1D2D74-CBE0-4FB3-A4A8-BA64548779DF}" type="pres">
      <dgm:prSet presAssocID="{102CC8A3-6054-4B86-8368-6ED74B7F28C8}" presName="hierChild3" presStyleCnt="0"/>
      <dgm:spPr/>
    </dgm:pt>
  </dgm:ptLst>
  <dgm:cxnLst>
    <dgm:cxn modelId="{796A99CD-B149-40E6-9C89-239FF520FEA7}" type="presOf" srcId="{4E9B1E3D-E6AC-411B-BC65-077446F0166B}" destId="{8FA4586F-8E2D-4908-833E-A2683FDC8C60}" srcOrd="1" destOrd="0" presId="urn:microsoft.com/office/officeart/2005/8/layout/orgChart1"/>
    <dgm:cxn modelId="{3451C824-EF99-4F98-AAA1-AB259D4DC79A}" srcId="{BAA342A5-54E2-4F49-871F-368213726A5D}" destId="{4BFEF92C-03E2-411C-864D-79785DBBEEC1}" srcOrd="0" destOrd="0" parTransId="{B0254374-8450-46A6-825D-3C70B1B92E6B}" sibTransId="{A611CC24-B131-4C1E-B36D-6755A2398B29}"/>
    <dgm:cxn modelId="{4251CFF1-0EAA-4322-B9F4-C2BC0D8A8026}" type="presOf" srcId="{BAA342A5-54E2-4F49-871F-368213726A5D}" destId="{BFAA5651-4BCD-42C7-8E09-4D0C03FCF079}" srcOrd="0" destOrd="0" presId="urn:microsoft.com/office/officeart/2005/8/layout/orgChart1"/>
    <dgm:cxn modelId="{8711BAC6-A20F-4EA2-89F0-E381F4DF66DF}" type="presOf" srcId="{4E9B1E3D-E6AC-411B-BC65-077446F0166B}" destId="{113B0939-1CDC-48FA-9F63-1EA04BCA2A32}" srcOrd="0" destOrd="0" presId="urn:microsoft.com/office/officeart/2005/8/layout/orgChart1"/>
    <dgm:cxn modelId="{8EADE71E-295A-4549-A57A-9C7FD68012D1}" type="presOf" srcId="{50EEA074-FB4B-4F90-9127-EDD0F3A7C363}" destId="{FEE4C986-C339-42F7-91C8-C7C1909A297C}" srcOrd="0" destOrd="0" presId="urn:microsoft.com/office/officeart/2005/8/layout/orgChart1"/>
    <dgm:cxn modelId="{EBF4F432-9A24-4EF5-91AC-C58CFCC102EB}" type="presOf" srcId="{3F8170F8-BE87-40C4-B337-2FE248AA161B}" destId="{24DFCA04-6401-4337-BF27-28A594EFFABF}" srcOrd="0" destOrd="0" presId="urn:microsoft.com/office/officeart/2005/8/layout/orgChart1"/>
    <dgm:cxn modelId="{76F3C523-3308-4E4E-9BA9-DD1A7DB413E2}" type="presOf" srcId="{102CC8A3-6054-4B86-8368-6ED74B7F28C8}" destId="{D0F4FFD0-10C7-439B-9D5C-67976EAB6230}" srcOrd="0" destOrd="0" presId="urn:microsoft.com/office/officeart/2005/8/layout/orgChart1"/>
    <dgm:cxn modelId="{CDC405E9-A67F-46B2-8767-E7A42AB06BDE}" type="presOf" srcId="{9CF05BEA-BA24-4BBC-8832-F589DFE7423F}" destId="{AEDE6F51-C7A6-4EF0-8615-A69259495732}" srcOrd="1" destOrd="0" presId="urn:microsoft.com/office/officeart/2005/8/layout/orgChart1"/>
    <dgm:cxn modelId="{38BB4AD7-D8A2-4322-B967-E1557C529EDC}" type="presOf" srcId="{5F548ECB-60A9-4F7D-B200-F3E06276744B}" destId="{4D312D90-FF46-4439-8BC8-619BA6097909}" srcOrd="0" destOrd="0" presId="urn:microsoft.com/office/officeart/2005/8/layout/orgChart1"/>
    <dgm:cxn modelId="{7B459B46-23AE-4BDD-8C4E-A5E066260040}" srcId="{2D096804-A841-41A4-A45E-5584F5FCBCAE}" destId="{9994E756-3AAF-40E5-9633-6AA33E755AD6}" srcOrd="0" destOrd="0" parTransId="{752C3278-766A-4903-84F5-154370A6B002}" sibTransId="{3BBBB33B-3221-4AFA-A35E-6D71C642075F}"/>
    <dgm:cxn modelId="{40F0CCB1-995F-4D9C-8F6C-6977768B3180}" type="presOf" srcId="{4C57DCA2-6083-4A81-8F85-489AB0E023A7}" destId="{794E4B9D-66D7-413B-9018-E4806AA8B523}" srcOrd="1" destOrd="0" presId="urn:microsoft.com/office/officeart/2005/8/layout/orgChart1"/>
    <dgm:cxn modelId="{C9F53C06-FD97-4DF5-9376-1C1B7411D1C3}" srcId="{102CC8A3-6054-4B86-8368-6ED74B7F28C8}" destId="{50A25B0F-ACDA-408A-84E5-779CCABAD055}" srcOrd="0" destOrd="0" parTransId="{0E2A6EAE-FBB3-4424-81D6-DA89AA74F0F7}" sibTransId="{4985CB87-1E36-4CF6-AECD-F7A28364B4BF}"/>
    <dgm:cxn modelId="{23F5713C-4411-4413-A26C-2AB84AD66DBC}" type="presOf" srcId="{0E2A6EAE-FBB3-4424-81D6-DA89AA74F0F7}" destId="{04D9EB53-3CDA-4C77-9F0D-4DEFE534AA21}" srcOrd="0" destOrd="0" presId="urn:microsoft.com/office/officeart/2005/8/layout/orgChart1"/>
    <dgm:cxn modelId="{9D0710CC-32BE-4F2F-997C-03A086C17B40}" srcId="{50A25B0F-ACDA-408A-84E5-779CCABAD055}" destId="{C2AA57E3-B7F0-4032-89C6-7FAE16B938CF}" srcOrd="0" destOrd="0" parTransId="{BCBC1FCD-F83C-4235-B9BE-59C0D68B28B2}" sibTransId="{793BC759-2BDB-4E4A-BA38-ACE32181C187}"/>
    <dgm:cxn modelId="{F2689C52-003E-4D91-A7F5-EA095F05F40C}" type="presOf" srcId="{C2AA57E3-B7F0-4032-89C6-7FAE16B938CF}" destId="{A76569D2-F025-4D9B-8C61-C059B57DC709}" srcOrd="0" destOrd="0" presId="urn:microsoft.com/office/officeart/2005/8/layout/orgChart1"/>
    <dgm:cxn modelId="{5D3085F3-7807-439E-A1C3-C0543D947417}" srcId="{4E9B1E3D-E6AC-411B-BC65-077446F0166B}" destId="{75914DF7-47FB-4EE7-8EAC-5815935D96D4}" srcOrd="1" destOrd="0" parTransId="{EDB8967D-233A-4E47-BEBB-BDEFD44BEF05}" sibTransId="{99E072FC-5F19-49F2-9E72-24E6DC3FC9E6}"/>
    <dgm:cxn modelId="{803A76EB-29AC-48C7-AAFE-08A1EF937384}" type="presOf" srcId="{4BFEF92C-03E2-411C-864D-79785DBBEEC1}" destId="{3A0D00D9-2657-4D5E-B2AE-C70997CA595A}" srcOrd="0" destOrd="0" presId="urn:microsoft.com/office/officeart/2005/8/layout/orgChart1"/>
    <dgm:cxn modelId="{4BC82C21-8986-48AF-85BB-457EC2F1A9B7}" type="presOf" srcId="{50A25B0F-ACDA-408A-84E5-779CCABAD055}" destId="{0FB2BA0E-F84D-4F69-A031-3DB7C942FB96}" srcOrd="1" destOrd="0" presId="urn:microsoft.com/office/officeart/2005/8/layout/orgChart1"/>
    <dgm:cxn modelId="{07F83FE3-EA9A-493F-BA82-E26161AAB3DD}" type="presOf" srcId="{0D04414D-8E56-426E-A258-2DDE07A6417B}" destId="{FE7D153B-6AF3-4FD4-B96C-A36B1C54DC29}" srcOrd="1" destOrd="0" presId="urn:microsoft.com/office/officeart/2005/8/layout/orgChart1"/>
    <dgm:cxn modelId="{C67D22A9-C554-4AE0-8CF7-5B1CB4949100}" type="presOf" srcId="{75914DF7-47FB-4EE7-8EAC-5815935D96D4}" destId="{8E2642E9-8D4C-4E55-AA27-ECAAA697D575}" srcOrd="0" destOrd="0" presId="urn:microsoft.com/office/officeart/2005/8/layout/orgChart1"/>
    <dgm:cxn modelId="{B45D32E2-A78A-4670-8591-D291D25096BA}" type="presOf" srcId="{D5EAC49B-5398-4498-B99C-CBFBB1B6F017}" destId="{29916944-5E53-4F05-8142-304C1C05B8F9}" srcOrd="0" destOrd="0" presId="urn:microsoft.com/office/officeart/2005/8/layout/orgChart1"/>
    <dgm:cxn modelId="{A2C76D2C-B4D7-4D1A-9CAA-AA26FB4778C6}" type="presOf" srcId="{4BFEF92C-03E2-411C-864D-79785DBBEEC1}" destId="{E0E40137-756E-41B8-AB3C-D429D7EBB450}" srcOrd="1" destOrd="0" presId="urn:microsoft.com/office/officeart/2005/8/layout/orgChart1"/>
    <dgm:cxn modelId="{3B4C2593-D765-4633-B9EA-BB0EE316A73B}" type="presOf" srcId="{17F34428-D2B0-4F72-9AFC-7B7D46F14BFC}" destId="{35861298-3426-4DA9-8A10-390110BD724D}" srcOrd="0" destOrd="0" presId="urn:microsoft.com/office/officeart/2005/8/layout/orgChart1"/>
    <dgm:cxn modelId="{6AFD1D3A-0A0C-471F-BCE9-B64BFF69AD37}" type="presOf" srcId="{50A25B0F-ACDA-408A-84E5-779CCABAD055}" destId="{901866E7-7A7B-4397-A520-0E4F5E83696D}" srcOrd="0" destOrd="0" presId="urn:microsoft.com/office/officeart/2005/8/layout/orgChart1"/>
    <dgm:cxn modelId="{D2F828DC-CACE-4C6F-99ED-4183BECB104E}" type="presOf" srcId="{EDB8967D-233A-4E47-BEBB-BDEFD44BEF05}" destId="{7DC652DA-AF20-415C-BA17-8E28C628760B}" srcOrd="0" destOrd="0" presId="urn:microsoft.com/office/officeart/2005/8/layout/orgChart1"/>
    <dgm:cxn modelId="{94F374EE-3F77-442D-ACFE-4AADCEF93B79}" srcId="{17F34428-D2B0-4F72-9AFC-7B7D46F14BFC}" destId="{102CC8A3-6054-4B86-8368-6ED74B7F28C8}" srcOrd="0" destOrd="0" parTransId="{65CBBFC1-00AD-4A35-BF3C-92143EE5CFFA}" sibTransId="{99C26079-DFA9-4B90-A569-ABDEBD86AF5F}"/>
    <dgm:cxn modelId="{9EB96E00-1BB2-43E2-99F0-146070E0AB07}" type="presOf" srcId="{9994E756-3AAF-40E5-9633-6AA33E755AD6}" destId="{239A776D-DF10-45F3-9830-F735E736B990}" srcOrd="0" destOrd="0" presId="urn:microsoft.com/office/officeart/2005/8/layout/orgChart1"/>
    <dgm:cxn modelId="{49A8CDC6-668E-4F90-812B-98EEA6AAD640}" type="presOf" srcId="{CF51A05D-BDFC-43E6-98A9-FBC254E3815C}" destId="{FCA4D6F1-8292-4D38-A498-F44E5C4C3AF6}" srcOrd="0" destOrd="0" presId="urn:microsoft.com/office/officeart/2005/8/layout/orgChart1"/>
    <dgm:cxn modelId="{1479EFC6-8024-48F4-96BE-139EAC3B5290}" type="presOf" srcId="{752C3278-766A-4903-84F5-154370A6B002}" destId="{B87B5DC0-DC04-437B-91D3-CF1BB2CFFA4E}" srcOrd="0" destOrd="0" presId="urn:microsoft.com/office/officeart/2005/8/layout/orgChart1"/>
    <dgm:cxn modelId="{56867FCB-A803-4570-8DE2-397D77D841DD}" type="presOf" srcId="{C2AA57E3-B7F0-4032-89C6-7FAE16B938CF}" destId="{4A7FFED6-F17E-486E-912C-7648098A2B8A}" srcOrd="1" destOrd="0" presId="urn:microsoft.com/office/officeart/2005/8/layout/orgChart1"/>
    <dgm:cxn modelId="{2B192012-13F9-4148-B0EE-EE5F20AB179C}" type="presOf" srcId="{BAA342A5-54E2-4F49-871F-368213726A5D}" destId="{5B83D94E-C015-44BA-A7A7-8AC47965BC29}" srcOrd="1" destOrd="0" presId="urn:microsoft.com/office/officeart/2005/8/layout/orgChart1"/>
    <dgm:cxn modelId="{DAA1B0BB-FAF5-4E58-9B0C-97BF1E192FC6}" type="presOf" srcId="{2D096804-A841-41A4-A45E-5584F5FCBCAE}" destId="{D52DA94A-337F-404F-B2B1-D9374EC2232A}" srcOrd="0" destOrd="0" presId="urn:microsoft.com/office/officeart/2005/8/layout/orgChart1"/>
    <dgm:cxn modelId="{4CCC6953-3FAF-415B-9E92-28D24000EF64}" type="presOf" srcId="{175C516B-0F6B-4D5B-817E-985C3C40129D}" destId="{2970512A-7228-4940-9949-EB154B86B620}" srcOrd="0" destOrd="0" presId="urn:microsoft.com/office/officeart/2005/8/layout/orgChart1"/>
    <dgm:cxn modelId="{5D2E7242-79ED-4518-8194-853E6D7BEEA8}" srcId="{4BFEF92C-03E2-411C-864D-79785DBBEEC1}" destId="{CF51A05D-BDFC-43E6-98A9-FBC254E3815C}" srcOrd="0" destOrd="0" parTransId="{A2775ABB-7701-4874-9DFF-E01DC72225CA}" sibTransId="{F3A7931C-B2E2-4091-B51B-02A0A6AD881F}"/>
    <dgm:cxn modelId="{389DAB26-8DF5-4F08-9543-77C4C6ABD52A}" type="presOf" srcId="{32F33F83-9E72-4F5E-97BF-A23BA160E6B9}" destId="{9CFED1F4-83D1-462E-94BC-68A3D58B5E19}" srcOrd="0" destOrd="0" presId="urn:microsoft.com/office/officeart/2005/8/layout/orgChart1"/>
    <dgm:cxn modelId="{060D4578-FF76-4F15-9777-D100C6AE29F0}" type="presOf" srcId="{75914DF7-47FB-4EE7-8EAC-5815935D96D4}" destId="{130B1412-00AC-41EB-AA22-F2B60593763D}" srcOrd="1" destOrd="0" presId="urn:microsoft.com/office/officeart/2005/8/layout/orgChart1"/>
    <dgm:cxn modelId="{3125BA43-95A0-4358-9340-91D4BA00CD11}" srcId="{A763A08E-6674-4FDB-ABCE-5D06E8188307}" destId="{4C57DCA2-6083-4A81-8F85-489AB0E023A7}" srcOrd="0" destOrd="0" parTransId="{398F7353-BE98-422A-94F7-37DF506376CB}" sibTransId="{36C34CC9-1A27-4678-A81A-D68646D85CDA}"/>
    <dgm:cxn modelId="{2C9A2BCD-1171-4B26-86C9-706FE949D75D}" type="presOf" srcId="{0D04414D-8E56-426E-A258-2DDE07A6417B}" destId="{342670F5-0307-4344-B502-26E3B10DD3C2}" srcOrd="0" destOrd="0" presId="urn:microsoft.com/office/officeart/2005/8/layout/orgChart1"/>
    <dgm:cxn modelId="{847D1A6A-2AB6-4F76-A2B1-3F625B700A1C}" type="presOf" srcId="{102CC8A3-6054-4B86-8368-6ED74B7F28C8}" destId="{C0674AD9-F62D-403C-94E1-105E05A99A53}" srcOrd="1" destOrd="0" presId="urn:microsoft.com/office/officeart/2005/8/layout/orgChart1"/>
    <dgm:cxn modelId="{E524A949-1628-4647-9CD8-D991E633088D}" type="presOf" srcId="{398F7353-BE98-422A-94F7-37DF506376CB}" destId="{804B748C-F73E-4A32-BAC0-6DAEBB6DDA59}" srcOrd="0" destOrd="0" presId="urn:microsoft.com/office/officeart/2005/8/layout/orgChart1"/>
    <dgm:cxn modelId="{6A9F8869-9FF8-471C-BC93-799B83C770C7}" srcId="{102CC8A3-6054-4B86-8368-6ED74B7F28C8}" destId="{9CF05BEA-BA24-4BBC-8832-F589DFE7423F}" srcOrd="3" destOrd="0" parTransId="{D5EAC49B-5398-4498-B99C-CBFBB1B6F017}" sibTransId="{9E3D25DF-563B-4672-96B0-39E7A5521597}"/>
    <dgm:cxn modelId="{7559C459-7920-4051-AE0B-8302B6AA4B71}" srcId="{9994E756-3AAF-40E5-9633-6AA33E755AD6}" destId="{A763A08E-6674-4FDB-ABCE-5D06E8188307}" srcOrd="0" destOrd="0" parTransId="{E9CBADA9-1B3D-4E98-BE9B-1430D6017802}" sibTransId="{CF749D5A-7F14-4114-A077-76B3683D2561}"/>
    <dgm:cxn modelId="{EBE54CA0-2D61-4031-85A1-C0E8685BB4C5}" srcId="{102CC8A3-6054-4B86-8368-6ED74B7F28C8}" destId="{79CB4807-683E-4C19-9AC2-68C9946E5519}" srcOrd="1" destOrd="0" parTransId="{5F436487-9B9C-4CA3-9CC6-85941A4AA8CE}" sibTransId="{C22EA0A5-E2D0-46A4-83A8-8EA119C3694E}"/>
    <dgm:cxn modelId="{7E732385-B3E0-49BB-9643-4E66F1243A82}" type="presOf" srcId="{5F436487-9B9C-4CA3-9CC6-85941A4AA8CE}" destId="{F36E73CF-D507-4426-B6E4-993E66D2DE04}" srcOrd="0" destOrd="0" presId="urn:microsoft.com/office/officeart/2005/8/layout/orgChart1"/>
    <dgm:cxn modelId="{B936B3EB-5249-44E9-9922-211110BD0A14}" type="presOf" srcId="{E9CBADA9-1B3D-4E98-BE9B-1430D6017802}" destId="{46D5412E-B1E6-49B2-BBA8-1F100B2CBCDC}" srcOrd="0" destOrd="0" presId="urn:microsoft.com/office/officeart/2005/8/layout/orgChart1"/>
    <dgm:cxn modelId="{54ABA854-032C-4CB6-84D7-F180F68706E0}" srcId="{CF51A05D-BDFC-43E6-98A9-FBC254E3815C}" destId="{6377B6A5-E929-45D3-ACA0-4A61D75230A2}" srcOrd="0" destOrd="0" parTransId="{175C516B-0F6B-4D5B-817E-985C3C40129D}" sibTransId="{66BDBA23-6081-4CF1-A343-C16516831E75}"/>
    <dgm:cxn modelId="{B9BA731B-DF32-4AB0-96DB-C0C5982C8289}" type="presOf" srcId="{6377B6A5-E929-45D3-ACA0-4A61D75230A2}" destId="{23E07B5C-C01B-44DC-AE40-8E7797B9BCDC}" srcOrd="0" destOrd="0" presId="urn:microsoft.com/office/officeart/2005/8/layout/orgChart1"/>
    <dgm:cxn modelId="{4BE81F24-E545-43C2-8098-D54B169CB2BB}" srcId="{9CF05BEA-BA24-4BBC-8832-F589DFE7423F}" destId="{BAA342A5-54E2-4F49-871F-368213726A5D}" srcOrd="0" destOrd="0" parTransId="{5F548ECB-60A9-4F7D-B200-F3E06276744B}" sibTransId="{97A8F852-285E-492E-ABC8-4F9A8BB71D8E}"/>
    <dgm:cxn modelId="{CC1B3049-1741-460F-A7FB-758657DC6119}" type="presOf" srcId="{A2775ABB-7701-4874-9DFF-E01DC72225CA}" destId="{8A81A3DF-1BD7-47DF-AA1B-52544B72C43F}" srcOrd="0" destOrd="0" presId="urn:microsoft.com/office/officeart/2005/8/layout/orgChart1"/>
    <dgm:cxn modelId="{7CFB8CF6-41DB-4F7A-9E0F-E1DAB1B8FAB6}" type="presOf" srcId="{B0254374-8450-46A6-825D-3C70B1B92E6B}" destId="{B626B739-6408-4189-9E4F-5C26C93C17C4}" srcOrd="0" destOrd="0" presId="urn:microsoft.com/office/officeart/2005/8/layout/orgChart1"/>
    <dgm:cxn modelId="{06D5670F-A133-4C98-BD8D-A833E3892B97}" type="presOf" srcId="{A763A08E-6674-4FDB-ABCE-5D06E8188307}" destId="{9E48BF20-EDEC-4FFC-BFAE-222375073A70}" srcOrd="0" destOrd="0" presId="urn:microsoft.com/office/officeart/2005/8/layout/orgChart1"/>
    <dgm:cxn modelId="{FC209AC3-6FE1-442B-881D-04756845E1C0}" type="presOf" srcId="{2D096804-A841-41A4-A45E-5584F5FCBCAE}" destId="{F70D0ADD-3BCD-4770-8B4F-7962857DA7EB}" srcOrd="1" destOrd="0" presId="urn:microsoft.com/office/officeart/2005/8/layout/orgChart1"/>
    <dgm:cxn modelId="{A9707B74-2D38-49A9-BFCA-C7DC7A39879A}" type="presOf" srcId="{79CB4807-683E-4C19-9AC2-68C9946E5519}" destId="{87B5FA5E-D4CB-4850-8BE1-C1B557B90FFF}" srcOrd="0" destOrd="0" presId="urn:microsoft.com/office/officeart/2005/8/layout/orgChart1"/>
    <dgm:cxn modelId="{6465A58B-B13E-4857-B32F-D2009D1D84CF}" type="presOf" srcId="{9994E756-3AAF-40E5-9633-6AA33E755AD6}" destId="{415AD7A8-31A1-46C9-8B16-719F2DF504A9}" srcOrd="1" destOrd="0" presId="urn:microsoft.com/office/officeart/2005/8/layout/orgChart1"/>
    <dgm:cxn modelId="{1B85295A-B8BC-4E5E-879E-C364B02143B2}" type="presOf" srcId="{79CB4807-683E-4C19-9AC2-68C9946E5519}" destId="{1AC136C7-7547-4194-B26A-DDD711353658}" srcOrd="1" destOrd="0" presId="urn:microsoft.com/office/officeart/2005/8/layout/orgChart1"/>
    <dgm:cxn modelId="{344EB4D6-1B87-4210-89AC-3949FE2A0529}" srcId="{4E9B1E3D-E6AC-411B-BC65-077446F0166B}" destId="{0D04414D-8E56-426E-A258-2DDE07A6417B}" srcOrd="0" destOrd="0" parTransId="{3F8170F8-BE87-40C4-B337-2FE248AA161B}" sibTransId="{03BF12A1-C49C-4912-8EB9-72C9ABFFDC3A}"/>
    <dgm:cxn modelId="{F6EC5673-02DB-4939-A2A8-01A0859B48F4}" srcId="{102CC8A3-6054-4B86-8368-6ED74B7F28C8}" destId="{4E9B1E3D-E6AC-411B-BC65-077446F0166B}" srcOrd="2" destOrd="0" parTransId="{32F33F83-9E72-4F5E-97BF-A23BA160E6B9}" sibTransId="{13AFE38E-9E0C-40E3-852F-892231A7A568}"/>
    <dgm:cxn modelId="{516FA537-ED8F-457E-90B0-4627F282D452}" type="presOf" srcId="{9CF05BEA-BA24-4BBC-8832-F589DFE7423F}" destId="{4BB1A64E-F392-4F00-A55B-086DAA63812A}" srcOrd="0" destOrd="0" presId="urn:microsoft.com/office/officeart/2005/8/layout/orgChart1"/>
    <dgm:cxn modelId="{A0E0D97E-20AE-46D3-A1C8-04285260BE29}" type="presOf" srcId="{A763A08E-6674-4FDB-ABCE-5D06E8188307}" destId="{27A82441-C587-4F26-90E5-B5C98658EBF4}" srcOrd="1" destOrd="0" presId="urn:microsoft.com/office/officeart/2005/8/layout/orgChart1"/>
    <dgm:cxn modelId="{C4D23CC0-DBC3-4B8B-A682-8906617E3E75}" srcId="{79CB4807-683E-4C19-9AC2-68C9946E5519}" destId="{2D096804-A841-41A4-A45E-5584F5FCBCAE}" srcOrd="0" destOrd="0" parTransId="{50EEA074-FB4B-4F90-9127-EDD0F3A7C363}" sibTransId="{33A898DD-1426-42F8-AB49-042021C806A0}"/>
    <dgm:cxn modelId="{C072F13E-3EFC-44DD-AEE8-6A2B4840ADAB}" type="presOf" srcId="{CF51A05D-BDFC-43E6-98A9-FBC254E3815C}" destId="{A6763382-94BE-4025-9A1F-E1AEFE6C4C60}" srcOrd="1" destOrd="0" presId="urn:microsoft.com/office/officeart/2005/8/layout/orgChart1"/>
    <dgm:cxn modelId="{83BD2F97-06E9-4B6B-BADE-04B6A76BF2F5}" type="presOf" srcId="{BCBC1FCD-F83C-4235-B9BE-59C0D68B28B2}" destId="{A84995B2-DAB3-4887-9996-E88C9751B5E4}" srcOrd="0" destOrd="0" presId="urn:microsoft.com/office/officeart/2005/8/layout/orgChart1"/>
    <dgm:cxn modelId="{3E046595-7ECA-4F77-B23B-BDA7FD383A9B}" type="presOf" srcId="{4C57DCA2-6083-4A81-8F85-489AB0E023A7}" destId="{05B20479-3984-45AA-8823-B3247C6141B5}" srcOrd="0" destOrd="0" presId="urn:microsoft.com/office/officeart/2005/8/layout/orgChart1"/>
    <dgm:cxn modelId="{1155FEE9-04D5-45CF-9A1D-39E3512B3D6D}" type="presOf" srcId="{6377B6A5-E929-45D3-ACA0-4A61D75230A2}" destId="{0AFD4DAE-9D87-4C10-ABA9-85DED8D679E4}" srcOrd="1" destOrd="0" presId="urn:microsoft.com/office/officeart/2005/8/layout/orgChart1"/>
    <dgm:cxn modelId="{2B78B66C-F06D-40FC-ACCD-743E1B2FA665}" type="presParOf" srcId="{35861298-3426-4DA9-8A10-390110BD724D}" destId="{6883D759-0062-4E3E-919B-3CBC468C308D}" srcOrd="0" destOrd="0" presId="urn:microsoft.com/office/officeart/2005/8/layout/orgChart1"/>
    <dgm:cxn modelId="{45D6B20E-F4B9-4CCF-9550-EA1F91E23B18}" type="presParOf" srcId="{6883D759-0062-4E3E-919B-3CBC468C308D}" destId="{237BB4DC-3313-4888-B195-B01BC677994B}" srcOrd="0" destOrd="0" presId="urn:microsoft.com/office/officeart/2005/8/layout/orgChart1"/>
    <dgm:cxn modelId="{7CCDC22B-AF35-47BD-9275-947C7ABCBF45}" type="presParOf" srcId="{237BB4DC-3313-4888-B195-B01BC677994B}" destId="{D0F4FFD0-10C7-439B-9D5C-67976EAB6230}" srcOrd="0" destOrd="0" presId="urn:microsoft.com/office/officeart/2005/8/layout/orgChart1"/>
    <dgm:cxn modelId="{1EF0D62D-8EFE-4B44-B89B-0D23701F5E0B}" type="presParOf" srcId="{237BB4DC-3313-4888-B195-B01BC677994B}" destId="{C0674AD9-F62D-403C-94E1-105E05A99A53}" srcOrd="1" destOrd="0" presId="urn:microsoft.com/office/officeart/2005/8/layout/orgChart1"/>
    <dgm:cxn modelId="{8D63D937-5CBF-40BE-BE07-AF6D0D80674C}" type="presParOf" srcId="{6883D759-0062-4E3E-919B-3CBC468C308D}" destId="{0FD06F09-287E-48AA-86FF-B336AB0EC413}" srcOrd="1" destOrd="0" presId="urn:microsoft.com/office/officeart/2005/8/layout/orgChart1"/>
    <dgm:cxn modelId="{E5E65FC3-F485-477A-8E2D-5A61B2024B6A}" type="presParOf" srcId="{0FD06F09-287E-48AA-86FF-B336AB0EC413}" destId="{04D9EB53-3CDA-4C77-9F0D-4DEFE534AA21}" srcOrd="0" destOrd="0" presId="urn:microsoft.com/office/officeart/2005/8/layout/orgChart1"/>
    <dgm:cxn modelId="{0BBBEB6E-77C1-4343-B61B-09A595141117}" type="presParOf" srcId="{0FD06F09-287E-48AA-86FF-B336AB0EC413}" destId="{E6CC118F-072E-438F-90BA-23431CCEC730}" srcOrd="1" destOrd="0" presId="urn:microsoft.com/office/officeart/2005/8/layout/orgChart1"/>
    <dgm:cxn modelId="{1D35D4B4-A23A-45E4-9F19-F2D8C466AD24}" type="presParOf" srcId="{E6CC118F-072E-438F-90BA-23431CCEC730}" destId="{5AD6DCB6-9393-4C8C-B9A6-4AE9E2BCBCC2}" srcOrd="0" destOrd="0" presId="urn:microsoft.com/office/officeart/2005/8/layout/orgChart1"/>
    <dgm:cxn modelId="{2D70E624-5535-4B13-8EE4-C9144AE700D6}" type="presParOf" srcId="{5AD6DCB6-9393-4C8C-B9A6-4AE9E2BCBCC2}" destId="{901866E7-7A7B-4397-A520-0E4F5E83696D}" srcOrd="0" destOrd="0" presId="urn:microsoft.com/office/officeart/2005/8/layout/orgChart1"/>
    <dgm:cxn modelId="{6D678AFA-4B09-42F0-9C97-8555D151E7FD}" type="presParOf" srcId="{5AD6DCB6-9393-4C8C-B9A6-4AE9E2BCBCC2}" destId="{0FB2BA0E-F84D-4F69-A031-3DB7C942FB96}" srcOrd="1" destOrd="0" presId="urn:microsoft.com/office/officeart/2005/8/layout/orgChart1"/>
    <dgm:cxn modelId="{A3EC9E6B-5168-4FEA-A2D3-172F96542DB5}" type="presParOf" srcId="{E6CC118F-072E-438F-90BA-23431CCEC730}" destId="{4DD18B3A-7971-4B31-9F68-28266B4A6332}" srcOrd="1" destOrd="0" presId="urn:microsoft.com/office/officeart/2005/8/layout/orgChart1"/>
    <dgm:cxn modelId="{D8B90812-6135-496D-93A0-8B83407063D1}" type="presParOf" srcId="{E6CC118F-072E-438F-90BA-23431CCEC730}" destId="{581AF211-F975-4BB9-83F0-8A08D7AB4961}" srcOrd="2" destOrd="0" presId="urn:microsoft.com/office/officeart/2005/8/layout/orgChart1"/>
    <dgm:cxn modelId="{BD3CF28E-67C6-489F-B027-F80BE689B50F}" type="presParOf" srcId="{581AF211-F975-4BB9-83F0-8A08D7AB4961}" destId="{A84995B2-DAB3-4887-9996-E88C9751B5E4}" srcOrd="0" destOrd="0" presId="urn:microsoft.com/office/officeart/2005/8/layout/orgChart1"/>
    <dgm:cxn modelId="{6B594DAD-5AF0-4610-B9D3-295229962E98}" type="presParOf" srcId="{581AF211-F975-4BB9-83F0-8A08D7AB4961}" destId="{9C89EBCF-4074-4005-AC6F-E7B1754B172D}" srcOrd="1" destOrd="0" presId="urn:microsoft.com/office/officeart/2005/8/layout/orgChart1"/>
    <dgm:cxn modelId="{B0F3A45F-DC4C-4405-8B7C-2169006C021D}" type="presParOf" srcId="{9C89EBCF-4074-4005-AC6F-E7B1754B172D}" destId="{4DE1BFF6-CA24-4AF9-9C38-1F4E3C5C3BEA}" srcOrd="0" destOrd="0" presId="urn:microsoft.com/office/officeart/2005/8/layout/orgChart1"/>
    <dgm:cxn modelId="{7DE27CD8-94F6-41A2-8FBF-E573585C12AA}" type="presParOf" srcId="{4DE1BFF6-CA24-4AF9-9C38-1F4E3C5C3BEA}" destId="{A76569D2-F025-4D9B-8C61-C059B57DC709}" srcOrd="0" destOrd="0" presId="urn:microsoft.com/office/officeart/2005/8/layout/orgChart1"/>
    <dgm:cxn modelId="{F3A1736F-5074-4F53-AD62-B23E38ACC8BA}" type="presParOf" srcId="{4DE1BFF6-CA24-4AF9-9C38-1F4E3C5C3BEA}" destId="{4A7FFED6-F17E-486E-912C-7648098A2B8A}" srcOrd="1" destOrd="0" presId="urn:microsoft.com/office/officeart/2005/8/layout/orgChart1"/>
    <dgm:cxn modelId="{9C7B9FE6-8C17-4EE5-9A48-D8A0B0B25C36}" type="presParOf" srcId="{9C89EBCF-4074-4005-AC6F-E7B1754B172D}" destId="{A0228D8A-B8AD-4438-AB13-ECFD0C159F5B}" srcOrd="1" destOrd="0" presId="urn:microsoft.com/office/officeart/2005/8/layout/orgChart1"/>
    <dgm:cxn modelId="{79377BF3-6AE4-4295-8C00-0CF631167DDC}" type="presParOf" srcId="{9C89EBCF-4074-4005-AC6F-E7B1754B172D}" destId="{639DE655-8B3B-4464-A0A7-7C6470316107}" srcOrd="2" destOrd="0" presId="urn:microsoft.com/office/officeart/2005/8/layout/orgChart1"/>
    <dgm:cxn modelId="{D26DD5FD-2C7C-4CEC-B1CE-DD351DDCF860}" type="presParOf" srcId="{0FD06F09-287E-48AA-86FF-B336AB0EC413}" destId="{F36E73CF-D507-4426-B6E4-993E66D2DE04}" srcOrd="2" destOrd="0" presId="urn:microsoft.com/office/officeart/2005/8/layout/orgChart1"/>
    <dgm:cxn modelId="{CECCB030-C38B-4C99-9BF5-40B7D8EA89A2}" type="presParOf" srcId="{0FD06F09-287E-48AA-86FF-B336AB0EC413}" destId="{772DC2A5-5B3B-42B7-8E5F-E0E42C226CB9}" srcOrd="3" destOrd="0" presId="urn:microsoft.com/office/officeart/2005/8/layout/orgChart1"/>
    <dgm:cxn modelId="{60BDD479-C0D1-4D9C-8688-AB0ED5644791}" type="presParOf" srcId="{772DC2A5-5B3B-42B7-8E5F-E0E42C226CB9}" destId="{23249BE5-E8C8-49CB-A3B3-C7CF774E6916}" srcOrd="0" destOrd="0" presId="urn:microsoft.com/office/officeart/2005/8/layout/orgChart1"/>
    <dgm:cxn modelId="{95EC58F5-820D-4FB8-AF7C-D7451BC1F7D0}" type="presParOf" srcId="{23249BE5-E8C8-49CB-A3B3-C7CF774E6916}" destId="{87B5FA5E-D4CB-4850-8BE1-C1B557B90FFF}" srcOrd="0" destOrd="0" presId="urn:microsoft.com/office/officeart/2005/8/layout/orgChart1"/>
    <dgm:cxn modelId="{2E0B1C67-E650-42C0-A512-7A4B16765809}" type="presParOf" srcId="{23249BE5-E8C8-49CB-A3B3-C7CF774E6916}" destId="{1AC136C7-7547-4194-B26A-DDD711353658}" srcOrd="1" destOrd="0" presId="urn:microsoft.com/office/officeart/2005/8/layout/orgChart1"/>
    <dgm:cxn modelId="{BF558042-8E78-4EDB-8D7C-E485A7DD9832}" type="presParOf" srcId="{772DC2A5-5B3B-42B7-8E5F-E0E42C226CB9}" destId="{0E2FE6DA-2F57-4A03-B41B-530FE1DF8FF0}" srcOrd="1" destOrd="0" presId="urn:microsoft.com/office/officeart/2005/8/layout/orgChart1"/>
    <dgm:cxn modelId="{C1036119-1083-4BF2-A8DD-716F9D34494C}" type="presParOf" srcId="{772DC2A5-5B3B-42B7-8E5F-E0E42C226CB9}" destId="{D1863B38-E3C0-4C50-9A4B-D601F528EB97}" srcOrd="2" destOrd="0" presId="urn:microsoft.com/office/officeart/2005/8/layout/orgChart1"/>
    <dgm:cxn modelId="{5542CABE-760B-4763-A82B-7FCDF51174ED}" type="presParOf" srcId="{D1863B38-E3C0-4C50-9A4B-D601F528EB97}" destId="{FEE4C986-C339-42F7-91C8-C7C1909A297C}" srcOrd="0" destOrd="0" presId="urn:microsoft.com/office/officeart/2005/8/layout/orgChart1"/>
    <dgm:cxn modelId="{59E2D133-18FB-4C65-8059-AC62618C852B}" type="presParOf" srcId="{D1863B38-E3C0-4C50-9A4B-D601F528EB97}" destId="{B55EE5A6-8AC7-4CF3-AF9E-F36A214F8797}" srcOrd="1" destOrd="0" presId="urn:microsoft.com/office/officeart/2005/8/layout/orgChart1"/>
    <dgm:cxn modelId="{FCA045F5-A94C-44AB-A444-F5E2A10A7F03}" type="presParOf" srcId="{B55EE5A6-8AC7-4CF3-AF9E-F36A214F8797}" destId="{4F9FEAC6-F683-4084-974F-84244662EA45}" srcOrd="0" destOrd="0" presId="urn:microsoft.com/office/officeart/2005/8/layout/orgChart1"/>
    <dgm:cxn modelId="{AB9340FB-644C-414D-9B2B-1520CCEAE6D0}" type="presParOf" srcId="{4F9FEAC6-F683-4084-974F-84244662EA45}" destId="{D52DA94A-337F-404F-B2B1-D9374EC2232A}" srcOrd="0" destOrd="0" presId="urn:microsoft.com/office/officeart/2005/8/layout/orgChart1"/>
    <dgm:cxn modelId="{C478B2B1-6557-4030-A657-661E3ED5BF76}" type="presParOf" srcId="{4F9FEAC6-F683-4084-974F-84244662EA45}" destId="{F70D0ADD-3BCD-4770-8B4F-7962857DA7EB}" srcOrd="1" destOrd="0" presId="urn:microsoft.com/office/officeart/2005/8/layout/orgChart1"/>
    <dgm:cxn modelId="{22514EE6-F579-4C65-88B5-BFCF2C1A790D}" type="presParOf" srcId="{B55EE5A6-8AC7-4CF3-AF9E-F36A214F8797}" destId="{3310796B-5C81-4C76-B158-12C9C4EE7C90}" srcOrd="1" destOrd="0" presId="urn:microsoft.com/office/officeart/2005/8/layout/orgChart1"/>
    <dgm:cxn modelId="{DBB49782-6006-447F-B16D-6111D87B920E}" type="presParOf" srcId="{3310796B-5C81-4C76-B158-12C9C4EE7C90}" destId="{B87B5DC0-DC04-437B-91D3-CF1BB2CFFA4E}" srcOrd="0" destOrd="0" presId="urn:microsoft.com/office/officeart/2005/8/layout/orgChart1"/>
    <dgm:cxn modelId="{9D74DBB0-2A0A-45D4-8B77-82BB6658D162}" type="presParOf" srcId="{3310796B-5C81-4C76-B158-12C9C4EE7C90}" destId="{60A59039-56AB-4C37-82A9-F48188A09B95}" srcOrd="1" destOrd="0" presId="urn:microsoft.com/office/officeart/2005/8/layout/orgChart1"/>
    <dgm:cxn modelId="{93018B7A-E11E-49A8-B2E1-D240861C6BE2}" type="presParOf" srcId="{60A59039-56AB-4C37-82A9-F48188A09B95}" destId="{D3D8CF63-1A8F-4980-B638-8B43AA519D08}" srcOrd="0" destOrd="0" presId="urn:microsoft.com/office/officeart/2005/8/layout/orgChart1"/>
    <dgm:cxn modelId="{51875F40-0A24-441A-9E50-D7F6BA0DBF5A}" type="presParOf" srcId="{D3D8CF63-1A8F-4980-B638-8B43AA519D08}" destId="{239A776D-DF10-45F3-9830-F735E736B990}" srcOrd="0" destOrd="0" presId="urn:microsoft.com/office/officeart/2005/8/layout/orgChart1"/>
    <dgm:cxn modelId="{1518AC91-D6EB-429A-A471-C68433950C29}" type="presParOf" srcId="{D3D8CF63-1A8F-4980-B638-8B43AA519D08}" destId="{415AD7A8-31A1-46C9-8B16-719F2DF504A9}" srcOrd="1" destOrd="0" presId="urn:microsoft.com/office/officeart/2005/8/layout/orgChart1"/>
    <dgm:cxn modelId="{4CF47E22-6482-4B5D-BDD8-8055A770C315}" type="presParOf" srcId="{60A59039-56AB-4C37-82A9-F48188A09B95}" destId="{5CB6D980-B1CF-4AF5-B29B-D688511745BB}" srcOrd="1" destOrd="0" presId="urn:microsoft.com/office/officeart/2005/8/layout/orgChart1"/>
    <dgm:cxn modelId="{7F90FD43-3A29-4908-B13C-18376D5AAB63}" type="presParOf" srcId="{5CB6D980-B1CF-4AF5-B29B-D688511745BB}" destId="{46D5412E-B1E6-49B2-BBA8-1F100B2CBCDC}" srcOrd="0" destOrd="0" presId="urn:microsoft.com/office/officeart/2005/8/layout/orgChart1"/>
    <dgm:cxn modelId="{8E191E68-551B-41E5-9D68-3BC4EB02AC85}" type="presParOf" srcId="{5CB6D980-B1CF-4AF5-B29B-D688511745BB}" destId="{6CF6DF78-2CE1-4DCD-874E-653B7773BC43}" srcOrd="1" destOrd="0" presId="urn:microsoft.com/office/officeart/2005/8/layout/orgChart1"/>
    <dgm:cxn modelId="{7967F3F2-EF13-4D3D-98F1-3E633650E046}" type="presParOf" srcId="{6CF6DF78-2CE1-4DCD-874E-653B7773BC43}" destId="{B89010DF-3F40-4F73-AB59-669E21780786}" srcOrd="0" destOrd="0" presId="urn:microsoft.com/office/officeart/2005/8/layout/orgChart1"/>
    <dgm:cxn modelId="{BDED8A51-402C-4941-B41B-0D67251E0856}" type="presParOf" srcId="{B89010DF-3F40-4F73-AB59-669E21780786}" destId="{9E48BF20-EDEC-4FFC-BFAE-222375073A70}" srcOrd="0" destOrd="0" presId="urn:microsoft.com/office/officeart/2005/8/layout/orgChart1"/>
    <dgm:cxn modelId="{4C8A3469-0077-4EE1-BED1-BE5D9340117B}" type="presParOf" srcId="{B89010DF-3F40-4F73-AB59-669E21780786}" destId="{27A82441-C587-4F26-90E5-B5C98658EBF4}" srcOrd="1" destOrd="0" presId="urn:microsoft.com/office/officeart/2005/8/layout/orgChart1"/>
    <dgm:cxn modelId="{F6C7B7E3-90A2-470E-98FF-5AFA1025894F}" type="presParOf" srcId="{6CF6DF78-2CE1-4DCD-874E-653B7773BC43}" destId="{3D30F58B-763C-41A8-940B-D3BF7F8350E6}" srcOrd="1" destOrd="0" presId="urn:microsoft.com/office/officeart/2005/8/layout/orgChart1"/>
    <dgm:cxn modelId="{0327566F-7D00-4BD5-A8E0-0D42A421701F}" type="presParOf" srcId="{3D30F58B-763C-41A8-940B-D3BF7F8350E6}" destId="{804B748C-F73E-4A32-BAC0-6DAEBB6DDA59}" srcOrd="0" destOrd="0" presId="urn:microsoft.com/office/officeart/2005/8/layout/orgChart1"/>
    <dgm:cxn modelId="{DC1D7881-7265-4008-909E-CDE53D041EF8}" type="presParOf" srcId="{3D30F58B-763C-41A8-940B-D3BF7F8350E6}" destId="{A63D3198-1331-49CD-BD48-E62B02B191A6}" srcOrd="1" destOrd="0" presId="urn:microsoft.com/office/officeart/2005/8/layout/orgChart1"/>
    <dgm:cxn modelId="{14575AAB-4378-4143-B518-FC0E20D6CBE1}" type="presParOf" srcId="{A63D3198-1331-49CD-BD48-E62B02B191A6}" destId="{82D1A764-D342-498F-BA78-59A54065E8C5}" srcOrd="0" destOrd="0" presId="urn:microsoft.com/office/officeart/2005/8/layout/orgChart1"/>
    <dgm:cxn modelId="{F4D8EFDC-7AD0-4907-B3CA-96F73E68411C}" type="presParOf" srcId="{82D1A764-D342-498F-BA78-59A54065E8C5}" destId="{05B20479-3984-45AA-8823-B3247C6141B5}" srcOrd="0" destOrd="0" presId="urn:microsoft.com/office/officeart/2005/8/layout/orgChart1"/>
    <dgm:cxn modelId="{B77DFC07-ABC4-4631-AB58-085CCD51773A}" type="presParOf" srcId="{82D1A764-D342-498F-BA78-59A54065E8C5}" destId="{794E4B9D-66D7-413B-9018-E4806AA8B523}" srcOrd="1" destOrd="0" presId="urn:microsoft.com/office/officeart/2005/8/layout/orgChart1"/>
    <dgm:cxn modelId="{AD867FA7-0C0E-41CC-A394-66F2B55BF32D}" type="presParOf" srcId="{A63D3198-1331-49CD-BD48-E62B02B191A6}" destId="{2B5A4D82-3EAC-432C-B2B3-1E494446CDE2}" srcOrd="1" destOrd="0" presId="urn:microsoft.com/office/officeart/2005/8/layout/orgChart1"/>
    <dgm:cxn modelId="{B81552A3-FE85-42F4-B4B3-894E09E0B3A0}" type="presParOf" srcId="{A63D3198-1331-49CD-BD48-E62B02B191A6}" destId="{3680DF06-BD46-49DD-9440-E46CFFC63027}" srcOrd="2" destOrd="0" presId="urn:microsoft.com/office/officeart/2005/8/layout/orgChart1"/>
    <dgm:cxn modelId="{030DA8C8-29E2-452E-B3E4-390C07275B43}" type="presParOf" srcId="{6CF6DF78-2CE1-4DCD-874E-653B7773BC43}" destId="{6FBF5E16-E57A-4844-A263-C5037B3A7373}" srcOrd="2" destOrd="0" presId="urn:microsoft.com/office/officeart/2005/8/layout/orgChart1"/>
    <dgm:cxn modelId="{5E326085-667F-4FE0-9D21-9302E5131DD5}" type="presParOf" srcId="{60A59039-56AB-4C37-82A9-F48188A09B95}" destId="{46C37B60-9066-4C3E-A411-C58EF8155CF4}" srcOrd="2" destOrd="0" presId="urn:microsoft.com/office/officeart/2005/8/layout/orgChart1"/>
    <dgm:cxn modelId="{BB27E2BE-C8AC-4DF7-B9BD-D1FC19A0F7CA}" type="presParOf" srcId="{B55EE5A6-8AC7-4CF3-AF9E-F36A214F8797}" destId="{3B117D19-5EF8-4295-8682-488D4A4897B8}" srcOrd="2" destOrd="0" presId="urn:microsoft.com/office/officeart/2005/8/layout/orgChart1"/>
    <dgm:cxn modelId="{B026FC26-1772-4CD6-A6E7-80515962C37A}" type="presParOf" srcId="{0FD06F09-287E-48AA-86FF-B336AB0EC413}" destId="{9CFED1F4-83D1-462E-94BC-68A3D58B5E19}" srcOrd="4" destOrd="0" presId="urn:microsoft.com/office/officeart/2005/8/layout/orgChart1"/>
    <dgm:cxn modelId="{6709A0A4-7DFA-4748-BA47-4AB8ABD47A7F}" type="presParOf" srcId="{0FD06F09-287E-48AA-86FF-B336AB0EC413}" destId="{08DC781C-248A-4BC0-B495-1B5E11BC7CA4}" srcOrd="5" destOrd="0" presId="urn:microsoft.com/office/officeart/2005/8/layout/orgChart1"/>
    <dgm:cxn modelId="{EC9C291F-E394-4DFE-BE69-8D598331BE91}" type="presParOf" srcId="{08DC781C-248A-4BC0-B495-1B5E11BC7CA4}" destId="{C8F79B7D-A4AF-4AB0-B9D6-434605E337F0}" srcOrd="0" destOrd="0" presId="urn:microsoft.com/office/officeart/2005/8/layout/orgChart1"/>
    <dgm:cxn modelId="{CC871734-894E-461E-808E-0A28C87C53BE}" type="presParOf" srcId="{C8F79B7D-A4AF-4AB0-B9D6-434605E337F0}" destId="{113B0939-1CDC-48FA-9F63-1EA04BCA2A32}" srcOrd="0" destOrd="0" presId="urn:microsoft.com/office/officeart/2005/8/layout/orgChart1"/>
    <dgm:cxn modelId="{AF20AA1F-6902-491B-B573-81EC8591FEF0}" type="presParOf" srcId="{C8F79B7D-A4AF-4AB0-B9D6-434605E337F0}" destId="{8FA4586F-8E2D-4908-833E-A2683FDC8C60}" srcOrd="1" destOrd="0" presId="urn:microsoft.com/office/officeart/2005/8/layout/orgChart1"/>
    <dgm:cxn modelId="{F361B1D6-ADE1-43DE-A83C-E891312A33D5}" type="presParOf" srcId="{08DC781C-248A-4BC0-B495-1B5E11BC7CA4}" destId="{C28C97F4-403C-402C-985F-B6549EF93474}" srcOrd="1" destOrd="0" presId="urn:microsoft.com/office/officeart/2005/8/layout/orgChart1"/>
    <dgm:cxn modelId="{067EFFDE-D530-40F6-85D4-0D55117D184D}" type="presParOf" srcId="{C28C97F4-403C-402C-985F-B6549EF93474}" destId="{24DFCA04-6401-4337-BF27-28A594EFFABF}" srcOrd="0" destOrd="0" presId="urn:microsoft.com/office/officeart/2005/8/layout/orgChart1"/>
    <dgm:cxn modelId="{48048DB0-2F34-461F-9803-BB2643738922}" type="presParOf" srcId="{C28C97F4-403C-402C-985F-B6549EF93474}" destId="{298A7C81-421A-4B2B-AC11-E0447E10A747}" srcOrd="1" destOrd="0" presId="urn:microsoft.com/office/officeart/2005/8/layout/orgChart1"/>
    <dgm:cxn modelId="{F73B0135-8290-4FFD-958D-69501757B73C}" type="presParOf" srcId="{298A7C81-421A-4B2B-AC11-E0447E10A747}" destId="{8AC5E75C-5354-473F-98D6-BA3331EC40EC}" srcOrd="0" destOrd="0" presId="urn:microsoft.com/office/officeart/2005/8/layout/orgChart1"/>
    <dgm:cxn modelId="{7A00FD87-D045-4C07-9DB8-80CDE76CFD4E}" type="presParOf" srcId="{8AC5E75C-5354-473F-98D6-BA3331EC40EC}" destId="{342670F5-0307-4344-B502-26E3B10DD3C2}" srcOrd="0" destOrd="0" presId="urn:microsoft.com/office/officeart/2005/8/layout/orgChart1"/>
    <dgm:cxn modelId="{23E70DE8-AC32-4E64-BCE0-9C905E915BCA}" type="presParOf" srcId="{8AC5E75C-5354-473F-98D6-BA3331EC40EC}" destId="{FE7D153B-6AF3-4FD4-B96C-A36B1C54DC29}" srcOrd="1" destOrd="0" presId="urn:microsoft.com/office/officeart/2005/8/layout/orgChart1"/>
    <dgm:cxn modelId="{06771255-A916-4F6D-8040-CA7EF969D8A9}" type="presParOf" srcId="{298A7C81-421A-4B2B-AC11-E0447E10A747}" destId="{22D2F454-9204-42FD-91E4-1569BCAA53FF}" srcOrd="1" destOrd="0" presId="urn:microsoft.com/office/officeart/2005/8/layout/orgChart1"/>
    <dgm:cxn modelId="{651BDE96-23AE-47F8-94C0-3B47F606C23B}" type="presParOf" srcId="{298A7C81-421A-4B2B-AC11-E0447E10A747}" destId="{5FA9BD27-F77F-4D61-AA88-F8EA9DDAEF46}" srcOrd="2" destOrd="0" presId="urn:microsoft.com/office/officeart/2005/8/layout/orgChart1"/>
    <dgm:cxn modelId="{D30CDB79-F5E9-44C4-9DC3-CBB968F129AB}" type="presParOf" srcId="{C28C97F4-403C-402C-985F-B6549EF93474}" destId="{7DC652DA-AF20-415C-BA17-8E28C628760B}" srcOrd="2" destOrd="0" presId="urn:microsoft.com/office/officeart/2005/8/layout/orgChart1"/>
    <dgm:cxn modelId="{4766FE23-FAF4-448C-87DE-62353579BACA}" type="presParOf" srcId="{C28C97F4-403C-402C-985F-B6549EF93474}" destId="{A9A7DC34-DB77-4FDE-9032-29473243DC6D}" srcOrd="3" destOrd="0" presId="urn:microsoft.com/office/officeart/2005/8/layout/orgChart1"/>
    <dgm:cxn modelId="{DA747589-9D83-4694-915A-40C225DFB42B}" type="presParOf" srcId="{A9A7DC34-DB77-4FDE-9032-29473243DC6D}" destId="{83EE5580-1637-4048-88FE-D76510513C13}" srcOrd="0" destOrd="0" presId="urn:microsoft.com/office/officeart/2005/8/layout/orgChart1"/>
    <dgm:cxn modelId="{06113B67-850C-4A77-8593-74BC6B6EDB0A}" type="presParOf" srcId="{83EE5580-1637-4048-88FE-D76510513C13}" destId="{8E2642E9-8D4C-4E55-AA27-ECAAA697D575}" srcOrd="0" destOrd="0" presId="urn:microsoft.com/office/officeart/2005/8/layout/orgChart1"/>
    <dgm:cxn modelId="{FE062006-85E7-4E57-9036-6B974588EF44}" type="presParOf" srcId="{83EE5580-1637-4048-88FE-D76510513C13}" destId="{130B1412-00AC-41EB-AA22-F2B60593763D}" srcOrd="1" destOrd="0" presId="urn:microsoft.com/office/officeart/2005/8/layout/orgChart1"/>
    <dgm:cxn modelId="{14FE67A1-E50F-4685-932A-1F355896AA3E}" type="presParOf" srcId="{A9A7DC34-DB77-4FDE-9032-29473243DC6D}" destId="{E9C3A623-1E84-4F68-8885-CB8EF80E4BD5}" srcOrd="1" destOrd="0" presId="urn:microsoft.com/office/officeart/2005/8/layout/orgChart1"/>
    <dgm:cxn modelId="{C3B0E04A-C882-49B0-B383-1F60A1414629}" type="presParOf" srcId="{A9A7DC34-DB77-4FDE-9032-29473243DC6D}" destId="{F09BBC07-59D1-42D0-9F69-4569F7F5809C}" srcOrd="2" destOrd="0" presId="urn:microsoft.com/office/officeart/2005/8/layout/orgChart1"/>
    <dgm:cxn modelId="{BA85585C-E569-46CA-A9BA-2E4C1C68C5D8}" type="presParOf" srcId="{08DC781C-248A-4BC0-B495-1B5E11BC7CA4}" destId="{A2D4CE69-2D4D-4F38-92F3-2D75A6139578}" srcOrd="2" destOrd="0" presId="urn:microsoft.com/office/officeart/2005/8/layout/orgChart1"/>
    <dgm:cxn modelId="{EAA75E41-EDA6-4249-AA83-0DAE57B35C37}" type="presParOf" srcId="{0FD06F09-287E-48AA-86FF-B336AB0EC413}" destId="{29916944-5E53-4F05-8142-304C1C05B8F9}" srcOrd="6" destOrd="0" presId="urn:microsoft.com/office/officeart/2005/8/layout/orgChart1"/>
    <dgm:cxn modelId="{4EBC1673-4B45-4DD1-865F-335782F4D85F}" type="presParOf" srcId="{0FD06F09-287E-48AA-86FF-B336AB0EC413}" destId="{7D4B7F5F-9277-4AFC-A623-9E14894109E3}" srcOrd="7" destOrd="0" presId="urn:microsoft.com/office/officeart/2005/8/layout/orgChart1"/>
    <dgm:cxn modelId="{DDD3694E-4FF9-40E2-8DF6-86A6EE35F3F7}" type="presParOf" srcId="{7D4B7F5F-9277-4AFC-A623-9E14894109E3}" destId="{404FAD80-3D01-4A61-B9A3-F13207C6B742}" srcOrd="0" destOrd="0" presId="urn:microsoft.com/office/officeart/2005/8/layout/orgChart1"/>
    <dgm:cxn modelId="{2CB46ADF-7EC7-4DE7-9A70-81DA967FC5FC}" type="presParOf" srcId="{404FAD80-3D01-4A61-B9A3-F13207C6B742}" destId="{4BB1A64E-F392-4F00-A55B-086DAA63812A}" srcOrd="0" destOrd="0" presId="urn:microsoft.com/office/officeart/2005/8/layout/orgChart1"/>
    <dgm:cxn modelId="{93469264-74BF-456D-BD1B-F62C061BC1E3}" type="presParOf" srcId="{404FAD80-3D01-4A61-B9A3-F13207C6B742}" destId="{AEDE6F51-C7A6-4EF0-8615-A69259495732}" srcOrd="1" destOrd="0" presId="urn:microsoft.com/office/officeart/2005/8/layout/orgChart1"/>
    <dgm:cxn modelId="{084B9C8C-5EA7-4D19-A885-23B336D62B07}" type="presParOf" srcId="{7D4B7F5F-9277-4AFC-A623-9E14894109E3}" destId="{253C7D7F-8524-48F1-BC07-16E7D34519BD}" srcOrd="1" destOrd="0" presId="urn:microsoft.com/office/officeart/2005/8/layout/orgChart1"/>
    <dgm:cxn modelId="{69A2C638-9FAB-4087-9368-CE3DFD45A591}" type="presParOf" srcId="{253C7D7F-8524-48F1-BC07-16E7D34519BD}" destId="{4D312D90-FF46-4439-8BC8-619BA6097909}" srcOrd="0" destOrd="0" presId="urn:microsoft.com/office/officeart/2005/8/layout/orgChart1"/>
    <dgm:cxn modelId="{304BF84A-2BAE-4C8E-9550-04A40A410D6C}" type="presParOf" srcId="{253C7D7F-8524-48F1-BC07-16E7D34519BD}" destId="{0A26EB9B-B8D0-44E5-B131-A045C130F087}" srcOrd="1" destOrd="0" presId="urn:microsoft.com/office/officeart/2005/8/layout/orgChart1"/>
    <dgm:cxn modelId="{C8D574B3-3A5C-4E1A-8E5C-D1938676E9F4}" type="presParOf" srcId="{0A26EB9B-B8D0-44E5-B131-A045C130F087}" destId="{91F45491-CBBA-4506-95F6-F454A91E4D5A}" srcOrd="0" destOrd="0" presId="urn:microsoft.com/office/officeart/2005/8/layout/orgChart1"/>
    <dgm:cxn modelId="{2A900B45-D627-450A-9FE4-A3AFBE01C8AF}" type="presParOf" srcId="{91F45491-CBBA-4506-95F6-F454A91E4D5A}" destId="{BFAA5651-4BCD-42C7-8E09-4D0C03FCF079}" srcOrd="0" destOrd="0" presId="urn:microsoft.com/office/officeart/2005/8/layout/orgChart1"/>
    <dgm:cxn modelId="{F3D37E63-0289-438B-B288-3F61107DB5FD}" type="presParOf" srcId="{91F45491-CBBA-4506-95F6-F454A91E4D5A}" destId="{5B83D94E-C015-44BA-A7A7-8AC47965BC29}" srcOrd="1" destOrd="0" presId="urn:microsoft.com/office/officeart/2005/8/layout/orgChart1"/>
    <dgm:cxn modelId="{462E8937-7DEF-44A3-9577-0F42A3A69FDE}" type="presParOf" srcId="{0A26EB9B-B8D0-44E5-B131-A045C130F087}" destId="{7D3E78BD-0ED6-4A27-B4D2-955E98C968B3}" srcOrd="1" destOrd="0" presId="urn:microsoft.com/office/officeart/2005/8/layout/orgChart1"/>
    <dgm:cxn modelId="{01963461-FAA0-4BAF-BB9D-059D5F6F97ED}" type="presParOf" srcId="{7D3E78BD-0ED6-4A27-B4D2-955E98C968B3}" destId="{B626B739-6408-4189-9E4F-5C26C93C17C4}" srcOrd="0" destOrd="0" presId="urn:microsoft.com/office/officeart/2005/8/layout/orgChart1"/>
    <dgm:cxn modelId="{53AFB6CC-A14C-4991-B590-B6B466744CA9}" type="presParOf" srcId="{7D3E78BD-0ED6-4A27-B4D2-955E98C968B3}" destId="{60B6FED9-F244-4F82-B506-FB9C61C11452}" srcOrd="1" destOrd="0" presId="urn:microsoft.com/office/officeart/2005/8/layout/orgChart1"/>
    <dgm:cxn modelId="{7ACB4469-6792-41AA-A61F-BE3CEE04151E}" type="presParOf" srcId="{60B6FED9-F244-4F82-B506-FB9C61C11452}" destId="{791C0AC6-4E15-404F-84C4-EA85B0605BFD}" srcOrd="0" destOrd="0" presId="urn:microsoft.com/office/officeart/2005/8/layout/orgChart1"/>
    <dgm:cxn modelId="{A4C81721-5CBF-4BD1-83CC-448F0CC0CAF6}" type="presParOf" srcId="{791C0AC6-4E15-404F-84C4-EA85B0605BFD}" destId="{3A0D00D9-2657-4D5E-B2AE-C70997CA595A}" srcOrd="0" destOrd="0" presId="urn:microsoft.com/office/officeart/2005/8/layout/orgChart1"/>
    <dgm:cxn modelId="{207D862F-CB6D-4843-A118-37DE8F5E151A}" type="presParOf" srcId="{791C0AC6-4E15-404F-84C4-EA85B0605BFD}" destId="{E0E40137-756E-41B8-AB3C-D429D7EBB450}" srcOrd="1" destOrd="0" presId="urn:microsoft.com/office/officeart/2005/8/layout/orgChart1"/>
    <dgm:cxn modelId="{742FCCE3-0695-4E79-80A2-BE83F79A2B22}" type="presParOf" srcId="{60B6FED9-F244-4F82-B506-FB9C61C11452}" destId="{B9BF6C6F-C568-4B25-9DD7-F926905BE5BD}" srcOrd="1" destOrd="0" presId="urn:microsoft.com/office/officeart/2005/8/layout/orgChart1"/>
    <dgm:cxn modelId="{A3658806-4028-44A0-978D-C9CDA9811187}" type="presParOf" srcId="{B9BF6C6F-C568-4B25-9DD7-F926905BE5BD}" destId="{8A81A3DF-1BD7-47DF-AA1B-52544B72C43F}" srcOrd="0" destOrd="0" presId="urn:microsoft.com/office/officeart/2005/8/layout/orgChart1"/>
    <dgm:cxn modelId="{CDAC53C8-CC19-462A-A02B-98FDE6011124}" type="presParOf" srcId="{B9BF6C6F-C568-4B25-9DD7-F926905BE5BD}" destId="{9A5ADADC-2E3B-43B2-B5B7-502307545CAE}" srcOrd="1" destOrd="0" presId="urn:microsoft.com/office/officeart/2005/8/layout/orgChart1"/>
    <dgm:cxn modelId="{9671F636-5D04-4A48-B327-24FCF39488AF}" type="presParOf" srcId="{9A5ADADC-2E3B-43B2-B5B7-502307545CAE}" destId="{B037568C-5499-4781-A9BE-AD5B1C1D1EBE}" srcOrd="0" destOrd="0" presId="urn:microsoft.com/office/officeart/2005/8/layout/orgChart1"/>
    <dgm:cxn modelId="{7C060470-9A89-4E9F-BAEE-934072AEF26D}" type="presParOf" srcId="{B037568C-5499-4781-A9BE-AD5B1C1D1EBE}" destId="{FCA4D6F1-8292-4D38-A498-F44E5C4C3AF6}" srcOrd="0" destOrd="0" presId="urn:microsoft.com/office/officeart/2005/8/layout/orgChart1"/>
    <dgm:cxn modelId="{F8C4DD79-1B74-4F48-80F4-ABFDA34EB6C4}" type="presParOf" srcId="{B037568C-5499-4781-A9BE-AD5B1C1D1EBE}" destId="{A6763382-94BE-4025-9A1F-E1AEFE6C4C60}" srcOrd="1" destOrd="0" presId="urn:microsoft.com/office/officeart/2005/8/layout/orgChart1"/>
    <dgm:cxn modelId="{FC715DF6-C530-45C6-8F7F-F525F930DD2B}" type="presParOf" srcId="{9A5ADADC-2E3B-43B2-B5B7-502307545CAE}" destId="{884FC815-7087-45A7-83AE-4FDEC532E7DB}" srcOrd="1" destOrd="0" presId="urn:microsoft.com/office/officeart/2005/8/layout/orgChart1"/>
    <dgm:cxn modelId="{B224E800-6830-4046-ABBD-7807C8202E56}" type="presParOf" srcId="{884FC815-7087-45A7-83AE-4FDEC532E7DB}" destId="{2970512A-7228-4940-9949-EB154B86B620}" srcOrd="0" destOrd="0" presId="urn:microsoft.com/office/officeart/2005/8/layout/orgChart1"/>
    <dgm:cxn modelId="{6420DA00-11B7-4682-B868-0B9ACAF90F9E}" type="presParOf" srcId="{884FC815-7087-45A7-83AE-4FDEC532E7DB}" destId="{6DFAD1ED-EFD6-40C9-82CD-79A4FEFFF3E2}" srcOrd="1" destOrd="0" presId="urn:microsoft.com/office/officeart/2005/8/layout/orgChart1"/>
    <dgm:cxn modelId="{35EA0BB0-50DD-45AA-AD8B-06A7105AA93B}" type="presParOf" srcId="{6DFAD1ED-EFD6-40C9-82CD-79A4FEFFF3E2}" destId="{5BFB4CBD-D52D-4B65-9A77-04963CE19A90}" srcOrd="0" destOrd="0" presId="urn:microsoft.com/office/officeart/2005/8/layout/orgChart1"/>
    <dgm:cxn modelId="{B5F11F2B-92AD-47AD-A865-007141484711}" type="presParOf" srcId="{5BFB4CBD-D52D-4B65-9A77-04963CE19A90}" destId="{23E07B5C-C01B-44DC-AE40-8E7797B9BCDC}" srcOrd="0" destOrd="0" presId="urn:microsoft.com/office/officeart/2005/8/layout/orgChart1"/>
    <dgm:cxn modelId="{1335E531-760E-49EB-AC26-8F1EB4BB7AFB}" type="presParOf" srcId="{5BFB4CBD-D52D-4B65-9A77-04963CE19A90}" destId="{0AFD4DAE-9D87-4C10-ABA9-85DED8D679E4}" srcOrd="1" destOrd="0" presId="urn:microsoft.com/office/officeart/2005/8/layout/orgChart1"/>
    <dgm:cxn modelId="{3FDDA117-38AB-4B56-ABF9-EF33EC842AC0}" type="presParOf" srcId="{6DFAD1ED-EFD6-40C9-82CD-79A4FEFFF3E2}" destId="{1B4B34FF-B40D-48C3-8055-9BCC17FEB31B}" srcOrd="1" destOrd="0" presId="urn:microsoft.com/office/officeart/2005/8/layout/orgChart1"/>
    <dgm:cxn modelId="{23216681-D3BC-4280-8E68-08439C3C6746}" type="presParOf" srcId="{6DFAD1ED-EFD6-40C9-82CD-79A4FEFFF3E2}" destId="{76BB70F9-2011-486F-AFD1-50BCD47BCDEE}" srcOrd="2" destOrd="0" presId="urn:microsoft.com/office/officeart/2005/8/layout/orgChart1"/>
    <dgm:cxn modelId="{C248EB24-A659-48D0-A8D2-5C0A48611F89}" type="presParOf" srcId="{9A5ADADC-2E3B-43B2-B5B7-502307545CAE}" destId="{5E2373FD-B8D0-40C1-80EB-7DA1E592E0D3}" srcOrd="2" destOrd="0" presId="urn:microsoft.com/office/officeart/2005/8/layout/orgChart1"/>
    <dgm:cxn modelId="{F31490F6-166B-4DF5-B88E-47F4D404B7EC}" type="presParOf" srcId="{60B6FED9-F244-4F82-B506-FB9C61C11452}" destId="{9FA2004A-2455-4BBA-AE37-8B412E5AD945}" srcOrd="2" destOrd="0" presId="urn:microsoft.com/office/officeart/2005/8/layout/orgChart1"/>
    <dgm:cxn modelId="{7D14C963-E8D9-4BED-AD87-C4239A2E3D22}" type="presParOf" srcId="{0A26EB9B-B8D0-44E5-B131-A045C130F087}" destId="{612FB88B-AD08-49B4-8CE4-673AE27BE33A}" srcOrd="2" destOrd="0" presId="urn:microsoft.com/office/officeart/2005/8/layout/orgChart1"/>
    <dgm:cxn modelId="{ADC07DD1-33BB-43EF-A81F-6B503DE59B0C}" type="presParOf" srcId="{7D4B7F5F-9277-4AFC-A623-9E14894109E3}" destId="{0F4B1003-233F-4CE8-8E09-78F9878A8EF5}" srcOrd="2" destOrd="0" presId="urn:microsoft.com/office/officeart/2005/8/layout/orgChart1"/>
    <dgm:cxn modelId="{795043E9-049F-4B11-B519-04DCAF7E546C}" type="presParOf" srcId="{6883D759-0062-4E3E-919B-3CBC468C308D}" destId="{AB1D2D74-CBE0-4FB3-A4A8-BA64548779D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F34428-D2B0-4F72-9AFC-7B7D46F14BFC}"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zh-TW" altLang="en-US"/>
        </a:p>
      </dgm:t>
    </dgm:pt>
    <dgm:pt modelId="{102CC8A3-6054-4B86-8368-6ED74B7F28C8}">
      <dgm:prSet phldrT="[文字]"/>
      <dgm:spPr/>
      <dgm:t>
        <a:bodyPr/>
        <a:lstStyle/>
        <a:p>
          <a:r>
            <a:rPr lang="en-US" dirty="0" smtClean="0"/>
            <a:t>Book 5 Lesson 4 (Kang </a:t>
          </a:r>
          <a:r>
            <a:rPr lang="en-US" dirty="0" err="1" smtClean="0"/>
            <a:t>Hsuan</a:t>
          </a:r>
          <a:r>
            <a:rPr lang="en-US" dirty="0" smtClean="0"/>
            <a:t> Publishing)</a:t>
          </a:r>
          <a:endParaRPr lang="zh-TW" altLang="en-US" dirty="0"/>
        </a:p>
      </dgm:t>
    </dgm:pt>
    <dgm:pt modelId="{65CBBFC1-00AD-4A35-BF3C-92143EE5CFFA}" type="parTrans" cxnId="{94F374EE-3F77-442D-ACFE-4AADCEF93B79}">
      <dgm:prSet/>
      <dgm:spPr/>
      <dgm:t>
        <a:bodyPr/>
        <a:lstStyle/>
        <a:p>
          <a:endParaRPr lang="zh-TW" altLang="en-US"/>
        </a:p>
      </dgm:t>
    </dgm:pt>
    <dgm:pt modelId="{99C26079-DFA9-4B90-A569-ABDEBD86AF5F}" type="sibTrans" cxnId="{94F374EE-3F77-442D-ACFE-4AADCEF93B79}">
      <dgm:prSet/>
      <dgm:spPr/>
      <dgm:t>
        <a:bodyPr/>
        <a:lstStyle/>
        <a:p>
          <a:endParaRPr lang="zh-TW" altLang="en-US"/>
        </a:p>
      </dgm:t>
    </dgm:pt>
    <dgm:pt modelId="{4E9B1E3D-E6AC-411B-BC65-077446F0166B}">
      <dgm:prSet phldrT="[文字]"/>
      <dgm:spPr/>
      <dgm:t>
        <a:bodyPr/>
        <a:lstStyle/>
        <a:p>
          <a:r>
            <a:rPr lang="en-US" altLang="zh-TW" dirty="0" smtClean="0"/>
            <a:t>Vocabulary</a:t>
          </a:r>
          <a:endParaRPr lang="zh-TW" altLang="en-US" dirty="0"/>
        </a:p>
      </dgm:t>
    </dgm:pt>
    <dgm:pt modelId="{32F33F83-9E72-4F5E-97BF-A23BA160E6B9}" type="parTrans" cxnId="{F6EC5673-02DB-4939-A2A8-01A0859B48F4}">
      <dgm:prSet/>
      <dgm:spPr/>
      <dgm:t>
        <a:bodyPr/>
        <a:lstStyle/>
        <a:p>
          <a:endParaRPr lang="zh-TW" altLang="en-US"/>
        </a:p>
      </dgm:t>
    </dgm:pt>
    <dgm:pt modelId="{13AFE38E-9E0C-40E3-852F-892231A7A568}" type="sibTrans" cxnId="{F6EC5673-02DB-4939-A2A8-01A0859B48F4}">
      <dgm:prSet/>
      <dgm:spPr/>
      <dgm:t>
        <a:bodyPr/>
        <a:lstStyle/>
        <a:p>
          <a:endParaRPr lang="zh-TW" altLang="en-US"/>
        </a:p>
      </dgm:t>
    </dgm:pt>
    <dgm:pt modelId="{0D04414D-8E56-426E-A258-2DDE07A6417B}">
      <dgm:prSet phldrT="[文字]"/>
      <dgm:spPr/>
      <dgm:t>
        <a:bodyPr/>
        <a:lstStyle/>
        <a:p>
          <a:r>
            <a:rPr lang="zh-TW" altLang="en-US" dirty="0" smtClean="0"/>
            <a:t>利用</a:t>
          </a:r>
          <a:r>
            <a:rPr lang="en-US" altLang="zh-TW" dirty="0" smtClean="0"/>
            <a:t>”vocabulary wizard” </a:t>
          </a:r>
          <a:r>
            <a:rPr lang="zh-TW" altLang="en-US" dirty="0" smtClean="0"/>
            <a:t>學習單，分組利用本課單字造句</a:t>
          </a:r>
          <a:endParaRPr lang="zh-TW" altLang="en-US" dirty="0"/>
        </a:p>
      </dgm:t>
    </dgm:pt>
    <dgm:pt modelId="{3F8170F8-BE87-40C4-B337-2FE248AA161B}" type="parTrans" cxnId="{344EB4D6-1B87-4210-89AC-3949FE2A0529}">
      <dgm:prSet/>
      <dgm:spPr/>
      <dgm:t>
        <a:bodyPr/>
        <a:lstStyle/>
        <a:p>
          <a:endParaRPr lang="zh-TW" altLang="en-US"/>
        </a:p>
      </dgm:t>
    </dgm:pt>
    <dgm:pt modelId="{03BF12A1-C49C-4912-8EB9-72C9ABFFDC3A}" type="sibTrans" cxnId="{344EB4D6-1B87-4210-89AC-3949FE2A0529}">
      <dgm:prSet/>
      <dgm:spPr/>
      <dgm:t>
        <a:bodyPr/>
        <a:lstStyle/>
        <a:p>
          <a:endParaRPr lang="zh-TW" altLang="en-US"/>
        </a:p>
      </dgm:t>
    </dgm:pt>
    <dgm:pt modelId="{75914DF7-47FB-4EE7-8EAC-5815935D96D4}">
      <dgm:prSet phldrT="[文字]"/>
      <dgm:spPr/>
      <dgm:t>
        <a:bodyPr/>
        <a:lstStyle/>
        <a:p>
          <a:r>
            <a:rPr lang="zh-TW" altLang="en-US" dirty="0" smtClean="0"/>
            <a:t>各組創造的句子，經老師訂正後，即為評量單字學習成果的工具</a:t>
          </a:r>
          <a:r>
            <a:rPr lang="en-US" altLang="zh-TW" dirty="0" smtClean="0"/>
            <a:t>—</a:t>
          </a:r>
          <a:r>
            <a:rPr lang="zh-TW" altLang="en-US" dirty="0" smtClean="0"/>
            <a:t>試題</a:t>
          </a:r>
          <a:endParaRPr lang="en-US" altLang="zh-TW" dirty="0" smtClean="0"/>
        </a:p>
      </dgm:t>
    </dgm:pt>
    <dgm:pt modelId="{EDB8967D-233A-4E47-BEBB-BDEFD44BEF05}" type="parTrans" cxnId="{5D3085F3-7807-439E-A1C3-C0543D947417}">
      <dgm:prSet/>
      <dgm:spPr/>
      <dgm:t>
        <a:bodyPr/>
        <a:lstStyle/>
        <a:p>
          <a:endParaRPr lang="zh-TW" altLang="en-US"/>
        </a:p>
      </dgm:t>
    </dgm:pt>
    <dgm:pt modelId="{99E072FC-5F19-49F2-9E72-24E6DC3FC9E6}" type="sibTrans" cxnId="{5D3085F3-7807-439E-A1C3-C0543D947417}">
      <dgm:prSet/>
      <dgm:spPr/>
      <dgm:t>
        <a:bodyPr/>
        <a:lstStyle/>
        <a:p>
          <a:endParaRPr lang="zh-TW" altLang="en-US"/>
        </a:p>
      </dgm:t>
    </dgm:pt>
    <dgm:pt modelId="{9CF05BEA-BA24-4BBC-8832-F589DFE7423F}">
      <dgm:prSet phldrT="[文字]"/>
      <dgm:spPr/>
      <dgm:t>
        <a:bodyPr/>
        <a:lstStyle/>
        <a:p>
          <a:r>
            <a:rPr lang="en-US" altLang="zh-TW" dirty="0" smtClean="0"/>
            <a:t>Grammar</a:t>
          </a:r>
          <a:endParaRPr lang="zh-TW" altLang="en-US" dirty="0"/>
        </a:p>
      </dgm:t>
    </dgm:pt>
    <dgm:pt modelId="{D5EAC49B-5398-4498-B99C-CBFBB1B6F017}" type="parTrans" cxnId="{6A9F8869-9FF8-471C-BC93-799B83C770C7}">
      <dgm:prSet/>
      <dgm:spPr/>
      <dgm:t>
        <a:bodyPr/>
        <a:lstStyle/>
        <a:p>
          <a:endParaRPr lang="zh-TW" altLang="en-US"/>
        </a:p>
      </dgm:t>
    </dgm:pt>
    <dgm:pt modelId="{9E3D25DF-563B-4672-96B0-39E7A5521597}" type="sibTrans" cxnId="{6A9F8869-9FF8-471C-BC93-799B83C770C7}">
      <dgm:prSet/>
      <dgm:spPr/>
      <dgm:t>
        <a:bodyPr/>
        <a:lstStyle/>
        <a:p>
          <a:endParaRPr lang="zh-TW" altLang="en-US"/>
        </a:p>
      </dgm:t>
    </dgm:pt>
    <dgm:pt modelId="{BAA342A5-54E2-4F49-871F-368213726A5D}">
      <dgm:prSet phldrT="[文字]"/>
      <dgm:spPr/>
      <dgm:t>
        <a:bodyPr/>
        <a:lstStyle/>
        <a:p>
          <a:r>
            <a:rPr lang="en-US" altLang="zh-TW" dirty="0" smtClean="0"/>
            <a:t>Present Perfect Tense(</a:t>
          </a:r>
          <a:r>
            <a:rPr lang="zh-TW" altLang="en-US" dirty="0" smtClean="0"/>
            <a:t>現在完成式</a:t>
          </a:r>
          <a:r>
            <a:rPr lang="en-US" altLang="zh-TW" dirty="0" smtClean="0"/>
            <a:t>)</a:t>
          </a:r>
          <a:endParaRPr lang="zh-TW" altLang="en-US" dirty="0"/>
        </a:p>
      </dgm:t>
    </dgm:pt>
    <dgm:pt modelId="{5F548ECB-60A9-4F7D-B200-F3E06276744B}" type="parTrans" cxnId="{4BE81F24-E545-43C2-8098-D54B169CB2BB}">
      <dgm:prSet/>
      <dgm:spPr/>
      <dgm:t>
        <a:bodyPr/>
        <a:lstStyle/>
        <a:p>
          <a:endParaRPr lang="zh-TW" altLang="en-US"/>
        </a:p>
      </dgm:t>
    </dgm:pt>
    <dgm:pt modelId="{97A8F852-285E-492E-ABC8-4F9A8BB71D8E}" type="sibTrans" cxnId="{4BE81F24-E545-43C2-8098-D54B169CB2BB}">
      <dgm:prSet/>
      <dgm:spPr/>
      <dgm:t>
        <a:bodyPr/>
        <a:lstStyle/>
        <a:p>
          <a:endParaRPr lang="zh-TW" altLang="en-US"/>
        </a:p>
      </dgm:t>
    </dgm:pt>
    <dgm:pt modelId="{50A25B0F-ACDA-408A-84E5-779CCABAD055}">
      <dgm:prSet/>
      <dgm:spPr/>
      <dgm:t>
        <a:bodyPr/>
        <a:lstStyle/>
        <a:p>
          <a:r>
            <a:rPr lang="en-US" dirty="0" smtClean="0"/>
            <a:t>Dialogue : Mrs. Chen Has Wanted To Visit London</a:t>
          </a:r>
          <a:endParaRPr lang="zh-TW" dirty="0"/>
        </a:p>
      </dgm:t>
    </dgm:pt>
    <dgm:pt modelId="{0E2A6EAE-FBB3-4424-81D6-DA89AA74F0F7}" type="parTrans" cxnId="{C9F53C06-FD97-4DF5-9376-1C1B7411D1C3}">
      <dgm:prSet/>
      <dgm:spPr/>
      <dgm:t>
        <a:bodyPr/>
        <a:lstStyle/>
        <a:p>
          <a:endParaRPr lang="zh-TW" altLang="en-US"/>
        </a:p>
      </dgm:t>
    </dgm:pt>
    <dgm:pt modelId="{4985CB87-1E36-4CF6-AECD-F7A28364B4BF}" type="sibTrans" cxnId="{C9F53C06-FD97-4DF5-9376-1C1B7411D1C3}">
      <dgm:prSet/>
      <dgm:spPr/>
      <dgm:t>
        <a:bodyPr/>
        <a:lstStyle/>
        <a:p>
          <a:endParaRPr lang="zh-TW" altLang="en-US"/>
        </a:p>
      </dgm:t>
    </dgm:pt>
    <dgm:pt modelId="{79CB4807-683E-4C19-9AC2-68C9946E5519}">
      <dgm:prSet/>
      <dgm:spPr/>
      <dgm:t>
        <a:bodyPr/>
        <a:lstStyle/>
        <a:p>
          <a:r>
            <a:rPr lang="en-US" dirty="0" smtClean="0"/>
            <a:t>Reading: A Serious Problem—Missing Teenagers</a:t>
          </a:r>
          <a:endParaRPr lang="zh-TW" altLang="en-US" dirty="0"/>
        </a:p>
      </dgm:t>
    </dgm:pt>
    <dgm:pt modelId="{5F436487-9B9C-4CA3-9CC6-85941A4AA8CE}" type="parTrans" cxnId="{EBE54CA0-2D61-4031-85A1-C0E8685BB4C5}">
      <dgm:prSet/>
      <dgm:spPr/>
      <dgm:t>
        <a:bodyPr/>
        <a:lstStyle/>
        <a:p>
          <a:endParaRPr lang="zh-TW" altLang="en-US"/>
        </a:p>
      </dgm:t>
    </dgm:pt>
    <dgm:pt modelId="{C22EA0A5-E2D0-46A4-83A8-8EA119C3694E}" type="sibTrans" cxnId="{EBE54CA0-2D61-4031-85A1-C0E8685BB4C5}">
      <dgm:prSet/>
      <dgm:spPr/>
      <dgm:t>
        <a:bodyPr/>
        <a:lstStyle/>
        <a:p>
          <a:endParaRPr lang="zh-TW" altLang="en-US"/>
        </a:p>
      </dgm:t>
    </dgm:pt>
    <dgm:pt modelId="{4BFEF92C-03E2-411C-864D-79785DBBEEC1}">
      <dgm:prSet/>
      <dgm:spPr/>
      <dgm:t>
        <a:bodyPr/>
        <a:lstStyle/>
        <a:p>
          <a:r>
            <a:rPr lang="zh-TW" altLang="en-US" dirty="0" smtClean="0"/>
            <a:t>以電影</a:t>
          </a:r>
          <a:r>
            <a:rPr lang="en-US" altLang="zh-TW" dirty="0" smtClean="0"/>
            <a:t>”</a:t>
          </a:r>
          <a:r>
            <a:rPr lang="zh-TW" altLang="en-US" dirty="0" smtClean="0"/>
            <a:t>海角七號</a:t>
          </a:r>
          <a:r>
            <a:rPr lang="en-US" altLang="zh-TW" dirty="0" smtClean="0"/>
            <a:t>”</a:t>
          </a:r>
          <a:r>
            <a:rPr lang="zh-TW" altLang="en-US" dirty="0" smtClean="0"/>
            <a:t>為背景，利用簡報，提供文法運用情境</a:t>
          </a:r>
          <a:endParaRPr lang="zh-TW" altLang="en-US" dirty="0"/>
        </a:p>
      </dgm:t>
    </dgm:pt>
    <dgm:pt modelId="{B0254374-8450-46A6-825D-3C70B1B92E6B}" type="parTrans" cxnId="{3451C824-EF99-4F98-AAA1-AB259D4DC79A}">
      <dgm:prSet/>
      <dgm:spPr/>
      <dgm:t>
        <a:bodyPr/>
        <a:lstStyle/>
        <a:p>
          <a:endParaRPr lang="zh-TW" altLang="en-US"/>
        </a:p>
      </dgm:t>
    </dgm:pt>
    <dgm:pt modelId="{A611CC24-B131-4C1E-B36D-6755A2398B29}" type="sibTrans" cxnId="{3451C824-EF99-4F98-AAA1-AB259D4DC79A}">
      <dgm:prSet/>
      <dgm:spPr/>
      <dgm:t>
        <a:bodyPr/>
        <a:lstStyle/>
        <a:p>
          <a:endParaRPr lang="zh-TW" altLang="en-US"/>
        </a:p>
      </dgm:t>
    </dgm:pt>
    <dgm:pt modelId="{CF51A05D-BDFC-43E6-98A9-FBC254E3815C}">
      <dgm:prSet/>
      <dgm:spPr/>
      <dgm:t>
        <a:bodyPr/>
        <a:lstStyle/>
        <a:p>
          <a:r>
            <a:rPr lang="zh-TW" altLang="en-US" dirty="0" smtClean="0"/>
            <a:t>先分組以</a:t>
          </a:r>
          <a:r>
            <a:rPr lang="en-US" altLang="zh-TW" dirty="0" smtClean="0">
              <a:hlinkClick xmlns:r="http://schemas.openxmlformats.org/officeDocument/2006/relationships" r:id="rId1" action="ppaction://hlinkfile"/>
            </a:rPr>
            <a:t>”Provoke your thoughts”</a:t>
          </a:r>
          <a:r>
            <a:rPr lang="zh-TW" altLang="en-US" dirty="0" smtClean="0">
              <a:hlinkClick xmlns:r="http://schemas.openxmlformats.org/officeDocument/2006/relationships" r:id="rId1" action="ppaction://hlinkfile"/>
            </a:rPr>
            <a:t>學習單</a:t>
          </a:r>
          <a:r>
            <a:rPr lang="zh-TW" altLang="en-US" dirty="0" smtClean="0"/>
            <a:t>，試著選定電影中的兩位角色發聲，接著由同學獨立完成學習單</a:t>
          </a:r>
          <a:endParaRPr lang="zh-TW" altLang="en-US" dirty="0"/>
        </a:p>
      </dgm:t>
    </dgm:pt>
    <dgm:pt modelId="{A2775ABB-7701-4874-9DFF-E01DC72225CA}" type="parTrans" cxnId="{5D2E7242-79ED-4518-8194-853E6D7BEEA8}">
      <dgm:prSet/>
      <dgm:spPr/>
      <dgm:t>
        <a:bodyPr/>
        <a:lstStyle/>
        <a:p>
          <a:endParaRPr lang="zh-TW" altLang="en-US"/>
        </a:p>
      </dgm:t>
    </dgm:pt>
    <dgm:pt modelId="{F3A7931C-B2E2-4091-B51B-02A0A6AD881F}" type="sibTrans" cxnId="{5D2E7242-79ED-4518-8194-853E6D7BEEA8}">
      <dgm:prSet/>
      <dgm:spPr/>
      <dgm:t>
        <a:bodyPr/>
        <a:lstStyle/>
        <a:p>
          <a:endParaRPr lang="zh-TW" altLang="en-US"/>
        </a:p>
      </dgm:t>
    </dgm:pt>
    <dgm:pt modelId="{6377B6A5-E929-45D3-ACA0-4A61D75230A2}">
      <dgm:prSet/>
      <dgm:spPr/>
      <dgm:t>
        <a:bodyPr/>
        <a:lstStyle/>
        <a:p>
          <a:r>
            <a:rPr lang="zh-TW" altLang="en-US" dirty="0" smtClean="0"/>
            <a:t>讓學生以</a:t>
          </a:r>
          <a:r>
            <a:rPr lang="en-US" dirty="0" smtClean="0">
              <a:hlinkClick xmlns:r="http://schemas.openxmlformats.org/officeDocument/2006/relationships" r:id="rId2" action="ppaction://hlinkfile"/>
            </a:rPr>
            <a:t>complete the paragraphs</a:t>
          </a:r>
          <a:r>
            <a:rPr lang="en-US" altLang="zh-TW" dirty="0" smtClean="0"/>
            <a:t>”</a:t>
          </a:r>
          <a:r>
            <a:rPr lang="zh-TW" altLang="en-US" dirty="0" smtClean="0"/>
            <a:t>完成段落，快速檢核學習成果</a:t>
          </a:r>
          <a:endParaRPr lang="zh-TW" altLang="en-US" dirty="0"/>
        </a:p>
      </dgm:t>
    </dgm:pt>
    <dgm:pt modelId="{175C516B-0F6B-4D5B-817E-985C3C40129D}" type="parTrans" cxnId="{54ABA854-032C-4CB6-84D7-F180F68706E0}">
      <dgm:prSet/>
      <dgm:spPr/>
      <dgm:t>
        <a:bodyPr/>
        <a:lstStyle/>
        <a:p>
          <a:endParaRPr lang="zh-TW" altLang="en-US"/>
        </a:p>
      </dgm:t>
    </dgm:pt>
    <dgm:pt modelId="{66BDBA23-6081-4CF1-A343-C16516831E75}" type="sibTrans" cxnId="{54ABA854-032C-4CB6-84D7-F180F68706E0}">
      <dgm:prSet/>
      <dgm:spPr/>
      <dgm:t>
        <a:bodyPr/>
        <a:lstStyle/>
        <a:p>
          <a:endParaRPr lang="zh-TW" altLang="en-US"/>
        </a:p>
      </dgm:t>
    </dgm:pt>
    <dgm:pt modelId="{2D096804-A841-41A4-A45E-5584F5FCBCAE}" type="asst">
      <dgm:prSet/>
      <dgm:spPr/>
      <dgm:t>
        <a:bodyPr/>
        <a:lstStyle/>
        <a:p>
          <a:r>
            <a:rPr lang="en-US" altLang="zh-TW" dirty="0" smtClean="0"/>
            <a:t>Brainstorming</a:t>
          </a:r>
          <a:br>
            <a:rPr lang="en-US" altLang="zh-TW" dirty="0" smtClean="0"/>
          </a:br>
          <a:r>
            <a:rPr lang="zh-TW" altLang="en-US" dirty="0" smtClean="0"/>
            <a:t>小組討論</a:t>
          </a:r>
          <a:r>
            <a:rPr lang="en-US" altLang="zh-TW" dirty="0" smtClean="0"/>
            <a:t>:</a:t>
          </a:r>
          <a:r>
            <a:rPr lang="zh-TW" altLang="en-US" dirty="0" smtClean="0"/>
            <a:t>逃家</a:t>
          </a:r>
          <a:endParaRPr lang="en-US" altLang="zh-TW" dirty="0" smtClean="0"/>
        </a:p>
      </dgm:t>
    </dgm:pt>
    <dgm:pt modelId="{50EEA074-FB4B-4F90-9127-EDD0F3A7C363}" type="parTrans" cxnId="{C4D23CC0-DBC3-4B8B-A682-8906617E3E75}">
      <dgm:prSet/>
      <dgm:spPr/>
      <dgm:t>
        <a:bodyPr/>
        <a:lstStyle/>
        <a:p>
          <a:endParaRPr lang="zh-TW" altLang="en-US"/>
        </a:p>
      </dgm:t>
    </dgm:pt>
    <dgm:pt modelId="{33A898DD-1426-42F8-AB49-042021C806A0}" type="sibTrans" cxnId="{C4D23CC0-DBC3-4B8B-A682-8906617E3E75}">
      <dgm:prSet/>
      <dgm:spPr/>
      <dgm:t>
        <a:bodyPr/>
        <a:lstStyle/>
        <a:p>
          <a:endParaRPr lang="zh-TW" altLang="en-US"/>
        </a:p>
      </dgm:t>
    </dgm:pt>
    <dgm:pt modelId="{C2AA57E3-B7F0-4032-89C6-7FAE16B938CF}" type="asst">
      <dgm:prSet/>
      <dgm:spPr/>
      <dgm:t>
        <a:bodyPr/>
        <a:lstStyle/>
        <a:p>
          <a:endParaRPr lang="zh-TW" altLang="en-US" dirty="0"/>
        </a:p>
      </dgm:t>
    </dgm:pt>
    <dgm:pt modelId="{BCBC1FCD-F83C-4235-B9BE-59C0D68B28B2}" type="parTrans" cxnId="{9D0710CC-32BE-4F2F-997C-03A086C17B40}">
      <dgm:prSet/>
      <dgm:spPr/>
      <dgm:t>
        <a:bodyPr/>
        <a:lstStyle/>
        <a:p>
          <a:endParaRPr lang="zh-TW" altLang="en-US"/>
        </a:p>
      </dgm:t>
    </dgm:pt>
    <dgm:pt modelId="{793BC759-2BDB-4E4A-BA38-ACE32181C187}" type="sibTrans" cxnId="{9D0710CC-32BE-4F2F-997C-03A086C17B40}">
      <dgm:prSet/>
      <dgm:spPr/>
      <dgm:t>
        <a:bodyPr/>
        <a:lstStyle/>
        <a:p>
          <a:endParaRPr lang="zh-TW" altLang="en-US"/>
        </a:p>
      </dgm:t>
    </dgm:pt>
    <dgm:pt modelId="{9994E756-3AAF-40E5-9633-6AA33E755AD6}">
      <dgm:prSet/>
      <dgm:spPr/>
      <dgm:t>
        <a:bodyPr/>
        <a:lstStyle/>
        <a:p>
          <a:r>
            <a:rPr lang="zh-TW" altLang="en-US" dirty="0" smtClean="0"/>
            <a:t>依據</a:t>
          </a:r>
          <a:r>
            <a:rPr lang="en-US" altLang="zh-TW" dirty="0" smtClean="0"/>
            <a:t>”</a:t>
          </a:r>
          <a:r>
            <a:rPr lang="zh-TW" altLang="en-US" dirty="0" smtClean="0"/>
            <a:t>寫作指引</a:t>
          </a:r>
          <a:r>
            <a:rPr lang="en-US" altLang="zh-TW" dirty="0" smtClean="0"/>
            <a:t>”</a:t>
          </a:r>
          <a:r>
            <a:rPr lang="zh-TW" altLang="en-US" dirty="0" smtClean="0"/>
            <a:t>選擇自己要完成的任務</a:t>
          </a:r>
          <a:endParaRPr lang="zh-TW" altLang="en-US" dirty="0"/>
        </a:p>
      </dgm:t>
    </dgm:pt>
    <dgm:pt modelId="{752C3278-766A-4903-84F5-154370A6B002}" type="parTrans" cxnId="{7B459B46-23AE-4BDD-8C4E-A5E066260040}">
      <dgm:prSet/>
      <dgm:spPr/>
      <dgm:t>
        <a:bodyPr/>
        <a:lstStyle/>
        <a:p>
          <a:endParaRPr lang="zh-TW" altLang="en-US"/>
        </a:p>
      </dgm:t>
    </dgm:pt>
    <dgm:pt modelId="{3BBBB33B-3221-4AFA-A35E-6D71C642075F}" type="sibTrans" cxnId="{7B459B46-23AE-4BDD-8C4E-A5E066260040}">
      <dgm:prSet/>
      <dgm:spPr/>
      <dgm:t>
        <a:bodyPr/>
        <a:lstStyle/>
        <a:p>
          <a:endParaRPr lang="zh-TW" altLang="en-US"/>
        </a:p>
      </dgm:t>
    </dgm:pt>
    <dgm:pt modelId="{A763A08E-6674-4FDB-ABCE-5D06E8188307}">
      <dgm:prSet/>
      <dgm:spPr/>
      <dgm:t>
        <a:bodyPr/>
        <a:lstStyle/>
        <a:p>
          <a:r>
            <a:rPr lang="zh-TW" altLang="en-US" dirty="0" smtClean="0"/>
            <a:t>學生先列出寫作點子，並利用同儕互助，架構撰寫方項</a:t>
          </a:r>
          <a:endParaRPr lang="zh-TW" altLang="en-US" dirty="0"/>
        </a:p>
      </dgm:t>
    </dgm:pt>
    <dgm:pt modelId="{E9CBADA9-1B3D-4E98-BE9B-1430D6017802}" type="parTrans" cxnId="{7559C459-7920-4051-AE0B-8302B6AA4B71}">
      <dgm:prSet/>
      <dgm:spPr/>
      <dgm:t>
        <a:bodyPr/>
        <a:lstStyle/>
        <a:p>
          <a:endParaRPr lang="zh-TW" altLang="en-US"/>
        </a:p>
      </dgm:t>
    </dgm:pt>
    <dgm:pt modelId="{CF749D5A-7F14-4114-A077-76B3683D2561}" type="sibTrans" cxnId="{7559C459-7920-4051-AE0B-8302B6AA4B71}">
      <dgm:prSet/>
      <dgm:spPr/>
      <dgm:t>
        <a:bodyPr/>
        <a:lstStyle/>
        <a:p>
          <a:endParaRPr lang="zh-TW" altLang="en-US"/>
        </a:p>
      </dgm:t>
    </dgm:pt>
    <dgm:pt modelId="{4C57DCA2-6083-4A81-8F85-489AB0E023A7}">
      <dgm:prSet/>
      <dgm:spPr/>
      <dgm:t>
        <a:bodyPr/>
        <a:lstStyle/>
        <a:p>
          <a:r>
            <a:rPr lang="zh-TW" altLang="en-US" dirty="0" smtClean="0"/>
            <a:t>老師先提供寫作評量規準，做為學生寫作之參據</a:t>
          </a:r>
          <a:endParaRPr lang="zh-TW" altLang="en-US" dirty="0"/>
        </a:p>
      </dgm:t>
    </dgm:pt>
    <dgm:pt modelId="{398F7353-BE98-422A-94F7-37DF506376CB}" type="parTrans" cxnId="{3125BA43-95A0-4358-9340-91D4BA00CD11}">
      <dgm:prSet/>
      <dgm:spPr/>
      <dgm:t>
        <a:bodyPr/>
        <a:lstStyle/>
        <a:p>
          <a:endParaRPr lang="zh-TW" altLang="en-US"/>
        </a:p>
      </dgm:t>
    </dgm:pt>
    <dgm:pt modelId="{36C34CC9-1A27-4678-A81A-D68646D85CDA}" type="sibTrans" cxnId="{3125BA43-95A0-4358-9340-91D4BA00CD11}">
      <dgm:prSet/>
      <dgm:spPr/>
      <dgm:t>
        <a:bodyPr/>
        <a:lstStyle/>
        <a:p>
          <a:endParaRPr lang="zh-TW" altLang="en-US"/>
        </a:p>
      </dgm:t>
    </dgm:pt>
    <dgm:pt modelId="{35861298-3426-4DA9-8A10-390110BD724D}" type="pres">
      <dgm:prSet presAssocID="{17F34428-D2B0-4F72-9AFC-7B7D46F14BFC}" presName="hierChild1" presStyleCnt="0">
        <dgm:presLayoutVars>
          <dgm:orgChart val="1"/>
          <dgm:chPref val="1"/>
          <dgm:dir val="rev"/>
          <dgm:animOne val="branch"/>
          <dgm:animLvl val="lvl"/>
          <dgm:resizeHandles/>
        </dgm:presLayoutVars>
      </dgm:prSet>
      <dgm:spPr/>
      <dgm:t>
        <a:bodyPr/>
        <a:lstStyle/>
        <a:p>
          <a:endParaRPr lang="zh-TW" altLang="en-US"/>
        </a:p>
      </dgm:t>
    </dgm:pt>
    <dgm:pt modelId="{6883D759-0062-4E3E-919B-3CBC468C308D}" type="pres">
      <dgm:prSet presAssocID="{102CC8A3-6054-4B86-8368-6ED74B7F28C8}" presName="hierRoot1" presStyleCnt="0">
        <dgm:presLayoutVars>
          <dgm:hierBranch val="init"/>
        </dgm:presLayoutVars>
      </dgm:prSet>
      <dgm:spPr/>
    </dgm:pt>
    <dgm:pt modelId="{237BB4DC-3313-4888-B195-B01BC677994B}" type="pres">
      <dgm:prSet presAssocID="{102CC8A3-6054-4B86-8368-6ED74B7F28C8}" presName="rootComposite1" presStyleCnt="0"/>
      <dgm:spPr/>
    </dgm:pt>
    <dgm:pt modelId="{D0F4FFD0-10C7-439B-9D5C-67976EAB6230}" type="pres">
      <dgm:prSet presAssocID="{102CC8A3-6054-4B86-8368-6ED74B7F28C8}" presName="rootText1" presStyleLbl="node0" presStyleIdx="0" presStyleCnt="1">
        <dgm:presLayoutVars>
          <dgm:chPref val="3"/>
        </dgm:presLayoutVars>
      </dgm:prSet>
      <dgm:spPr/>
      <dgm:t>
        <a:bodyPr/>
        <a:lstStyle/>
        <a:p>
          <a:endParaRPr lang="zh-TW" altLang="en-US"/>
        </a:p>
      </dgm:t>
    </dgm:pt>
    <dgm:pt modelId="{C0674AD9-F62D-403C-94E1-105E05A99A53}" type="pres">
      <dgm:prSet presAssocID="{102CC8A3-6054-4B86-8368-6ED74B7F28C8}" presName="rootConnector1" presStyleLbl="node1" presStyleIdx="0" presStyleCnt="0"/>
      <dgm:spPr/>
      <dgm:t>
        <a:bodyPr/>
        <a:lstStyle/>
        <a:p>
          <a:endParaRPr lang="zh-TW" altLang="en-US"/>
        </a:p>
      </dgm:t>
    </dgm:pt>
    <dgm:pt modelId="{0FD06F09-287E-48AA-86FF-B336AB0EC413}" type="pres">
      <dgm:prSet presAssocID="{102CC8A3-6054-4B86-8368-6ED74B7F28C8}" presName="hierChild2" presStyleCnt="0"/>
      <dgm:spPr/>
    </dgm:pt>
    <dgm:pt modelId="{04D9EB53-3CDA-4C77-9F0D-4DEFE534AA21}" type="pres">
      <dgm:prSet presAssocID="{0E2A6EAE-FBB3-4424-81D6-DA89AA74F0F7}" presName="Name37" presStyleLbl="parChTrans1D2" presStyleIdx="0" presStyleCnt="4"/>
      <dgm:spPr/>
      <dgm:t>
        <a:bodyPr/>
        <a:lstStyle/>
        <a:p>
          <a:endParaRPr lang="zh-TW" altLang="en-US"/>
        </a:p>
      </dgm:t>
    </dgm:pt>
    <dgm:pt modelId="{E6CC118F-072E-438F-90BA-23431CCEC730}" type="pres">
      <dgm:prSet presAssocID="{50A25B0F-ACDA-408A-84E5-779CCABAD055}" presName="hierRoot2" presStyleCnt="0">
        <dgm:presLayoutVars>
          <dgm:hierBranch val="init"/>
        </dgm:presLayoutVars>
      </dgm:prSet>
      <dgm:spPr/>
    </dgm:pt>
    <dgm:pt modelId="{5AD6DCB6-9393-4C8C-B9A6-4AE9E2BCBCC2}" type="pres">
      <dgm:prSet presAssocID="{50A25B0F-ACDA-408A-84E5-779CCABAD055}" presName="rootComposite" presStyleCnt="0"/>
      <dgm:spPr/>
    </dgm:pt>
    <dgm:pt modelId="{901866E7-7A7B-4397-A520-0E4F5E83696D}" type="pres">
      <dgm:prSet presAssocID="{50A25B0F-ACDA-408A-84E5-779CCABAD055}" presName="rootText" presStyleLbl="node2" presStyleIdx="0" presStyleCnt="4" custLinFactNeighborX="-1400" custLinFactNeighborY="-2127">
        <dgm:presLayoutVars>
          <dgm:chPref val="3"/>
        </dgm:presLayoutVars>
      </dgm:prSet>
      <dgm:spPr/>
      <dgm:t>
        <a:bodyPr/>
        <a:lstStyle/>
        <a:p>
          <a:endParaRPr lang="zh-TW" altLang="en-US"/>
        </a:p>
      </dgm:t>
    </dgm:pt>
    <dgm:pt modelId="{0FB2BA0E-F84D-4F69-A031-3DB7C942FB96}" type="pres">
      <dgm:prSet presAssocID="{50A25B0F-ACDA-408A-84E5-779CCABAD055}" presName="rootConnector" presStyleLbl="node2" presStyleIdx="0" presStyleCnt="4"/>
      <dgm:spPr/>
      <dgm:t>
        <a:bodyPr/>
        <a:lstStyle/>
        <a:p>
          <a:endParaRPr lang="zh-TW" altLang="en-US"/>
        </a:p>
      </dgm:t>
    </dgm:pt>
    <dgm:pt modelId="{4DD18B3A-7971-4B31-9F68-28266B4A6332}" type="pres">
      <dgm:prSet presAssocID="{50A25B0F-ACDA-408A-84E5-779CCABAD055}" presName="hierChild4" presStyleCnt="0"/>
      <dgm:spPr/>
    </dgm:pt>
    <dgm:pt modelId="{581AF211-F975-4BB9-83F0-8A08D7AB4961}" type="pres">
      <dgm:prSet presAssocID="{50A25B0F-ACDA-408A-84E5-779CCABAD055}" presName="hierChild5" presStyleCnt="0"/>
      <dgm:spPr/>
    </dgm:pt>
    <dgm:pt modelId="{A84995B2-DAB3-4887-9996-E88C9751B5E4}" type="pres">
      <dgm:prSet presAssocID="{BCBC1FCD-F83C-4235-B9BE-59C0D68B28B2}" presName="Name111" presStyleLbl="parChTrans1D3" presStyleIdx="0" presStyleCnt="5"/>
      <dgm:spPr/>
      <dgm:t>
        <a:bodyPr/>
        <a:lstStyle/>
        <a:p>
          <a:endParaRPr lang="zh-TW" altLang="en-US"/>
        </a:p>
      </dgm:t>
    </dgm:pt>
    <dgm:pt modelId="{9C89EBCF-4074-4005-AC6F-E7B1754B172D}" type="pres">
      <dgm:prSet presAssocID="{C2AA57E3-B7F0-4032-89C6-7FAE16B938CF}" presName="hierRoot3" presStyleCnt="0">
        <dgm:presLayoutVars>
          <dgm:hierBranch val="init"/>
        </dgm:presLayoutVars>
      </dgm:prSet>
      <dgm:spPr/>
    </dgm:pt>
    <dgm:pt modelId="{4DE1BFF6-CA24-4AF9-9C38-1F4E3C5C3BEA}" type="pres">
      <dgm:prSet presAssocID="{C2AA57E3-B7F0-4032-89C6-7FAE16B938CF}" presName="rootComposite3" presStyleCnt="0"/>
      <dgm:spPr/>
    </dgm:pt>
    <dgm:pt modelId="{A76569D2-F025-4D9B-8C61-C059B57DC709}" type="pres">
      <dgm:prSet presAssocID="{C2AA57E3-B7F0-4032-89C6-7FAE16B938CF}" presName="rootText3" presStyleLbl="asst2" presStyleIdx="0" presStyleCnt="2" custFlipHor="1" custScaleX="80490" custLinFactX="-9607" custLinFactNeighborX="-100000" custLinFactNeighborY="4016">
        <dgm:presLayoutVars>
          <dgm:chPref val="3"/>
        </dgm:presLayoutVars>
      </dgm:prSet>
      <dgm:spPr/>
      <dgm:t>
        <a:bodyPr/>
        <a:lstStyle/>
        <a:p>
          <a:endParaRPr lang="zh-TW" altLang="en-US"/>
        </a:p>
      </dgm:t>
    </dgm:pt>
    <dgm:pt modelId="{4A7FFED6-F17E-486E-912C-7648098A2B8A}" type="pres">
      <dgm:prSet presAssocID="{C2AA57E3-B7F0-4032-89C6-7FAE16B938CF}" presName="rootConnector3" presStyleLbl="asst2" presStyleIdx="0" presStyleCnt="2"/>
      <dgm:spPr/>
      <dgm:t>
        <a:bodyPr/>
        <a:lstStyle/>
        <a:p>
          <a:endParaRPr lang="zh-TW" altLang="en-US"/>
        </a:p>
      </dgm:t>
    </dgm:pt>
    <dgm:pt modelId="{A0228D8A-B8AD-4438-AB13-ECFD0C159F5B}" type="pres">
      <dgm:prSet presAssocID="{C2AA57E3-B7F0-4032-89C6-7FAE16B938CF}" presName="hierChild6" presStyleCnt="0"/>
      <dgm:spPr/>
    </dgm:pt>
    <dgm:pt modelId="{639DE655-8B3B-4464-A0A7-7C6470316107}" type="pres">
      <dgm:prSet presAssocID="{C2AA57E3-B7F0-4032-89C6-7FAE16B938CF}" presName="hierChild7" presStyleCnt="0"/>
      <dgm:spPr/>
    </dgm:pt>
    <dgm:pt modelId="{F36E73CF-D507-4426-B6E4-993E66D2DE04}" type="pres">
      <dgm:prSet presAssocID="{5F436487-9B9C-4CA3-9CC6-85941A4AA8CE}" presName="Name37" presStyleLbl="parChTrans1D2" presStyleIdx="1" presStyleCnt="4"/>
      <dgm:spPr/>
      <dgm:t>
        <a:bodyPr/>
        <a:lstStyle/>
        <a:p>
          <a:endParaRPr lang="zh-TW" altLang="en-US"/>
        </a:p>
      </dgm:t>
    </dgm:pt>
    <dgm:pt modelId="{772DC2A5-5B3B-42B7-8E5F-E0E42C226CB9}" type="pres">
      <dgm:prSet presAssocID="{79CB4807-683E-4C19-9AC2-68C9946E5519}" presName="hierRoot2" presStyleCnt="0">
        <dgm:presLayoutVars>
          <dgm:hierBranch val="hang"/>
        </dgm:presLayoutVars>
      </dgm:prSet>
      <dgm:spPr/>
    </dgm:pt>
    <dgm:pt modelId="{23249BE5-E8C8-49CB-A3B3-C7CF774E6916}" type="pres">
      <dgm:prSet presAssocID="{79CB4807-683E-4C19-9AC2-68C9946E5519}" presName="rootComposite" presStyleCnt="0"/>
      <dgm:spPr/>
    </dgm:pt>
    <dgm:pt modelId="{87B5FA5E-D4CB-4850-8BE1-C1B557B90FFF}" type="pres">
      <dgm:prSet presAssocID="{79CB4807-683E-4C19-9AC2-68C9946E5519}" presName="rootText" presStyleLbl="node2" presStyleIdx="1" presStyleCnt="4">
        <dgm:presLayoutVars>
          <dgm:chPref val="3"/>
        </dgm:presLayoutVars>
      </dgm:prSet>
      <dgm:spPr/>
      <dgm:t>
        <a:bodyPr/>
        <a:lstStyle/>
        <a:p>
          <a:endParaRPr lang="zh-TW" altLang="en-US"/>
        </a:p>
      </dgm:t>
    </dgm:pt>
    <dgm:pt modelId="{1AC136C7-7547-4194-B26A-DDD711353658}" type="pres">
      <dgm:prSet presAssocID="{79CB4807-683E-4C19-9AC2-68C9946E5519}" presName="rootConnector" presStyleLbl="node2" presStyleIdx="1" presStyleCnt="4"/>
      <dgm:spPr/>
      <dgm:t>
        <a:bodyPr/>
        <a:lstStyle/>
        <a:p>
          <a:endParaRPr lang="zh-TW" altLang="en-US"/>
        </a:p>
      </dgm:t>
    </dgm:pt>
    <dgm:pt modelId="{0E2FE6DA-2F57-4A03-B41B-530FE1DF8FF0}" type="pres">
      <dgm:prSet presAssocID="{79CB4807-683E-4C19-9AC2-68C9946E5519}" presName="hierChild4" presStyleCnt="0"/>
      <dgm:spPr/>
    </dgm:pt>
    <dgm:pt modelId="{D1863B38-E3C0-4C50-9A4B-D601F528EB97}" type="pres">
      <dgm:prSet presAssocID="{79CB4807-683E-4C19-9AC2-68C9946E5519}" presName="hierChild5" presStyleCnt="0"/>
      <dgm:spPr/>
    </dgm:pt>
    <dgm:pt modelId="{FEE4C986-C339-42F7-91C8-C7C1909A297C}" type="pres">
      <dgm:prSet presAssocID="{50EEA074-FB4B-4F90-9127-EDD0F3A7C363}" presName="Name111" presStyleLbl="parChTrans1D3" presStyleIdx="1" presStyleCnt="5"/>
      <dgm:spPr/>
      <dgm:t>
        <a:bodyPr/>
        <a:lstStyle/>
        <a:p>
          <a:endParaRPr lang="zh-TW" altLang="en-US"/>
        </a:p>
      </dgm:t>
    </dgm:pt>
    <dgm:pt modelId="{B55EE5A6-8AC7-4CF3-AF9E-F36A214F8797}" type="pres">
      <dgm:prSet presAssocID="{2D096804-A841-41A4-A45E-5584F5FCBCAE}" presName="hierRoot3" presStyleCnt="0">
        <dgm:presLayoutVars>
          <dgm:hierBranch val="init"/>
        </dgm:presLayoutVars>
      </dgm:prSet>
      <dgm:spPr/>
    </dgm:pt>
    <dgm:pt modelId="{4F9FEAC6-F683-4084-974F-84244662EA45}" type="pres">
      <dgm:prSet presAssocID="{2D096804-A841-41A4-A45E-5584F5FCBCAE}" presName="rootComposite3" presStyleCnt="0"/>
      <dgm:spPr/>
    </dgm:pt>
    <dgm:pt modelId="{D52DA94A-337F-404F-B2B1-D9374EC2232A}" type="pres">
      <dgm:prSet presAssocID="{2D096804-A841-41A4-A45E-5584F5FCBCAE}" presName="rootText3" presStyleLbl="asst2" presStyleIdx="1" presStyleCnt="2" custLinFactNeighborX="5747" custLinFactNeighborY="4576">
        <dgm:presLayoutVars>
          <dgm:chPref val="3"/>
        </dgm:presLayoutVars>
      </dgm:prSet>
      <dgm:spPr/>
      <dgm:t>
        <a:bodyPr/>
        <a:lstStyle/>
        <a:p>
          <a:endParaRPr lang="zh-TW" altLang="en-US"/>
        </a:p>
      </dgm:t>
    </dgm:pt>
    <dgm:pt modelId="{F70D0ADD-3BCD-4770-8B4F-7962857DA7EB}" type="pres">
      <dgm:prSet presAssocID="{2D096804-A841-41A4-A45E-5584F5FCBCAE}" presName="rootConnector3" presStyleLbl="asst2" presStyleIdx="1" presStyleCnt="2"/>
      <dgm:spPr/>
      <dgm:t>
        <a:bodyPr/>
        <a:lstStyle/>
        <a:p>
          <a:endParaRPr lang="zh-TW" altLang="en-US"/>
        </a:p>
      </dgm:t>
    </dgm:pt>
    <dgm:pt modelId="{3310796B-5C81-4C76-B158-12C9C4EE7C90}" type="pres">
      <dgm:prSet presAssocID="{2D096804-A841-41A4-A45E-5584F5FCBCAE}" presName="hierChild6" presStyleCnt="0"/>
      <dgm:spPr/>
    </dgm:pt>
    <dgm:pt modelId="{B87B5DC0-DC04-437B-91D3-CF1BB2CFFA4E}" type="pres">
      <dgm:prSet presAssocID="{752C3278-766A-4903-84F5-154370A6B002}" presName="Name37" presStyleLbl="parChTrans1D4" presStyleIdx="0" presStyleCnt="6"/>
      <dgm:spPr/>
      <dgm:t>
        <a:bodyPr/>
        <a:lstStyle/>
        <a:p>
          <a:endParaRPr lang="zh-TW" altLang="en-US"/>
        </a:p>
      </dgm:t>
    </dgm:pt>
    <dgm:pt modelId="{60A59039-56AB-4C37-82A9-F48188A09B95}" type="pres">
      <dgm:prSet presAssocID="{9994E756-3AAF-40E5-9633-6AA33E755AD6}" presName="hierRoot2" presStyleCnt="0">
        <dgm:presLayoutVars>
          <dgm:hierBranch val="init"/>
        </dgm:presLayoutVars>
      </dgm:prSet>
      <dgm:spPr/>
    </dgm:pt>
    <dgm:pt modelId="{D3D8CF63-1A8F-4980-B638-8B43AA519D08}" type="pres">
      <dgm:prSet presAssocID="{9994E756-3AAF-40E5-9633-6AA33E755AD6}" presName="rootComposite" presStyleCnt="0"/>
      <dgm:spPr/>
    </dgm:pt>
    <dgm:pt modelId="{239A776D-DF10-45F3-9830-F735E736B990}" type="pres">
      <dgm:prSet presAssocID="{9994E756-3AAF-40E5-9633-6AA33E755AD6}" presName="rootText" presStyleLbl="node4" presStyleIdx="0" presStyleCnt="6">
        <dgm:presLayoutVars>
          <dgm:chPref val="3"/>
        </dgm:presLayoutVars>
      </dgm:prSet>
      <dgm:spPr/>
      <dgm:t>
        <a:bodyPr/>
        <a:lstStyle/>
        <a:p>
          <a:endParaRPr lang="zh-TW" altLang="en-US"/>
        </a:p>
      </dgm:t>
    </dgm:pt>
    <dgm:pt modelId="{415AD7A8-31A1-46C9-8B16-719F2DF504A9}" type="pres">
      <dgm:prSet presAssocID="{9994E756-3AAF-40E5-9633-6AA33E755AD6}" presName="rootConnector" presStyleLbl="node4" presStyleIdx="0" presStyleCnt="6"/>
      <dgm:spPr/>
      <dgm:t>
        <a:bodyPr/>
        <a:lstStyle/>
        <a:p>
          <a:endParaRPr lang="zh-TW" altLang="en-US"/>
        </a:p>
      </dgm:t>
    </dgm:pt>
    <dgm:pt modelId="{5CB6D980-B1CF-4AF5-B29B-D688511745BB}" type="pres">
      <dgm:prSet presAssocID="{9994E756-3AAF-40E5-9633-6AA33E755AD6}" presName="hierChild4" presStyleCnt="0"/>
      <dgm:spPr/>
    </dgm:pt>
    <dgm:pt modelId="{46D5412E-B1E6-49B2-BBA8-1F100B2CBCDC}" type="pres">
      <dgm:prSet presAssocID="{E9CBADA9-1B3D-4E98-BE9B-1430D6017802}" presName="Name37" presStyleLbl="parChTrans1D4" presStyleIdx="1" presStyleCnt="6"/>
      <dgm:spPr/>
      <dgm:t>
        <a:bodyPr/>
        <a:lstStyle/>
        <a:p>
          <a:endParaRPr lang="zh-TW" altLang="en-US"/>
        </a:p>
      </dgm:t>
    </dgm:pt>
    <dgm:pt modelId="{6CF6DF78-2CE1-4DCD-874E-653B7773BC43}" type="pres">
      <dgm:prSet presAssocID="{A763A08E-6674-4FDB-ABCE-5D06E8188307}" presName="hierRoot2" presStyleCnt="0">
        <dgm:presLayoutVars>
          <dgm:hierBranch val="init"/>
        </dgm:presLayoutVars>
      </dgm:prSet>
      <dgm:spPr/>
    </dgm:pt>
    <dgm:pt modelId="{B89010DF-3F40-4F73-AB59-669E21780786}" type="pres">
      <dgm:prSet presAssocID="{A763A08E-6674-4FDB-ABCE-5D06E8188307}" presName="rootComposite" presStyleCnt="0"/>
      <dgm:spPr/>
    </dgm:pt>
    <dgm:pt modelId="{9E48BF20-EDEC-4FFC-BFAE-222375073A70}" type="pres">
      <dgm:prSet presAssocID="{A763A08E-6674-4FDB-ABCE-5D06E8188307}" presName="rootText" presStyleLbl="node4" presStyleIdx="1" presStyleCnt="6" custLinFactNeighborX="727" custLinFactNeighborY="-1155">
        <dgm:presLayoutVars>
          <dgm:chPref val="3"/>
        </dgm:presLayoutVars>
      </dgm:prSet>
      <dgm:spPr/>
      <dgm:t>
        <a:bodyPr/>
        <a:lstStyle/>
        <a:p>
          <a:endParaRPr lang="zh-TW" altLang="en-US"/>
        </a:p>
      </dgm:t>
    </dgm:pt>
    <dgm:pt modelId="{27A82441-C587-4F26-90E5-B5C98658EBF4}" type="pres">
      <dgm:prSet presAssocID="{A763A08E-6674-4FDB-ABCE-5D06E8188307}" presName="rootConnector" presStyleLbl="node4" presStyleIdx="1" presStyleCnt="6"/>
      <dgm:spPr/>
      <dgm:t>
        <a:bodyPr/>
        <a:lstStyle/>
        <a:p>
          <a:endParaRPr lang="zh-TW" altLang="en-US"/>
        </a:p>
      </dgm:t>
    </dgm:pt>
    <dgm:pt modelId="{3D30F58B-763C-41A8-940B-D3BF7F8350E6}" type="pres">
      <dgm:prSet presAssocID="{A763A08E-6674-4FDB-ABCE-5D06E8188307}" presName="hierChild4" presStyleCnt="0"/>
      <dgm:spPr/>
    </dgm:pt>
    <dgm:pt modelId="{804B748C-F73E-4A32-BAC0-6DAEBB6DDA59}" type="pres">
      <dgm:prSet presAssocID="{398F7353-BE98-422A-94F7-37DF506376CB}" presName="Name37" presStyleLbl="parChTrans1D4" presStyleIdx="2" presStyleCnt="6"/>
      <dgm:spPr/>
      <dgm:t>
        <a:bodyPr/>
        <a:lstStyle/>
        <a:p>
          <a:endParaRPr lang="zh-TW" altLang="en-US"/>
        </a:p>
      </dgm:t>
    </dgm:pt>
    <dgm:pt modelId="{A63D3198-1331-49CD-BD48-E62B02B191A6}" type="pres">
      <dgm:prSet presAssocID="{4C57DCA2-6083-4A81-8F85-489AB0E023A7}" presName="hierRoot2" presStyleCnt="0">
        <dgm:presLayoutVars>
          <dgm:hierBranch val="init"/>
        </dgm:presLayoutVars>
      </dgm:prSet>
      <dgm:spPr/>
    </dgm:pt>
    <dgm:pt modelId="{82D1A764-D342-498F-BA78-59A54065E8C5}" type="pres">
      <dgm:prSet presAssocID="{4C57DCA2-6083-4A81-8F85-489AB0E023A7}" presName="rootComposite" presStyleCnt="0"/>
      <dgm:spPr/>
    </dgm:pt>
    <dgm:pt modelId="{05B20479-3984-45AA-8823-B3247C6141B5}" type="pres">
      <dgm:prSet presAssocID="{4C57DCA2-6083-4A81-8F85-489AB0E023A7}" presName="rootText" presStyleLbl="node4" presStyleIdx="2" presStyleCnt="6">
        <dgm:presLayoutVars>
          <dgm:chPref val="3"/>
        </dgm:presLayoutVars>
      </dgm:prSet>
      <dgm:spPr/>
      <dgm:t>
        <a:bodyPr/>
        <a:lstStyle/>
        <a:p>
          <a:endParaRPr lang="zh-TW" altLang="en-US"/>
        </a:p>
      </dgm:t>
    </dgm:pt>
    <dgm:pt modelId="{794E4B9D-66D7-413B-9018-E4806AA8B523}" type="pres">
      <dgm:prSet presAssocID="{4C57DCA2-6083-4A81-8F85-489AB0E023A7}" presName="rootConnector" presStyleLbl="node4" presStyleIdx="2" presStyleCnt="6"/>
      <dgm:spPr/>
      <dgm:t>
        <a:bodyPr/>
        <a:lstStyle/>
        <a:p>
          <a:endParaRPr lang="zh-TW" altLang="en-US"/>
        </a:p>
      </dgm:t>
    </dgm:pt>
    <dgm:pt modelId="{2B5A4D82-3EAC-432C-B2B3-1E494446CDE2}" type="pres">
      <dgm:prSet presAssocID="{4C57DCA2-6083-4A81-8F85-489AB0E023A7}" presName="hierChild4" presStyleCnt="0"/>
      <dgm:spPr/>
    </dgm:pt>
    <dgm:pt modelId="{3680DF06-BD46-49DD-9440-E46CFFC63027}" type="pres">
      <dgm:prSet presAssocID="{4C57DCA2-6083-4A81-8F85-489AB0E023A7}" presName="hierChild5" presStyleCnt="0"/>
      <dgm:spPr/>
    </dgm:pt>
    <dgm:pt modelId="{6FBF5E16-E57A-4844-A263-C5037B3A7373}" type="pres">
      <dgm:prSet presAssocID="{A763A08E-6674-4FDB-ABCE-5D06E8188307}" presName="hierChild5" presStyleCnt="0"/>
      <dgm:spPr/>
    </dgm:pt>
    <dgm:pt modelId="{46C37B60-9066-4C3E-A411-C58EF8155CF4}" type="pres">
      <dgm:prSet presAssocID="{9994E756-3AAF-40E5-9633-6AA33E755AD6}" presName="hierChild5" presStyleCnt="0"/>
      <dgm:spPr/>
    </dgm:pt>
    <dgm:pt modelId="{3B117D19-5EF8-4295-8682-488D4A4897B8}" type="pres">
      <dgm:prSet presAssocID="{2D096804-A841-41A4-A45E-5584F5FCBCAE}" presName="hierChild7" presStyleCnt="0"/>
      <dgm:spPr/>
    </dgm:pt>
    <dgm:pt modelId="{9CFED1F4-83D1-462E-94BC-68A3D58B5E19}" type="pres">
      <dgm:prSet presAssocID="{32F33F83-9E72-4F5E-97BF-A23BA160E6B9}" presName="Name37" presStyleLbl="parChTrans1D2" presStyleIdx="2" presStyleCnt="4"/>
      <dgm:spPr/>
      <dgm:t>
        <a:bodyPr/>
        <a:lstStyle/>
        <a:p>
          <a:endParaRPr lang="zh-TW" altLang="en-US"/>
        </a:p>
      </dgm:t>
    </dgm:pt>
    <dgm:pt modelId="{08DC781C-248A-4BC0-B495-1B5E11BC7CA4}" type="pres">
      <dgm:prSet presAssocID="{4E9B1E3D-E6AC-411B-BC65-077446F0166B}" presName="hierRoot2" presStyleCnt="0">
        <dgm:presLayoutVars>
          <dgm:hierBranch val="init"/>
        </dgm:presLayoutVars>
      </dgm:prSet>
      <dgm:spPr/>
    </dgm:pt>
    <dgm:pt modelId="{C8F79B7D-A4AF-4AB0-B9D6-434605E337F0}" type="pres">
      <dgm:prSet presAssocID="{4E9B1E3D-E6AC-411B-BC65-077446F0166B}" presName="rootComposite" presStyleCnt="0"/>
      <dgm:spPr/>
    </dgm:pt>
    <dgm:pt modelId="{113B0939-1CDC-48FA-9F63-1EA04BCA2A32}" type="pres">
      <dgm:prSet presAssocID="{4E9B1E3D-E6AC-411B-BC65-077446F0166B}" presName="rootText" presStyleLbl="node2" presStyleIdx="2" presStyleCnt="4">
        <dgm:presLayoutVars>
          <dgm:chPref val="3"/>
        </dgm:presLayoutVars>
      </dgm:prSet>
      <dgm:spPr/>
      <dgm:t>
        <a:bodyPr/>
        <a:lstStyle/>
        <a:p>
          <a:endParaRPr lang="zh-TW" altLang="en-US"/>
        </a:p>
      </dgm:t>
    </dgm:pt>
    <dgm:pt modelId="{8FA4586F-8E2D-4908-833E-A2683FDC8C60}" type="pres">
      <dgm:prSet presAssocID="{4E9B1E3D-E6AC-411B-BC65-077446F0166B}" presName="rootConnector" presStyleLbl="node2" presStyleIdx="2" presStyleCnt="4"/>
      <dgm:spPr/>
      <dgm:t>
        <a:bodyPr/>
        <a:lstStyle/>
        <a:p>
          <a:endParaRPr lang="zh-TW" altLang="en-US"/>
        </a:p>
      </dgm:t>
    </dgm:pt>
    <dgm:pt modelId="{C28C97F4-403C-402C-985F-B6549EF93474}" type="pres">
      <dgm:prSet presAssocID="{4E9B1E3D-E6AC-411B-BC65-077446F0166B}" presName="hierChild4" presStyleCnt="0"/>
      <dgm:spPr/>
    </dgm:pt>
    <dgm:pt modelId="{24DFCA04-6401-4337-BF27-28A594EFFABF}" type="pres">
      <dgm:prSet presAssocID="{3F8170F8-BE87-40C4-B337-2FE248AA161B}" presName="Name37" presStyleLbl="parChTrans1D3" presStyleIdx="2" presStyleCnt="5"/>
      <dgm:spPr/>
      <dgm:t>
        <a:bodyPr/>
        <a:lstStyle/>
        <a:p>
          <a:endParaRPr lang="zh-TW" altLang="en-US"/>
        </a:p>
      </dgm:t>
    </dgm:pt>
    <dgm:pt modelId="{298A7C81-421A-4B2B-AC11-E0447E10A747}" type="pres">
      <dgm:prSet presAssocID="{0D04414D-8E56-426E-A258-2DDE07A6417B}" presName="hierRoot2" presStyleCnt="0">
        <dgm:presLayoutVars>
          <dgm:hierBranch val="init"/>
        </dgm:presLayoutVars>
      </dgm:prSet>
      <dgm:spPr/>
    </dgm:pt>
    <dgm:pt modelId="{8AC5E75C-5354-473F-98D6-BA3331EC40EC}" type="pres">
      <dgm:prSet presAssocID="{0D04414D-8E56-426E-A258-2DDE07A6417B}" presName="rootComposite" presStyleCnt="0"/>
      <dgm:spPr/>
    </dgm:pt>
    <dgm:pt modelId="{342670F5-0307-4344-B502-26E3B10DD3C2}" type="pres">
      <dgm:prSet presAssocID="{0D04414D-8E56-426E-A258-2DDE07A6417B}" presName="rootText" presStyleLbl="node3" presStyleIdx="0" presStyleCnt="3">
        <dgm:presLayoutVars>
          <dgm:chPref val="3"/>
        </dgm:presLayoutVars>
      </dgm:prSet>
      <dgm:spPr/>
      <dgm:t>
        <a:bodyPr/>
        <a:lstStyle/>
        <a:p>
          <a:endParaRPr lang="zh-TW" altLang="en-US"/>
        </a:p>
      </dgm:t>
    </dgm:pt>
    <dgm:pt modelId="{FE7D153B-6AF3-4FD4-B96C-A36B1C54DC29}" type="pres">
      <dgm:prSet presAssocID="{0D04414D-8E56-426E-A258-2DDE07A6417B}" presName="rootConnector" presStyleLbl="node3" presStyleIdx="0" presStyleCnt="3"/>
      <dgm:spPr/>
      <dgm:t>
        <a:bodyPr/>
        <a:lstStyle/>
        <a:p>
          <a:endParaRPr lang="zh-TW" altLang="en-US"/>
        </a:p>
      </dgm:t>
    </dgm:pt>
    <dgm:pt modelId="{22D2F454-9204-42FD-91E4-1569BCAA53FF}" type="pres">
      <dgm:prSet presAssocID="{0D04414D-8E56-426E-A258-2DDE07A6417B}" presName="hierChild4" presStyleCnt="0"/>
      <dgm:spPr/>
    </dgm:pt>
    <dgm:pt modelId="{5FA9BD27-F77F-4D61-AA88-F8EA9DDAEF46}" type="pres">
      <dgm:prSet presAssocID="{0D04414D-8E56-426E-A258-2DDE07A6417B}" presName="hierChild5" presStyleCnt="0"/>
      <dgm:spPr/>
    </dgm:pt>
    <dgm:pt modelId="{7DC652DA-AF20-415C-BA17-8E28C628760B}" type="pres">
      <dgm:prSet presAssocID="{EDB8967D-233A-4E47-BEBB-BDEFD44BEF05}" presName="Name37" presStyleLbl="parChTrans1D3" presStyleIdx="3" presStyleCnt="5"/>
      <dgm:spPr/>
      <dgm:t>
        <a:bodyPr/>
        <a:lstStyle/>
        <a:p>
          <a:endParaRPr lang="zh-TW" altLang="en-US"/>
        </a:p>
      </dgm:t>
    </dgm:pt>
    <dgm:pt modelId="{A9A7DC34-DB77-4FDE-9032-29473243DC6D}" type="pres">
      <dgm:prSet presAssocID="{75914DF7-47FB-4EE7-8EAC-5815935D96D4}" presName="hierRoot2" presStyleCnt="0">
        <dgm:presLayoutVars>
          <dgm:hierBranch val="init"/>
        </dgm:presLayoutVars>
      </dgm:prSet>
      <dgm:spPr/>
    </dgm:pt>
    <dgm:pt modelId="{83EE5580-1637-4048-88FE-D76510513C13}" type="pres">
      <dgm:prSet presAssocID="{75914DF7-47FB-4EE7-8EAC-5815935D96D4}" presName="rootComposite" presStyleCnt="0"/>
      <dgm:spPr/>
    </dgm:pt>
    <dgm:pt modelId="{8E2642E9-8D4C-4E55-AA27-ECAAA697D575}" type="pres">
      <dgm:prSet presAssocID="{75914DF7-47FB-4EE7-8EAC-5815935D96D4}" presName="rootText" presStyleLbl="node3" presStyleIdx="1" presStyleCnt="3">
        <dgm:presLayoutVars>
          <dgm:chPref val="3"/>
        </dgm:presLayoutVars>
      </dgm:prSet>
      <dgm:spPr/>
      <dgm:t>
        <a:bodyPr/>
        <a:lstStyle/>
        <a:p>
          <a:endParaRPr lang="zh-TW" altLang="en-US"/>
        </a:p>
      </dgm:t>
    </dgm:pt>
    <dgm:pt modelId="{130B1412-00AC-41EB-AA22-F2B60593763D}" type="pres">
      <dgm:prSet presAssocID="{75914DF7-47FB-4EE7-8EAC-5815935D96D4}" presName="rootConnector" presStyleLbl="node3" presStyleIdx="1" presStyleCnt="3"/>
      <dgm:spPr/>
      <dgm:t>
        <a:bodyPr/>
        <a:lstStyle/>
        <a:p>
          <a:endParaRPr lang="zh-TW" altLang="en-US"/>
        </a:p>
      </dgm:t>
    </dgm:pt>
    <dgm:pt modelId="{E9C3A623-1E84-4F68-8885-CB8EF80E4BD5}" type="pres">
      <dgm:prSet presAssocID="{75914DF7-47FB-4EE7-8EAC-5815935D96D4}" presName="hierChild4" presStyleCnt="0"/>
      <dgm:spPr/>
    </dgm:pt>
    <dgm:pt modelId="{F09BBC07-59D1-42D0-9F69-4569F7F5809C}" type="pres">
      <dgm:prSet presAssocID="{75914DF7-47FB-4EE7-8EAC-5815935D96D4}" presName="hierChild5" presStyleCnt="0"/>
      <dgm:spPr/>
    </dgm:pt>
    <dgm:pt modelId="{A2D4CE69-2D4D-4F38-92F3-2D75A6139578}" type="pres">
      <dgm:prSet presAssocID="{4E9B1E3D-E6AC-411B-BC65-077446F0166B}" presName="hierChild5" presStyleCnt="0"/>
      <dgm:spPr/>
    </dgm:pt>
    <dgm:pt modelId="{29916944-5E53-4F05-8142-304C1C05B8F9}" type="pres">
      <dgm:prSet presAssocID="{D5EAC49B-5398-4498-B99C-CBFBB1B6F017}" presName="Name37" presStyleLbl="parChTrans1D2" presStyleIdx="3" presStyleCnt="4"/>
      <dgm:spPr/>
      <dgm:t>
        <a:bodyPr/>
        <a:lstStyle/>
        <a:p>
          <a:endParaRPr lang="zh-TW" altLang="en-US"/>
        </a:p>
      </dgm:t>
    </dgm:pt>
    <dgm:pt modelId="{7D4B7F5F-9277-4AFC-A623-9E14894109E3}" type="pres">
      <dgm:prSet presAssocID="{9CF05BEA-BA24-4BBC-8832-F589DFE7423F}" presName="hierRoot2" presStyleCnt="0">
        <dgm:presLayoutVars>
          <dgm:hierBranch val="init"/>
        </dgm:presLayoutVars>
      </dgm:prSet>
      <dgm:spPr/>
    </dgm:pt>
    <dgm:pt modelId="{404FAD80-3D01-4A61-B9A3-F13207C6B742}" type="pres">
      <dgm:prSet presAssocID="{9CF05BEA-BA24-4BBC-8832-F589DFE7423F}" presName="rootComposite" presStyleCnt="0"/>
      <dgm:spPr/>
    </dgm:pt>
    <dgm:pt modelId="{4BB1A64E-F392-4F00-A55B-086DAA63812A}" type="pres">
      <dgm:prSet presAssocID="{9CF05BEA-BA24-4BBC-8832-F589DFE7423F}" presName="rootText" presStyleLbl="node2" presStyleIdx="3" presStyleCnt="4">
        <dgm:presLayoutVars>
          <dgm:chPref val="3"/>
        </dgm:presLayoutVars>
      </dgm:prSet>
      <dgm:spPr/>
      <dgm:t>
        <a:bodyPr/>
        <a:lstStyle/>
        <a:p>
          <a:endParaRPr lang="zh-TW" altLang="en-US"/>
        </a:p>
      </dgm:t>
    </dgm:pt>
    <dgm:pt modelId="{AEDE6F51-C7A6-4EF0-8615-A69259495732}" type="pres">
      <dgm:prSet presAssocID="{9CF05BEA-BA24-4BBC-8832-F589DFE7423F}" presName="rootConnector" presStyleLbl="node2" presStyleIdx="3" presStyleCnt="4"/>
      <dgm:spPr/>
      <dgm:t>
        <a:bodyPr/>
        <a:lstStyle/>
        <a:p>
          <a:endParaRPr lang="zh-TW" altLang="en-US"/>
        </a:p>
      </dgm:t>
    </dgm:pt>
    <dgm:pt modelId="{253C7D7F-8524-48F1-BC07-16E7D34519BD}" type="pres">
      <dgm:prSet presAssocID="{9CF05BEA-BA24-4BBC-8832-F589DFE7423F}" presName="hierChild4" presStyleCnt="0"/>
      <dgm:spPr/>
    </dgm:pt>
    <dgm:pt modelId="{4D312D90-FF46-4439-8BC8-619BA6097909}" type="pres">
      <dgm:prSet presAssocID="{5F548ECB-60A9-4F7D-B200-F3E06276744B}" presName="Name37" presStyleLbl="parChTrans1D3" presStyleIdx="4" presStyleCnt="5"/>
      <dgm:spPr/>
      <dgm:t>
        <a:bodyPr/>
        <a:lstStyle/>
        <a:p>
          <a:endParaRPr lang="zh-TW" altLang="en-US"/>
        </a:p>
      </dgm:t>
    </dgm:pt>
    <dgm:pt modelId="{0A26EB9B-B8D0-44E5-B131-A045C130F087}" type="pres">
      <dgm:prSet presAssocID="{BAA342A5-54E2-4F49-871F-368213726A5D}" presName="hierRoot2" presStyleCnt="0">
        <dgm:presLayoutVars>
          <dgm:hierBranch val="init"/>
        </dgm:presLayoutVars>
      </dgm:prSet>
      <dgm:spPr/>
    </dgm:pt>
    <dgm:pt modelId="{91F45491-CBBA-4506-95F6-F454A91E4D5A}" type="pres">
      <dgm:prSet presAssocID="{BAA342A5-54E2-4F49-871F-368213726A5D}" presName="rootComposite" presStyleCnt="0"/>
      <dgm:spPr/>
    </dgm:pt>
    <dgm:pt modelId="{BFAA5651-4BCD-42C7-8E09-4D0C03FCF079}" type="pres">
      <dgm:prSet presAssocID="{BAA342A5-54E2-4F49-871F-368213726A5D}" presName="rootText" presStyleLbl="node3" presStyleIdx="2" presStyleCnt="3">
        <dgm:presLayoutVars>
          <dgm:chPref val="3"/>
        </dgm:presLayoutVars>
      </dgm:prSet>
      <dgm:spPr/>
      <dgm:t>
        <a:bodyPr/>
        <a:lstStyle/>
        <a:p>
          <a:endParaRPr lang="zh-TW" altLang="en-US"/>
        </a:p>
      </dgm:t>
    </dgm:pt>
    <dgm:pt modelId="{5B83D94E-C015-44BA-A7A7-8AC47965BC29}" type="pres">
      <dgm:prSet presAssocID="{BAA342A5-54E2-4F49-871F-368213726A5D}" presName="rootConnector" presStyleLbl="node3" presStyleIdx="2" presStyleCnt="3"/>
      <dgm:spPr/>
      <dgm:t>
        <a:bodyPr/>
        <a:lstStyle/>
        <a:p>
          <a:endParaRPr lang="zh-TW" altLang="en-US"/>
        </a:p>
      </dgm:t>
    </dgm:pt>
    <dgm:pt modelId="{7D3E78BD-0ED6-4A27-B4D2-955E98C968B3}" type="pres">
      <dgm:prSet presAssocID="{BAA342A5-54E2-4F49-871F-368213726A5D}" presName="hierChild4" presStyleCnt="0"/>
      <dgm:spPr/>
    </dgm:pt>
    <dgm:pt modelId="{B626B739-6408-4189-9E4F-5C26C93C17C4}" type="pres">
      <dgm:prSet presAssocID="{B0254374-8450-46A6-825D-3C70B1B92E6B}" presName="Name37" presStyleLbl="parChTrans1D4" presStyleIdx="3" presStyleCnt="6"/>
      <dgm:spPr/>
      <dgm:t>
        <a:bodyPr/>
        <a:lstStyle/>
        <a:p>
          <a:endParaRPr lang="zh-TW" altLang="en-US"/>
        </a:p>
      </dgm:t>
    </dgm:pt>
    <dgm:pt modelId="{60B6FED9-F244-4F82-B506-FB9C61C11452}" type="pres">
      <dgm:prSet presAssocID="{4BFEF92C-03E2-411C-864D-79785DBBEEC1}" presName="hierRoot2" presStyleCnt="0">
        <dgm:presLayoutVars>
          <dgm:hierBranch val="init"/>
        </dgm:presLayoutVars>
      </dgm:prSet>
      <dgm:spPr/>
    </dgm:pt>
    <dgm:pt modelId="{791C0AC6-4E15-404F-84C4-EA85B0605BFD}" type="pres">
      <dgm:prSet presAssocID="{4BFEF92C-03E2-411C-864D-79785DBBEEC1}" presName="rootComposite" presStyleCnt="0"/>
      <dgm:spPr/>
    </dgm:pt>
    <dgm:pt modelId="{3A0D00D9-2657-4D5E-B2AE-C70997CA595A}" type="pres">
      <dgm:prSet presAssocID="{4BFEF92C-03E2-411C-864D-79785DBBEEC1}" presName="rootText" presStyleLbl="node4" presStyleIdx="3" presStyleCnt="6">
        <dgm:presLayoutVars>
          <dgm:chPref val="3"/>
        </dgm:presLayoutVars>
      </dgm:prSet>
      <dgm:spPr/>
      <dgm:t>
        <a:bodyPr/>
        <a:lstStyle/>
        <a:p>
          <a:endParaRPr lang="zh-TW" altLang="en-US"/>
        </a:p>
      </dgm:t>
    </dgm:pt>
    <dgm:pt modelId="{E0E40137-756E-41B8-AB3C-D429D7EBB450}" type="pres">
      <dgm:prSet presAssocID="{4BFEF92C-03E2-411C-864D-79785DBBEEC1}" presName="rootConnector" presStyleLbl="node4" presStyleIdx="3" presStyleCnt="6"/>
      <dgm:spPr/>
      <dgm:t>
        <a:bodyPr/>
        <a:lstStyle/>
        <a:p>
          <a:endParaRPr lang="zh-TW" altLang="en-US"/>
        </a:p>
      </dgm:t>
    </dgm:pt>
    <dgm:pt modelId="{B9BF6C6F-C568-4B25-9DD7-F926905BE5BD}" type="pres">
      <dgm:prSet presAssocID="{4BFEF92C-03E2-411C-864D-79785DBBEEC1}" presName="hierChild4" presStyleCnt="0"/>
      <dgm:spPr/>
    </dgm:pt>
    <dgm:pt modelId="{8A81A3DF-1BD7-47DF-AA1B-52544B72C43F}" type="pres">
      <dgm:prSet presAssocID="{A2775ABB-7701-4874-9DFF-E01DC72225CA}" presName="Name37" presStyleLbl="parChTrans1D4" presStyleIdx="4" presStyleCnt="6"/>
      <dgm:spPr/>
      <dgm:t>
        <a:bodyPr/>
        <a:lstStyle/>
        <a:p>
          <a:endParaRPr lang="zh-TW" altLang="en-US"/>
        </a:p>
      </dgm:t>
    </dgm:pt>
    <dgm:pt modelId="{9A5ADADC-2E3B-43B2-B5B7-502307545CAE}" type="pres">
      <dgm:prSet presAssocID="{CF51A05D-BDFC-43E6-98A9-FBC254E3815C}" presName="hierRoot2" presStyleCnt="0">
        <dgm:presLayoutVars>
          <dgm:hierBranch val="init"/>
        </dgm:presLayoutVars>
      </dgm:prSet>
      <dgm:spPr/>
    </dgm:pt>
    <dgm:pt modelId="{B037568C-5499-4781-A9BE-AD5B1C1D1EBE}" type="pres">
      <dgm:prSet presAssocID="{CF51A05D-BDFC-43E6-98A9-FBC254E3815C}" presName="rootComposite" presStyleCnt="0"/>
      <dgm:spPr/>
    </dgm:pt>
    <dgm:pt modelId="{FCA4D6F1-8292-4D38-A498-F44E5C4C3AF6}" type="pres">
      <dgm:prSet presAssocID="{CF51A05D-BDFC-43E6-98A9-FBC254E3815C}" presName="rootText" presStyleLbl="node4" presStyleIdx="4" presStyleCnt="6" custLinFactNeighborX="-1672" custLinFactNeighborY="-2002">
        <dgm:presLayoutVars>
          <dgm:chPref val="3"/>
        </dgm:presLayoutVars>
      </dgm:prSet>
      <dgm:spPr/>
      <dgm:t>
        <a:bodyPr/>
        <a:lstStyle/>
        <a:p>
          <a:endParaRPr lang="zh-TW" altLang="en-US"/>
        </a:p>
      </dgm:t>
    </dgm:pt>
    <dgm:pt modelId="{A6763382-94BE-4025-9A1F-E1AEFE6C4C60}" type="pres">
      <dgm:prSet presAssocID="{CF51A05D-BDFC-43E6-98A9-FBC254E3815C}" presName="rootConnector" presStyleLbl="node4" presStyleIdx="4" presStyleCnt="6"/>
      <dgm:spPr/>
      <dgm:t>
        <a:bodyPr/>
        <a:lstStyle/>
        <a:p>
          <a:endParaRPr lang="zh-TW" altLang="en-US"/>
        </a:p>
      </dgm:t>
    </dgm:pt>
    <dgm:pt modelId="{884FC815-7087-45A7-83AE-4FDEC532E7DB}" type="pres">
      <dgm:prSet presAssocID="{CF51A05D-BDFC-43E6-98A9-FBC254E3815C}" presName="hierChild4" presStyleCnt="0"/>
      <dgm:spPr/>
    </dgm:pt>
    <dgm:pt modelId="{2970512A-7228-4940-9949-EB154B86B620}" type="pres">
      <dgm:prSet presAssocID="{175C516B-0F6B-4D5B-817E-985C3C40129D}" presName="Name37" presStyleLbl="parChTrans1D4" presStyleIdx="5" presStyleCnt="6"/>
      <dgm:spPr/>
      <dgm:t>
        <a:bodyPr/>
        <a:lstStyle/>
        <a:p>
          <a:endParaRPr lang="zh-TW" altLang="en-US"/>
        </a:p>
      </dgm:t>
    </dgm:pt>
    <dgm:pt modelId="{6DFAD1ED-EFD6-40C9-82CD-79A4FEFFF3E2}" type="pres">
      <dgm:prSet presAssocID="{6377B6A5-E929-45D3-ACA0-4A61D75230A2}" presName="hierRoot2" presStyleCnt="0">
        <dgm:presLayoutVars>
          <dgm:hierBranch val="init"/>
        </dgm:presLayoutVars>
      </dgm:prSet>
      <dgm:spPr/>
    </dgm:pt>
    <dgm:pt modelId="{5BFB4CBD-D52D-4B65-9A77-04963CE19A90}" type="pres">
      <dgm:prSet presAssocID="{6377B6A5-E929-45D3-ACA0-4A61D75230A2}" presName="rootComposite" presStyleCnt="0"/>
      <dgm:spPr/>
    </dgm:pt>
    <dgm:pt modelId="{23E07B5C-C01B-44DC-AE40-8E7797B9BCDC}" type="pres">
      <dgm:prSet presAssocID="{6377B6A5-E929-45D3-ACA0-4A61D75230A2}" presName="rootText" presStyleLbl="node4" presStyleIdx="5" presStyleCnt="6">
        <dgm:presLayoutVars>
          <dgm:chPref val="3"/>
        </dgm:presLayoutVars>
      </dgm:prSet>
      <dgm:spPr/>
      <dgm:t>
        <a:bodyPr/>
        <a:lstStyle/>
        <a:p>
          <a:endParaRPr lang="zh-TW" altLang="en-US"/>
        </a:p>
      </dgm:t>
    </dgm:pt>
    <dgm:pt modelId="{0AFD4DAE-9D87-4C10-ABA9-85DED8D679E4}" type="pres">
      <dgm:prSet presAssocID="{6377B6A5-E929-45D3-ACA0-4A61D75230A2}" presName="rootConnector" presStyleLbl="node4" presStyleIdx="5" presStyleCnt="6"/>
      <dgm:spPr/>
      <dgm:t>
        <a:bodyPr/>
        <a:lstStyle/>
        <a:p>
          <a:endParaRPr lang="zh-TW" altLang="en-US"/>
        </a:p>
      </dgm:t>
    </dgm:pt>
    <dgm:pt modelId="{1B4B34FF-B40D-48C3-8055-9BCC17FEB31B}" type="pres">
      <dgm:prSet presAssocID="{6377B6A5-E929-45D3-ACA0-4A61D75230A2}" presName="hierChild4" presStyleCnt="0"/>
      <dgm:spPr/>
    </dgm:pt>
    <dgm:pt modelId="{76BB70F9-2011-486F-AFD1-50BCD47BCDEE}" type="pres">
      <dgm:prSet presAssocID="{6377B6A5-E929-45D3-ACA0-4A61D75230A2}" presName="hierChild5" presStyleCnt="0"/>
      <dgm:spPr/>
    </dgm:pt>
    <dgm:pt modelId="{5E2373FD-B8D0-40C1-80EB-7DA1E592E0D3}" type="pres">
      <dgm:prSet presAssocID="{CF51A05D-BDFC-43E6-98A9-FBC254E3815C}" presName="hierChild5" presStyleCnt="0"/>
      <dgm:spPr/>
    </dgm:pt>
    <dgm:pt modelId="{9FA2004A-2455-4BBA-AE37-8B412E5AD945}" type="pres">
      <dgm:prSet presAssocID="{4BFEF92C-03E2-411C-864D-79785DBBEEC1}" presName="hierChild5" presStyleCnt="0"/>
      <dgm:spPr/>
    </dgm:pt>
    <dgm:pt modelId="{612FB88B-AD08-49B4-8CE4-673AE27BE33A}" type="pres">
      <dgm:prSet presAssocID="{BAA342A5-54E2-4F49-871F-368213726A5D}" presName="hierChild5" presStyleCnt="0"/>
      <dgm:spPr/>
    </dgm:pt>
    <dgm:pt modelId="{0F4B1003-233F-4CE8-8E09-78F9878A8EF5}" type="pres">
      <dgm:prSet presAssocID="{9CF05BEA-BA24-4BBC-8832-F589DFE7423F}" presName="hierChild5" presStyleCnt="0"/>
      <dgm:spPr/>
    </dgm:pt>
    <dgm:pt modelId="{AB1D2D74-CBE0-4FB3-A4A8-BA64548779DF}" type="pres">
      <dgm:prSet presAssocID="{102CC8A3-6054-4B86-8368-6ED74B7F28C8}" presName="hierChild3" presStyleCnt="0"/>
      <dgm:spPr/>
    </dgm:pt>
  </dgm:ptLst>
  <dgm:cxnLst>
    <dgm:cxn modelId="{11E76DC5-06C7-4021-815A-3388CB07D657}" type="presOf" srcId="{A763A08E-6674-4FDB-ABCE-5D06E8188307}" destId="{27A82441-C587-4F26-90E5-B5C98658EBF4}" srcOrd="1" destOrd="0" presId="urn:microsoft.com/office/officeart/2005/8/layout/orgChart1"/>
    <dgm:cxn modelId="{3A2132C7-436E-4BC7-BE08-76E12A235329}" type="presOf" srcId="{9CF05BEA-BA24-4BBC-8832-F589DFE7423F}" destId="{4BB1A64E-F392-4F00-A55B-086DAA63812A}" srcOrd="0" destOrd="0" presId="urn:microsoft.com/office/officeart/2005/8/layout/orgChart1"/>
    <dgm:cxn modelId="{E8D6AF94-DB9F-4991-A310-52961B710DA1}" type="presOf" srcId="{BCBC1FCD-F83C-4235-B9BE-59C0D68B28B2}" destId="{A84995B2-DAB3-4887-9996-E88C9751B5E4}" srcOrd="0" destOrd="0" presId="urn:microsoft.com/office/officeart/2005/8/layout/orgChart1"/>
    <dgm:cxn modelId="{6D98D20F-4968-4ABD-A5FC-336403489752}" type="presOf" srcId="{75914DF7-47FB-4EE7-8EAC-5815935D96D4}" destId="{130B1412-00AC-41EB-AA22-F2B60593763D}" srcOrd="1" destOrd="0" presId="urn:microsoft.com/office/officeart/2005/8/layout/orgChart1"/>
    <dgm:cxn modelId="{470ED98F-2C0C-418D-8B54-1CE6B6AB6513}" type="presOf" srcId="{175C516B-0F6B-4D5B-817E-985C3C40129D}" destId="{2970512A-7228-4940-9949-EB154B86B620}" srcOrd="0" destOrd="0" presId="urn:microsoft.com/office/officeart/2005/8/layout/orgChart1"/>
    <dgm:cxn modelId="{3451C824-EF99-4F98-AAA1-AB259D4DC79A}" srcId="{BAA342A5-54E2-4F49-871F-368213726A5D}" destId="{4BFEF92C-03E2-411C-864D-79785DBBEEC1}" srcOrd="0" destOrd="0" parTransId="{B0254374-8450-46A6-825D-3C70B1B92E6B}" sibTransId="{A611CC24-B131-4C1E-B36D-6755A2398B29}"/>
    <dgm:cxn modelId="{C3AB5475-9AC1-4269-A526-0F0DEE5152E3}" type="presOf" srcId="{B0254374-8450-46A6-825D-3C70B1B92E6B}" destId="{B626B739-6408-4189-9E4F-5C26C93C17C4}" srcOrd="0" destOrd="0" presId="urn:microsoft.com/office/officeart/2005/8/layout/orgChart1"/>
    <dgm:cxn modelId="{7B459B46-23AE-4BDD-8C4E-A5E066260040}" srcId="{2D096804-A841-41A4-A45E-5584F5FCBCAE}" destId="{9994E756-3AAF-40E5-9633-6AA33E755AD6}" srcOrd="0" destOrd="0" parTransId="{752C3278-766A-4903-84F5-154370A6B002}" sibTransId="{3BBBB33B-3221-4AFA-A35E-6D71C642075F}"/>
    <dgm:cxn modelId="{6CB686FC-CF4C-4B03-952D-FB97E5A56376}" type="presOf" srcId="{4C57DCA2-6083-4A81-8F85-489AB0E023A7}" destId="{794E4B9D-66D7-413B-9018-E4806AA8B523}" srcOrd="1" destOrd="0" presId="urn:microsoft.com/office/officeart/2005/8/layout/orgChart1"/>
    <dgm:cxn modelId="{813C8AF5-2BE2-47A5-AE73-9BE4E5048671}" type="presOf" srcId="{50A25B0F-ACDA-408A-84E5-779CCABAD055}" destId="{901866E7-7A7B-4397-A520-0E4F5E83696D}" srcOrd="0" destOrd="0" presId="urn:microsoft.com/office/officeart/2005/8/layout/orgChart1"/>
    <dgm:cxn modelId="{9DEF4F7C-7449-42B9-B821-7DE979E4328A}" type="presOf" srcId="{A2775ABB-7701-4874-9DFF-E01DC72225CA}" destId="{8A81A3DF-1BD7-47DF-AA1B-52544B72C43F}" srcOrd="0" destOrd="0" presId="urn:microsoft.com/office/officeart/2005/8/layout/orgChart1"/>
    <dgm:cxn modelId="{C9F53C06-FD97-4DF5-9376-1C1B7411D1C3}" srcId="{102CC8A3-6054-4B86-8368-6ED74B7F28C8}" destId="{50A25B0F-ACDA-408A-84E5-779CCABAD055}" srcOrd="0" destOrd="0" parTransId="{0E2A6EAE-FBB3-4424-81D6-DA89AA74F0F7}" sibTransId="{4985CB87-1E36-4CF6-AECD-F7A28364B4BF}"/>
    <dgm:cxn modelId="{9D0710CC-32BE-4F2F-997C-03A086C17B40}" srcId="{50A25B0F-ACDA-408A-84E5-779CCABAD055}" destId="{C2AA57E3-B7F0-4032-89C6-7FAE16B938CF}" srcOrd="0" destOrd="0" parTransId="{BCBC1FCD-F83C-4235-B9BE-59C0D68B28B2}" sibTransId="{793BC759-2BDB-4E4A-BA38-ACE32181C187}"/>
    <dgm:cxn modelId="{A302D046-1C23-44BF-9DC7-21D992479B81}" type="presOf" srcId="{75914DF7-47FB-4EE7-8EAC-5815935D96D4}" destId="{8E2642E9-8D4C-4E55-AA27-ECAAA697D575}" srcOrd="0" destOrd="0" presId="urn:microsoft.com/office/officeart/2005/8/layout/orgChart1"/>
    <dgm:cxn modelId="{5D3085F3-7807-439E-A1C3-C0543D947417}" srcId="{4E9B1E3D-E6AC-411B-BC65-077446F0166B}" destId="{75914DF7-47FB-4EE7-8EAC-5815935D96D4}" srcOrd="1" destOrd="0" parTransId="{EDB8967D-233A-4E47-BEBB-BDEFD44BEF05}" sibTransId="{99E072FC-5F19-49F2-9E72-24E6DC3FC9E6}"/>
    <dgm:cxn modelId="{BEB6E828-F6EC-402C-870B-6387FDBB1C65}" type="presOf" srcId="{BAA342A5-54E2-4F49-871F-368213726A5D}" destId="{5B83D94E-C015-44BA-A7A7-8AC47965BC29}" srcOrd="1" destOrd="0" presId="urn:microsoft.com/office/officeart/2005/8/layout/orgChart1"/>
    <dgm:cxn modelId="{F434CA51-3653-4B1D-81B5-63E24D3331C8}" type="presOf" srcId="{0D04414D-8E56-426E-A258-2DDE07A6417B}" destId="{FE7D153B-6AF3-4FD4-B96C-A36B1C54DC29}" srcOrd="1" destOrd="0" presId="urn:microsoft.com/office/officeart/2005/8/layout/orgChart1"/>
    <dgm:cxn modelId="{BB4D5312-366F-4B94-B588-AE7F6E286E00}" type="presOf" srcId="{CF51A05D-BDFC-43E6-98A9-FBC254E3815C}" destId="{A6763382-94BE-4025-9A1F-E1AEFE6C4C60}" srcOrd="1" destOrd="0" presId="urn:microsoft.com/office/officeart/2005/8/layout/orgChart1"/>
    <dgm:cxn modelId="{5E612181-83DE-40A4-B187-4AFD439246D0}" type="presOf" srcId="{9CF05BEA-BA24-4BBC-8832-F589DFE7423F}" destId="{AEDE6F51-C7A6-4EF0-8615-A69259495732}" srcOrd="1" destOrd="0" presId="urn:microsoft.com/office/officeart/2005/8/layout/orgChart1"/>
    <dgm:cxn modelId="{21544793-CFD7-4756-BD53-EFF3E0B7B38E}" type="presOf" srcId="{50A25B0F-ACDA-408A-84E5-779CCABAD055}" destId="{0FB2BA0E-F84D-4F69-A031-3DB7C942FB96}" srcOrd="1" destOrd="0" presId="urn:microsoft.com/office/officeart/2005/8/layout/orgChart1"/>
    <dgm:cxn modelId="{6012571F-3524-48EF-9527-BFA400504A2D}" type="presOf" srcId="{A763A08E-6674-4FDB-ABCE-5D06E8188307}" destId="{9E48BF20-EDEC-4FFC-BFAE-222375073A70}" srcOrd="0" destOrd="0" presId="urn:microsoft.com/office/officeart/2005/8/layout/orgChart1"/>
    <dgm:cxn modelId="{EFB63112-AFF2-4464-A828-287C0F589B0E}" type="presOf" srcId="{CF51A05D-BDFC-43E6-98A9-FBC254E3815C}" destId="{FCA4D6F1-8292-4D38-A498-F44E5C4C3AF6}" srcOrd="0" destOrd="0" presId="urn:microsoft.com/office/officeart/2005/8/layout/orgChart1"/>
    <dgm:cxn modelId="{94F374EE-3F77-442D-ACFE-4AADCEF93B79}" srcId="{17F34428-D2B0-4F72-9AFC-7B7D46F14BFC}" destId="{102CC8A3-6054-4B86-8368-6ED74B7F28C8}" srcOrd="0" destOrd="0" parTransId="{65CBBFC1-00AD-4A35-BF3C-92143EE5CFFA}" sibTransId="{99C26079-DFA9-4B90-A569-ABDEBD86AF5F}"/>
    <dgm:cxn modelId="{394C4B71-C3FA-4175-99BD-F35672BC53F4}" type="presOf" srcId="{9994E756-3AAF-40E5-9633-6AA33E755AD6}" destId="{415AD7A8-31A1-46C9-8B16-719F2DF504A9}" srcOrd="1" destOrd="0" presId="urn:microsoft.com/office/officeart/2005/8/layout/orgChart1"/>
    <dgm:cxn modelId="{A175BC22-9DD3-4D58-9690-3BF2430CBD7C}" type="presOf" srcId="{752C3278-766A-4903-84F5-154370A6B002}" destId="{B87B5DC0-DC04-437B-91D3-CF1BB2CFFA4E}" srcOrd="0" destOrd="0" presId="urn:microsoft.com/office/officeart/2005/8/layout/orgChart1"/>
    <dgm:cxn modelId="{A411D6AB-285A-4567-99A9-4B55EDC691CB}" type="presOf" srcId="{79CB4807-683E-4C19-9AC2-68C9946E5519}" destId="{1AC136C7-7547-4194-B26A-DDD711353658}" srcOrd="1" destOrd="0" presId="urn:microsoft.com/office/officeart/2005/8/layout/orgChart1"/>
    <dgm:cxn modelId="{FF6F6354-BB0B-4F43-947F-47982DF68782}" type="presOf" srcId="{6377B6A5-E929-45D3-ACA0-4A61D75230A2}" destId="{0AFD4DAE-9D87-4C10-ABA9-85DED8D679E4}" srcOrd="1" destOrd="0" presId="urn:microsoft.com/office/officeart/2005/8/layout/orgChart1"/>
    <dgm:cxn modelId="{D3BAACBA-EB8A-45E4-99E1-E4F352ADF399}" type="presOf" srcId="{5F436487-9B9C-4CA3-9CC6-85941A4AA8CE}" destId="{F36E73CF-D507-4426-B6E4-993E66D2DE04}" srcOrd="0" destOrd="0" presId="urn:microsoft.com/office/officeart/2005/8/layout/orgChart1"/>
    <dgm:cxn modelId="{92834255-A726-42A6-BC1E-E4D54E28C821}" type="presOf" srcId="{C2AA57E3-B7F0-4032-89C6-7FAE16B938CF}" destId="{A76569D2-F025-4D9B-8C61-C059B57DC709}" srcOrd="0" destOrd="0" presId="urn:microsoft.com/office/officeart/2005/8/layout/orgChart1"/>
    <dgm:cxn modelId="{5FAECAE7-890D-4E63-9CE4-3609B284E35F}" type="presOf" srcId="{4BFEF92C-03E2-411C-864D-79785DBBEEC1}" destId="{E0E40137-756E-41B8-AB3C-D429D7EBB450}" srcOrd="1" destOrd="0" presId="urn:microsoft.com/office/officeart/2005/8/layout/orgChart1"/>
    <dgm:cxn modelId="{4DF0D78E-5318-429A-82EB-8405A38FDCC7}" type="presOf" srcId="{EDB8967D-233A-4E47-BEBB-BDEFD44BEF05}" destId="{7DC652DA-AF20-415C-BA17-8E28C628760B}" srcOrd="0" destOrd="0" presId="urn:microsoft.com/office/officeart/2005/8/layout/orgChart1"/>
    <dgm:cxn modelId="{9F67C3E9-A6B7-42BE-9CE2-A861F03A1985}" type="presOf" srcId="{17F34428-D2B0-4F72-9AFC-7B7D46F14BFC}" destId="{35861298-3426-4DA9-8A10-390110BD724D}" srcOrd="0" destOrd="0" presId="urn:microsoft.com/office/officeart/2005/8/layout/orgChart1"/>
    <dgm:cxn modelId="{E07B5C16-B113-4B8F-AAA4-8630037197F6}" type="presOf" srcId="{32F33F83-9E72-4F5E-97BF-A23BA160E6B9}" destId="{9CFED1F4-83D1-462E-94BC-68A3D58B5E19}" srcOrd="0" destOrd="0" presId="urn:microsoft.com/office/officeart/2005/8/layout/orgChart1"/>
    <dgm:cxn modelId="{534E4686-C8F9-48C9-88E0-AD334FFD75FC}" type="presOf" srcId="{4C57DCA2-6083-4A81-8F85-489AB0E023A7}" destId="{05B20479-3984-45AA-8823-B3247C6141B5}" srcOrd="0" destOrd="0" presId="urn:microsoft.com/office/officeart/2005/8/layout/orgChart1"/>
    <dgm:cxn modelId="{D6E19D07-E212-4E42-A576-1D75BF7024E7}" type="presOf" srcId="{4E9B1E3D-E6AC-411B-BC65-077446F0166B}" destId="{8FA4586F-8E2D-4908-833E-A2683FDC8C60}" srcOrd="1" destOrd="0" presId="urn:microsoft.com/office/officeart/2005/8/layout/orgChart1"/>
    <dgm:cxn modelId="{5D2E7242-79ED-4518-8194-853E6D7BEEA8}" srcId="{4BFEF92C-03E2-411C-864D-79785DBBEEC1}" destId="{CF51A05D-BDFC-43E6-98A9-FBC254E3815C}" srcOrd="0" destOrd="0" parTransId="{A2775ABB-7701-4874-9DFF-E01DC72225CA}" sibTransId="{F3A7931C-B2E2-4091-B51B-02A0A6AD881F}"/>
    <dgm:cxn modelId="{3125BA43-95A0-4358-9340-91D4BA00CD11}" srcId="{A763A08E-6674-4FDB-ABCE-5D06E8188307}" destId="{4C57DCA2-6083-4A81-8F85-489AB0E023A7}" srcOrd="0" destOrd="0" parTransId="{398F7353-BE98-422A-94F7-37DF506376CB}" sibTransId="{36C34CC9-1A27-4678-A81A-D68646D85CDA}"/>
    <dgm:cxn modelId="{B1F3A124-D1FA-4C90-AC8E-2118FF48995C}" type="presOf" srcId="{E9CBADA9-1B3D-4E98-BE9B-1430D6017802}" destId="{46D5412E-B1E6-49B2-BBA8-1F100B2CBCDC}" srcOrd="0" destOrd="0" presId="urn:microsoft.com/office/officeart/2005/8/layout/orgChart1"/>
    <dgm:cxn modelId="{6A9F8869-9FF8-471C-BC93-799B83C770C7}" srcId="{102CC8A3-6054-4B86-8368-6ED74B7F28C8}" destId="{9CF05BEA-BA24-4BBC-8832-F589DFE7423F}" srcOrd="3" destOrd="0" parTransId="{D5EAC49B-5398-4498-B99C-CBFBB1B6F017}" sibTransId="{9E3D25DF-563B-4672-96B0-39E7A5521597}"/>
    <dgm:cxn modelId="{7559C459-7920-4051-AE0B-8302B6AA4B71}" srcId="{9994E756-3AAF-40E5-9633-6AA33E755AD6}" destId="{A763A08E-6674-4FDB-ABCE-5D06E8188307}" srcOrd="0" destOrd="0" parTransId="{E9CBADA9-1B3D-4E98-BE9B-1430D6017802}" sibTransId="{CF749D5A-7F14-4114-A077-76B3683D2561}"/>
    <dgm:cxn modelId="{BB9962E7-5843-4A60-9A96-77994CB46C9B}" type="presOf" srcId="{3F8170F8-BE87-40C4-B337-2FE248AA161B}" destId="{24DFCA04-6401-4337-BF27-28A594EFFABF}" srcOrd="0" destOrd="0" presId="urn:microsoft.com/office/officeart/2005/8/layout/orgChart1"/>
    <dgm:cxn modelId="{977070DE-40EE-4DAA-AABE-89884BC02B2F}" type="presOf" srcId="{102CC8A3-6054-4B86-8368-6ED74B7F28C8}" destId="{C0674AD9-F62D-403C-94E1-105E05A99A53}" srcOrd="1" destOrd="0" presId="urn:microsoft.com/office/officeart/2005/8/layout/orgChart1"/>
    <dgm:cxn modelId="{EBE54CA0-2D61-4031-85A1-C0E8685BB4C5}" srcId="{102CC8A3-6054-4B86-8368-6ED74B7F28C8}" destId="{79CB4807-683E-4C19-9AC2-68C9946E5519}" srcOrd="1" destOrd="0" parTransId="{5F436487-9B9C-4CA3-9CC6-85941A4AA8CE}" sibTransId="{C22EA0A5-E2D0-46A4-83A8-8EA119C3694E}"/>
    <dgm:cxn modelId="{54ABA854-032C-4CB6-84D7-F180F68706E0}" srcId="{CF51A05D-BDFC-43E6-98A9-FBC254E3815C}" destId="{6377B6A5-E929-45D3-ACA0-4A61D75230A2}" srcOrd="0" destOrd="0" parTransId="{175C516B-0F6B-4D5B-817E-985C3C40129D}" sibTransId="{66BDBA23-6081-4CF1-A343-C16516831E75}"/>
    <dgm:cxn modelId="{58B7B177-D18C-4203-9C4D-C331801D6960}" type="presOf" srcId="{4E9B1E3D-E6AC-411B-BC65-077446F0166B}" destId="{113B0939-1CDC-48FA-9F63-1EA04BCA2A32}" srcOrd="0" destOrd="0" presId="urn:microsoft.com/office/officeart/2005/8/layout/orgChart1"/>
    <dgm:cxn modelId="{C02AFC0A-4980-4273-BBE7-194FEDC1B5A7}" type="presOf" srcId="{BAA342A5-54E2-4F49-871F-368213726A5D}" destId="{BFAA5651-4BCD-42C7-8E09-4D0C03FCF079}" srcOrd="0" destOrd="0" presId="urn:microsoft.com/office/officeart/2005/8/layout/orgChart1"/>
    <dgm:cxn modelId="{E9B69FB4-A256-4261-B9FA-78D3D9F70F5E}" type="presOf" srcId="{9994E756-3AAF-40E5-9633-6AA33E755AD6}" destId="{239A776D-DF10-45F3-9830-F735E736B990}" srcOrd="0" destOrd="0" presId="urn:microsoft.com/office/officeart/2005/8/layout/orgChart1"/>
    <dgm:cxn modelId="{4BE81F24-E545-43C2-8098-D54B169CB2BB}" srcId="{9CF05BEA-BA24-4BBC-8832-F589DFE7423F}" destId="{BAA342A5-54E2-4F49-871F-368213726A5D}" srcOrd="0" destOrd="0" parTransId="{5F548ECB-60A9-4F7D-B200-F3E06276744B}" sibTransId="{97A8F852-285E-492E-ABC8-4F9A8BB71D8E}"/>
    <dgm:cxn modelId="{8CB7448D-9D34-4355-9275-3CB83F3D7D34}" type="presOf" srcId="{C2AA57E3-B7F0-4032-89C6-7FAE16B938CF}" destId="{4A7FFED6-F17E-486E-912C-7648098A2B8A}" srcOrd="1" destOrd="0" presId="urn:microsoft.com/office/officeart/2005/8/layout/orgChart1"/>
    <dgm:cxn modelId="{3A5BE2A9-40FF-4364-A126-A18F3E51BDE5}" type="presOf" srcId="{0D04414D-8E56-426E-A258-2DDE07A6417B}" destId="{342670F5-0307-4344-B502-26E3B10DD3C2}" srcOrd="0" destOrd="0" presId="urn:microsoft.com/office/officeart/2005/8/layout/orgChart1"/>
    <dgm:cxn modelId="{BBE9550E-79F6-40E7-B112-2F2F1B9EB6BD}" type="presOf" srcId="{6377B6A5-E929-45D3-ACA0-4A61D75230A2}" destId="{23E07B5C-C01B-44DC-AE40-8E7797B9BCDC}" srcOrd="0" destOrd="0" presId="urn:microsoft.com/office/officeart/2005/8/layout/orgChart1"/>
    <dgm:cxn modelId="{344EB4D6-1B87-4210-89AC-3949FE2A0529}" srcId="{4E9B1E3D-E6AC-411B-BC65-077446F0166B}" destId="{0D04414D-8E56-426E-A258-2DDE07A6417B}" srcOrd="0" destOrd="0" parTransId="{3F8170F8-BE87-40C4-B337-2FE248AA161B}" sibTransId="{03BF12A1-C49C-4912-8EB9-72C9ABFFDC3A}"/>
    <dgm:cxn modelId="{F6EC5673-02DB-4939-A2A8-01A0859B48F4}" srcId="{102CC8A3-6054-4B86-8368-6ED74B7F28C8}" destId="{4E9B1E3D-E6AC-411B-BC65-077446F0166B}" srcOrd="2" destOrd="0" parTransId="{32F33F83-9E72-4F5E-97BF-A23BA160E6B9}" sibTransId="{13AFE38E-9E0C-40E3-852F-892231A7A568}"/>
    <dgm:cxn modelId="{4740AE1E-BC08-4D91-97E4-5C199E698BE0}" type="presOf" srcId="{D5EAC49B-5398-4498-B99C-CBFBB1B6F017}" destId="{29916944-5E53-4F05-8142-304C1C05B8F9}" srcOrd="0" destOrd="0" presId="urn:microsoft.com/office/officeart/2005/8/layout/orgChart1"/>
    <dgm:cxn modelId="{EADEA00B-519B-40B7-8C91-6D8A2816F224}" type="presOf" srcId="{2D096804-A841-41A4-A45E-5584F5FCBCAE}" destId="{F70D0ADD-3BCD-4770-8B4F-7962857DA7EB}" srcOrd="1" destOrd="0" presId="urn:microsoft.com/office/officeart/2005/8/layout/orgChart1"/>
    <dgm:cxn modelId="{B4FB86D0-6166-47F2-93F4-84694D7C25FB}" type="presOf" srcId="{4BFEF92C-03E2-411C-864D-79785DBBEEC1}" destId="{3A0D00D9-2657-4D5E-B2AE-C70997CA595A}" srcOrd="0" destOrd="0" presId="urn:microsoft.com/office/officeart/2005/8/layout/orgChart1"/>
    <dgm:cxn modelId="{C4D23CC0-DBC3-4B8B-A682-8906617E3E75}" srcId="{79CB4807-683E-4C19-9AC2-68C9946E5519}" destId="{2D096804-A841-41A4-A45E-5584F5FCBCAE}" srcOrd="0" destOrd="0" parTransId="{50EEA074-FB4B-4F90-9127-EDD0F3A7C363}" sibTransId="{33A898DD-1426-42F8-AB49-042021C806A0}"/>
    <dgm:cxn modelId="{F31BF9A6-BF03-473B-9162-D9E7A7A2F1D2}" type="presOf" srcId="{0E2A6EAE-FBB3-4424-81D6-DA89AA74F0F7}" destId="{04D9EB53-3CDA-4C77-9F0D-4DEFE534AA21}" srcOrd="0" destOrd="0" presId="urn:microsoft.com/office/officeart/2005/8/layout/orgChart1"/>
    <dgm:cxn modelId="{C7883726-D250-4710-98E8-52B6C2CA19F9}" type="presOf" srcId="{2D096804-A841-41A4-A45E-5584F5FCBCAE}" destId="{D52DA94A-337F-404F-B2B1-D9374EC2232A}" srcOrd="0" destOrd="0" presId="urn:microsoft.com/office/officeart/2005/8/layout/orgChart1"/>
    <dgm:cxn modelId="{C6C49AD5-DFBF-425C-86EB-500B0AE767F3}" type="presOf" srcId="{50EEA074-FB4B-4F90-9127-EDD0F3A7C363}" destId="{FEE4C986-C339-42F7-91C8-C7C1909A297C}" srcOrd="0" destOrd="0" presId="urn:microsoft.com/office/officeart/2005/8/layout/orgChart1"/>
    <dgm:cxn modelId="{F127EDE7-2970-4620-903B-2576DA70672D}" type="presOf" srcId="{398F7353-BE98-422A-94F7-37DF506376CB}" destId="{804B748C-F73E-4A32-BAC0-6DAEBB6DDA59}" srcOrd="0" destOrd="0" presId="urn:microsoft.com/office/officeart/2005/8/layout/orgChart1"/>
    <dgm:cxn modelId="{C46C3E83-9F7E-4D76-BD3E-0E9E61C10321}" type="presOf" srcId="{102CC8A3-6054-4B86-8368-6ED74B7F28C8}" destId="{D0F4FFD0-10C7-439B-9D5C-67976EAB6230}" srcOrd="0" destOrd="0" presId="urn:microsoft.com/office/officeart/2005/8/layout/orgChart1"/>
    <dgm:cxn modelId="{3A077EEB-A28A-43E3-A3BF-5C91F66D9F4E}" type="presOf" srcId="{5F548ECB-60A9-4F7D-B200-F3E06276744B}" destId="{4D312D90-FF46-4439-8BC8-619BA6097909}" srcOrd="0" destOrd="0" presId="urn:microsoft.com/office/officeart/2005/8/layout/orgChart1"/>
    <dgm:cxn modelId="{B6713116-3D72-4B9A-AE4B-F567F58C443D}" type="presOf" srcId="{79CB4807-683E-4C19-9AC2-68C9946E5519}" destId="{87B5FA5E-D4CB-4850-8BE1-C1B557B90FFF}" srcOrd="0" destOrd="0" presId="urn:microsoft.com/office/officeart/2005/8/layout/orgChart1"/>
    <dgm:cxn modelId="{36E22958-CCEA-4165-9865-AC593D212047}" type="presParOf" srcId="{35861298-3426-4DA9-8A10-390110BD724D}" destId="{6883D759-0062-4E3E-919B-3CBC468C308D}" srcOrd="0" destOrd="0" presId="urn:microsoft.com/office/officeart/2005/8/layout/orgChart1"/>
    <dgm:cxn modelId="{7E3A381B-82BB-4B6B-8905-6668D8457F38}" type="presParOf" srcId="{6883D759-0062-4E3E-919B-3CBC468C308D}" destId="{237BB4DC-3313-4888-B195-B01BC677994B}" srcOrd="0" destOrd="0" presId="urn:microsoft.com/office/officeart/2005/8/layout/orgChart1"/>
    <dgm:cxn modelId="{4366394F-D748-4A40-973E-2F510052C721}" type="presParOf" srcId="{237BB4DC-3313-4888-B195-B01BC677994B}" destId="{D0F4FFD0-10C7-439B-9D5C-67976EAB6230}" srcOrd="0" destOrd="0" presId="urn:microsoft.com/office/officeart/2005/8/layout/orgChart1"/>
    <dgm:cxn modelId="{8DA2CA89-3C3D-4F8E-9D25-1A2EC69236BF}" type="presParOf" srcId="{237BB4DC-3313-4888-B195-B01BC677994B}" destId="{C0674AD9-F62D-403C-94E1-105E05A99A53}" srcOrd="1" destOrd="0" presId="urn:microsoft.com/office/officeart/2005/8/layout/orgChart1"/>
    <dgm:cxn modelId="{85282482-569A-4212-A942-3378A7A54E23}" type="presParOf" srcId="{6883D759-0062-4E3E-919B-3CBC468C308D}" destId="{0FD06F09-287E-48AA-86FF-B336AB0EC413}" srcOrd="1" destOrd="0" presId="urn:microsoft.com/office/officeart/2005/8/layout/orgChart1"/>
    <dgm:cxn modelId="{7EC37CCE-A199-49DB-BF94-DE8626596C71}" type="presParOf" srcId="{0FD06F09-287E-48AA-86FF-B336AB0EC413}" destId="{04D9EB53-3CDA-4C77-9F0D-4DEFE534AA21}" srcOrd="0" destOrd="0" presId="urn:microsoft.com/office/officeart/2005/8/layout/orgChart1"/>
    <dgm:cxn modelId="{0AA9B911-83B2-4DE0-B5FD-F40B2C7D12D8}" type="presParOf" srcId="{0FD06F09-287E-48AA-86FF-B336AB0EC413}" destId="{E6CC118F-072E-438F-90BA-23431CCEC730}" srcOrd="1" destOrd="0" presId="urn:microsoft.com/office/officeart/2005/8/layout/orgChart1"/>
    <dgm:cxn modelId="{5000B802-6CC1-4F23-BE86-2D40D2085C83}" type="presParOf" srcId="{E6CC118F-072E-438F-90BA-23431CCEC730}" destId="{5AD6DCB6-9393-4C8C-B9A6-4AE9E2BCBCC2}" srcOrd="0" destOrd="0" presId="urn:microsoft.com/office/officeart/2005/8/layout/orgChart1"/>
    <dgm:cxn modelId="{07BB2AED-271D-43A9-ABB6-89B3A4828EA5}" type="presParOf" srcId="{5AD6DCB6-9393-4C8C-B9A6-4AE9E2BCBCC2}" destId="{901866E7-7A7B-4397-A520-0E4F5E83696D}" srcOrd="0" destOrd="0" presId="urn:microsoft.com/office/officeart/2005/8/layout/orgChart1"/>
    <dgm:cxn modelId="{6B68E0D7-994A-4DBD-A220-CE68C94A3367}" type="presParOf" srcId="{5AD6DCB6-9393-4C8C-B9A6-4AE9E2BCBCC2}" destId="{0FB2BA0E-F84D-4F69-A031-3DB7C942FB96}" srcOrd="1" destOrd="0" presId="urn:microsoft.com/office/officeart/2005/8/layout/orgChart1"/>
    <dgm:cxn modelId="{C5264759-6CFA-497F-BD08-CF26A81DF4B3}" type="presParOf" srcId="{E6CC118F-072E-438F-90BA-23431CCEC730}" destId="{4DD18B3A-7971-4B31-9F68-28266B4A6332}" srcOrd="1" destOrd="0" presId="urn:microsoft.com/office/officeart/2005/8/layout/orgChart1"/>
    <dgm:cxn modelId="{6D7FCDFD-761D-4A36-B610-03C446A296CF}" type="presParOf" srcId="{E6CC118F-072E-438F-90BA-23431CCEC730}" destId="{581AF211-F975-4BB9-83F0-8A08D7AB4961}" srcOrd="2" destOrd="0" presId="urn:microsoft.com/office/officeart/2005/8/layout/orgChart1"/>
    <dgm:cxn modelId="{211E4184-3EF9-4C02-B86A-F2D49F24A098}" type="presParOf" srcId="{581AF211-F975-4BB9-83F0-8A08D7AB4961}" destId="{A84995B2-DAB3-4887-9996-E88C9751B5E4}" srcOrd="0" destOrd="0" presId="urn:microsoft.com/office/officeart/2005/8/layout/orgChart1"/>
    <dgm:cxn modelId="{003F731D-82A5-42E9-9C9B-C480A1BF76BE}" type="presParOf" srcId="{581AF211-F975-4BB9-83F0-8A08D7AB4961}" destId="{9C89EBCF-4074-4005-AC6F-E7B1754B172D}" srcOrd="1" destOrd="0" presId="urn:microsoft.com/office/officeart/2005/8/layout/orgChart1"/>
    <dgm:cxn modelId="{EE8A8644-8306-4FD4-900C-E01EC3FF840A}" type="presParOf" srcId="{9C89EBCF-4074-4005-AC6F-E7B1754B172D}" destId="{4DE1BFF6-CA24-4AF9-9C38-1F4E3C5C3BEA}" srcOrd="0" destOrd="0" presId="urn:microsoft.com/office/officeart/2005/8/layout/orgChart1"/>
    <dgm:cxn modelId="{591BA588-9101-4604-AEE7-A0F1C708D3E8}" type="presParOf" srcId="{4DE1BFF6-CA24-4AF9-9C38-1F4E3C5C3BEA}" destId="{A76569D2-F025-4D9B-8C61-C059B57DC709}" srcOrd="0" destOrd="0" presId="urn:microsoft.com/office/officeart/2005/8/layout/orgChart1"/>
    <dgm:cxn modelId="{F2C48D21-115B-48D1-A961-DB99CB63D826}" type="presParOf" srcId="{4DE1BFF6-CA24-4AF9-9C38-1F4E3C5C3BEA}" destId="{4A7FFED6-F17E-486E-912C-7648098A2B8A}" srcOrd="1" destOrd="0" presId="urn:microsoft.com/office/officeart/2005/8/layout/orgChart1"/>
    <dgm:cxn modelId="{710D2A62-6382-497E-A54D-4F440DCDA8F2}" type="presParOf" srcId="{9C89EBCF-4074-4005-AC6F-E7B1754B172D}" destId="{A0228D8A-B8AD-4438-AB13-ECFD0C159F5B}" srcOrd="1" destOrd="0" presId="urn:microsoft.com/office/officeart/2005/8/layout/orgChart1"/>
    <dgm:cxn modelId="{5EA583F3-5F0C-4EE5-869D-4A6DD5024191}" type="presParOf" srcId="{9C89EBCF-4074-4005-AC6F-E7B1754B172D}" destId="{639DE655-8B3B-4464-A0A7-7C6470316107}" srcOrd="2" destOrd="0" presId="urn:microsoft.com/office/officeart/2005/8/layout/orgChart1"/>
    <dgm:cxn modelId="{8BB2DA28-65E1-4156-A351-AA247A1F409E}" type="presParOf" srcId="{0FD06F09-287E-48AA-86FF-B336AB0EC413}" destId="{F36E73CF-D507-4426-B6E4-993E66D2DE04}" srcOrd="2" destOrd="0" presId="urn:microsoft.com/office/officeart/2005/8/layout/orgChart1"/>
    <dgm:cxn modelId="{CD7E9AA8-E866-4C71-A801-A47B22127897}" type="presParOf" srcId="{0FD06F09-287E-48AA-86FF-B336AB0EC413}" destId="{772DC2A5-5B3B-42B7-8E5F-E0E42C226CB9}" srcOrd="3" destOrd="0" presId="urn:microsoft.com/office/officeart/2005/8/layout/orgChart1"/>
    <dgm:cxn modelId="{9D42E7A0-3689-4FFF-958A-872591392F77}" type="presParOf" srcId="{772DC2A5-5B3B-42B7-8E5F-E0E42C226CB9}" destId="{23249BE5-E8C8-49CB-A3B3-C7CF774E6916}" srcOrd="0" destOrd="0" presId="urn:microsoft.com/office/officeart/2005/8/layout/orgChart1"/>
    <dgm:cxn modelId="{E085F293-3C6E-4139-974B-3DB199A5D5E4}" type="presParOf" srcId="{23249BE5-E8C8-49CB-A3B3-C7CF774E6916}" destId="{87B5FA5E-D4CB-4850-8BE1-C1B557B90FFF}" srcOrd="0" destOrd="0" presId="urn:microsoft.com/office/officeart/2005/8/layout/orgChart1"/>
    <dgm:cxn modelId="{A07CC5A9-41CE-4FDB-AFAC-39FAED78FDE0}" type="presParOf" srcId="{23249BE5-E8C8-49CB-A3B3-C7CF774E6916}" destId="{1AC136C7-7547-4194-B26A-DDD711353658}" srcOrd="1" destOrd="0" presId="urn:microsoft.com/office/officeart/2005/8/layout/orgChart1"/>
    <dgm:cxn modelId="{176463BD-0174-4C9D-B6AA-39C49428FB6B}" type="presParOf" srcId="{772DC2A5-5B3B-42B7-8E5F-E0E42C226CB9}" destId="{0E2FE6DA-2F57-4A03-B41B-530FE1DF8FF0}" srcOrd="1" destOrd="0" presId="urn:microsoft.com/office/officeart/2005/8/layout/orgChart1"/>
    <dgm:cxn modelId="{708FA756-79A6-4B20-AAEE-AC09E823E768}" type="presParOf" srcId="{772DC2A5-5B3B-42B7-8E5F-E0E42C226CB9}" destId="{D1863B38-E3C0-4C50-9A4B-D601F528EB97}" srcOrd="2" destOrd="0" presId="urn:microsoft.com/office/officeart/2005/8/layout/orgChart1"/>
    <dgm:cxn modelId="{BB959762-EDF1-4B7A-BD45-2C693FB35733}" type="presParOf" srcId="{D1863B38-E3C0-4C50-9A4B-D601F528EB97}" destId="{FEE4C986-C339-42F7-91C8-C7C1909A297C}" srcOrd="0" destOrd="0" presId="urn:microsoft.com/office/officeart/2005/8/layout/orgChart1"/>
    <dgm:cxn modelId="{AB9810C0-399D-4757-95E9-C6B206AE2AA3}" type="presParOf" srcId="{D1863B38-E3C0-4C50-9A4B-D601F528EB97}" destId="{B55EE5A6-8AC7-4CF3-AF9E-F36A214F8797}" srcOrd="1" destOrd="0" presId="urn:microsoft.com/office/officeart/2005/8/layout/orgChart1"/>
    <dgm:cxn modelId="{82D8CA90-12C9-457B-AC2D-2C5BADF99AA1}" type="presParOf" srcId="{B55EE5A6-8AC7-4CF3-AF9E-F36A214F8797}" destId="{4F9FEAC6-F683-4084-974F-84244662EA45}" srcOrd="0" destOrd="0" presId="urn:microsoft.com/office/officeart/2005/8/layout/orgChart1"/>
    <dgm:cxn modelId="{EF85FE05-DD1E-47C8-9741-F23C18DC5DF6}" type="presParOf" srcId="{4F9FEAC6-F683-4084-974F-84244662EA45}" destId="{D52DA94A-337F-404F-B2B1-D9374EC2232A}" srcOrd="0" destOrd="0" presId="urn:microsoft.com/office/officeart/2005/8/layout/orgChart1"/>
    <dgm:cxn modelId="{D30B2B02-E00B-48BB-A359-B366C3E94809}" type="presParOf" srcId="{4F9FEAC6-F683-4084-974F-84244662EA45}" destId="{F70D0ADD-3BCD-4770-8B4F-7962857DA7EB}" srcOrd="1" destOrd="0" presId="urn:microsoft.com/office/officeart/2005/8/layout/orgChart1"/>
    <dgm:cxn modelId="{B02C26BA-B082-4F6F-924D-E70740BF9923}" type="presParOf" srcId="{B55EE5A6-8AC7-4CF3-AF9E-F36A214F8797}" destId="{3310796B-5C81-4C76-B158-12C9C4EE7C90}" srcOrd="1" destOrd="0" presId="urn:microsoft.com/office/officeart/2005/8/layout/orgChart1"/>
    <dgm:cxn modelId="{D9C8CA81-04EE-462B-8B8C-822B3503F2F1}" type="presParOf" srcId="{3310796B-5C81-4C76-B158-12C9C4EE7C90}" destId="{B87B5DC0-DC04-437B-91D3-CF1BB2CFFA4E}" srcOrd="0" destOrd="0" presId="urn:microsoft.com/office/officeart/2005/8/layout/orgChart1"/>
    <dgm:cxn modelId="{212AD1ED-CD01-4D53-AA54-6196F5133F54}" type="presParOf" srcId="{3310796B-5C81-4C76-B158-12C9C4EE7C90}" destId="{60A59039-56AB-4C37-82A9-F48188A09B95}" srcOrd="1" destOrd="0" presId="urn:microsoft.com/office/officeart/2005/8/layout/orgChart1"/>
    <dgm:cxn modelId="{3F254778-9B17-4E98-B0BE-9DD6C917300F}" type="presParOf" srcId="{60A59039-56AB-4C37-82A9-F48188A09B95}" destId="{D3D8CF63-1A8F-4980-B638-8B43AA519D08}" srcOrd="0" destOrd="0" presId="urn:microsoft.com/office/officeart/2005/8/layout/orgChart1"/>
    <dgm:cxn modelId="{2DF0A2A2-6A78-4671-91A3-A6AE0770DDC1}" type="presParOf" srcId="{D3D8CF63-1A8F-4980-B638-8B43AA519D08}" destId="{239A776D-DF10-45F3-9830-F735E736B990}" srcOrd="0" destOrd="0" presId="urn:microsoft.com/office/officeart/2005/8/layout/orgChart1"/>
    <dgm:cxn modelId="{5080B9BB-C99B-4E45-8DD3-6AE0F6280604}" type="presParOf" srcId="{D3D8CF63-1A8F-4980-B638-8B43AA519D08}" destId="{415AD7A8-31A1-46C9-8B16-719F2DF504A9}" srcOrd="1" destOrd="0" presId="urn:microsoft.com/office/officeart/2005/8/layout/orgChart1"/>
    <dgm:cxn modelId="{1E035BC0-B45D-411B-8977-B223DFC243B8}" type="presParOf" srcId="{60A59039-56AB-4C37-82A9-F48188A09B95}" destId="{5CB6D980-B1CF-4AF5-B29B-D688511745BB}" srcOrd="1" destOrd="0" presId="urn:microsoft.com/office/officeart/2005/8/layout/orgChart1"/>
    <dgm:cxn modelId="{A02F644E-1FFE-49A0-A313-F223A56DC45A}" type="presParOf" srcId="{5CB6D980-B1CF-4AF5-B29B-D688511745BB}" destId="{46D5412E-B1E6-49B2-BBA8-1F100B2CBCDC}" srcOrd="0" destOrd="0" presId="urn:microsoft.com/office/officeart/2005/8/layout/orgChart1"/>
    <dgm:cxn modelId="{92EDE6D0-AD50-468E-A37E-0D432214A854}" type="presParOf" srcId="{5CB6D980-B1CF-4AF5-B29B-D688511745BB}" destId="{6CF6DF78-2CE1-4DCD-874E-653B7773BC43}" srcOrd="1" destOrd="0" presId="urn:microsoft.com/office/officeart/2005/8/layout/orgChart1"/>
    <dgm:cxn modelId="{56089DEC-88FC-4411-94E5-17D02D8AAAEE}" type="presParOf" srcId="{6CF6DF78-2CE1-4DCD-874E-653B7773BC43}" destId="{B89010DF-3F40-4F73-AB59-669E21780786}" srcOrd="0" destOrd="0" presId="urn:microsoft.com/office/officeart/2005/8/layout/orgChart1"/>
    <dgm:cxn modelId="{A36CFB2D-BBD8-49BE-B79E-15FB1AED5FBC}" type="presParOf" srcId="{B89010DF-3F40-4F73-AB59-669E21780786}" destId="{9E48BF20-EDEC-4FFC-BFAE-222375073A70}" srcOrd="0" destOrd="0" presId="urn:microsoft.com/office/officeart/2005/8/layout/orgChart1"/>
    <dgm:cxn modelId="{3E55F78B-EBC3-48A7-A69E-19EB6F0B0721}" type="presParOf" srcId="{B89010DF-3F40-4F73-AB59-669E21780786}" destId="{27A82441-C587-4F26-90E5-B5C98658EBF4}" srcOrd="1" destOrd="0" presId="urn:microsoft.com/office/officeart/2005/8/layout/orgChart1"/>
    <dgm:cxn modelId="{CBE83E5D-8BFC-487E-A99C-0EDEFEA04CD0}" type="presParOf" srcId="{6CF6DF78-2CE1-4DCD-874E-653B7773BC43}" destId="{3D30F58B-763C-41A8-940B-D3BF7F8350E6}" srcOrd="1" destOrd="0" presId="urn:microsoft.com/office/officeart/2005/8/layout/orgChart1"/>
    <dgm:cxn modelId="{096ED3D3-3AEB-49F0-934A-E5F62D482B57}" type="presParOf" srcId="{3D30F58B-763C-41A8-940B-D3BF7F8350E6}" destId="{804B748C-F73E-4A32-BAC0-6DAEBB6DDA59}" srcOrd="0" destOrd="0" presId="urn:microsoft.com/office/officeart/2005/8/layout/orgChart1"/>
    <dgm:cxn modelId="{7BDDF478-CD0E-4CC6-BA5E-6FF865D70E60}" type="presParOf" srcId="{3D30F58B-763C-41A8-940B-D3BF7F8350E6}" destId="{A63D3198-1331-49CD-BD48-E62B02B191A6}" srcOrd="1" destOrd="0" presId="urn:microsoft.com/office/officeart/2005/8/layout/orgChart1"/>
    <dgm:cxn modelId="{8B9865AA-5495-4859-842E-5DDC28120C34}" type="presParOf" srcId="{A63D3198-1331-49CD-BD48-E62B02B191A6}" destId="{82D1A764-D342-498F-BA78-59A54065E8C5}" srcOrd="0" destOrd="0" presId="urn:microsoft.com/office/officeart/2005/8/layout/orgChart1"/>
    <dgm:cxn modelId="{39AFEB8D-930A-49ED-B952-71681BE37237}" type="presParOf" srcId="{82D1A764-D342-498F-BA78-59A54065E8C5}" destId="{05B20479-3984-45AA-8823-B3247C6141B5}" srcOrd="0" destOrd="0" presId="urn:microsoft.com/office/officeart/2005/8/layout/orgChart1"/>
    <dgm:cxn modelId="{756A8513-1C8E-456F-A300-F4E98FEB1814}" type="presParOf" srcId="{82D1A764-D342-498F-BA78-59A54065E8C5}" destId="{794E4B9D-66D7-413B-9018-E4806AA8B523}" srcOrd="1" destOrd="0" presId="urn:microsoft.com/office/officeart/2005/8/layout/orgChart1"/>
    <dgm:cxn modelId="{EDB5467F-1360-4DA9-AD21-1781B43C94F8}" type="presParOf" srcId="{A63D3198-1331-49CD-BD48-E62B02B191A6}" destId="{2B5A4D82-3EAC-432C-B2B3-1E494446CDE2}" srcOrd="1" destOrd="0" presId="urn:microsoft.com/office/officeart/2005/8/layout/orgChart1"/>
    <dgm:cxn modelId="{45026491-6ED8-4861-BF5D-B657FB55885E}" type="presParOf" srcId="{A63D3198-1331-49CD-BD48-E62B02B191A6}" destId="{3680DF06-BD46-49DD-9440-E46CFFC63027}" srcOrd="2" destOrd="0" presId="urn:microsoft.com/office/officeart/2005/8/layout/orgChart1"/>
    <dgm:cxn modelId="{2AAD9F79-1581-41AE-B7C3-5C65D66526A8}" type="presParOf" srcId="{6CF6DF78-2CE1-4DCD-874E-653B7773BC43}" destId="{6FBF5E16-E57A-4844-A263-C5037B3A7373}" srcOrd="2" destOrd="0" presId="urn:microsoft.com/office/officeart/2005/8/layout/orgChart1"/>
    <dgm:cxn modelId="{DF9E548B-29CB-4133-8DCC-9609FBD31E3B}" type="presParOf" srcId="{60A59039-56AB-4C37-82A9-F48188A09B95}" destId="{46C37B60-9066-4C3E-A411-C58EF8155CF4}" srcOrd="2" destOrd="0" presId="urn:microsoft.com/office/officeart/2005/8/layout/orgChart1"/>
    <dgm:cxn modelId="{AA5C9708-58C6-4BC6-AA53-78A5651E0D2C}" type="presParOf" srcId="{B55EE5A6-8AC7-4CF3-AF9E-F36A214F8797}" destId="{3B117D19-5EF8-4295-8682-488D4A4897B8}" srcOrd="2" destOrd="0" presId="urn:microsoft.com/office/officeart/2005/8/layout/orgChart1"/>
    <dgm:cxn modelId="{4059F4FD-76E9-400D-B662-08910F11B660}" type="presParOf" srcId="{0FD06F09-287E-48AA-86FF-B336AB0EC413}" destId="{9CFED1F4-83D1-462E-94BC-68A3D58B5E19}" srcOrd="4" destOrd="0" presId="urn:microsoft.com/office/officeart/2005/8/layout/orgChart1"/>
    <dgm:cxn modelId="{4896AC7B-3641-4ABE-B13D-9D704D3106B1}" type="presParOf" srcId="{0FD06F09-287E-48AA-86FF-B336AB0EC413}" destId="{08DC781C-248A-4BC0-B495-1B5E11BC7CA4}" srcOrd="5" destOrd="0" presId="urn:microsoft.com/office/officeart/2005/8/layout/orgChart1"/>
    <dgm:cxn modelId="{652AEA50-DC9E-49C7-8EFB-85758F4BEA40}" type="presParOf" srcId="{08DC781C-248A-4BC0-B495-1B5E11BC7CA4}" destId="{C8F79B7D-A4AF-4AB0-B9D6-434605E337F0}" srcOrd="0" destOrd="0" presId="urn:microsoft.com/office/officeart/2005/8/layout/orgChart1"/>
    <dgm:cxn modelId="{979B9C0D-05A8-4FDE-88AA-7C764E14E015}" type="presParOf" srcId="{C8F79B7D-A4AF-4AB0-B9D6-434605E337F0}" destId="{113B0939-1CDC-48FA-9F63-1EA04BCA2A32}" srcOrd="0" destOrd="0" presId="urn:microsoft.com/office/officeart/2005/8/layout/orgChart1"/>
    <dgm:cxn modelId="{B7029315-F007-47B0-A960-BA68BA76BD85}" type="presParOf" srcId="{C8F79B7D-A4AF-4AB0-B9D6-434605E337F0}" destId="{8FA4586F-8E2D-4908-833E-A2683FDC8C60}" srcOrd="1" destOrd="0" presId="urn:microsoft.com/office/officeart/2005/8/layout/orgChart1"/>
    <dgm:cxn modelId="{4F12A04F-FE03-4B16-BB2B-E556EC85BF55}" type="presParOf" srcId="{08DC781C-248A-4BC0-B495-1B5E11BC7CA4}" destId="{C28C97F4-403C-402C-985F-B6549EF93474}" srcOrd="1" destOrd="0" presId="urn:microsoft.com/office/officeart/2005/8/layout/orgChart1"/>
    <dgm:cxn modelId="{2E495A31-0A8B-4C62-9A3D-07FD3720C84E}" type="presParOf" srcId="{C28C97F4-403C-402C-985F-B6549EF93474}" destId="{24DFCA04-6401-4337-BF27-28A594EFFABF}" srcOrd="0" destOrd="0" presId="urn:microsoft.com/office/officeart/2005/8/layout/orgChart1"/>
    <dgm:cxn modelId="{DB4CDF86-EC91-4BA6-A412-A942B44D0599}" type="presParOf" srcId="{C28C97F4-403C-402C-985F-B6549EF93474}" destId="{298A7C81-421A-4B2B-AC11-E0447E10A747}" srcOrd="1" destOrd="0" presId="urn:microsoft.com/office/officeart/2005/8/layout/orgChart1"/>
    <dgm:cxn modelId="{390F5E6E-9601-4D6D-8AC8-91049D9A42C8}" type="presParOf" srcId="{298A7C81-421A-4B2B-AC11-E0447E10A747}" destId="{8AC5E75C-5354-473F-98D6-BA3331EC40EC}" srcOrd="0" destOrd="0" presId="urn:microsoft.com/office/officeart/2005/8/layout/orgChart1"/>
    <dgm:cxn modelId="{1AC975F5-626F-4E17-9BF0-268450E1E618}" type="presParOf" srcId="{8AC5E75C-5354-473F-98D6-BA3331EC40EC}" destId="{342670F5-0307-4344-B502-26E3B10DD3C2}" srcOrd="0" destOrd="0" presId="urn:microsoft.com/office/officeart/2005/8/layout/orgChart1"/>
    <dgm:cxn modelId="{171DF761-76CF-4D53-BDFA-53E235774F6D}" type="presParOf" srcId="{8AC5E75C-5354-473F-98D6-BA3331EC40EC}" destId="{FE7D153B-6AF3-4FD4-B96C-A36B1C54DC29}" srcOrd="1" destOrd="0" presId="urn:microsoft.com/office/officeart/2005/8/layout/orgChart1"/>
    <dgm:cxn modelId="{2DDBD2CB-3167-4ED7-8E0E-CE2FE4341D84}" type="presParOf" srcId="{298A7C81-421A-4B2B-AC11-E0447E10A747}" destId="{22D2F454-9204-42FD-91E4-1569BCAA53FF}" srcOrd="1" destOrd="0" presId="urn:microsoft.com/office/officeart/2005/8/layout/orgChart1"/>
    <dgm:cxn modelId="{085EC34C-B787-4D67-A3E7-A254C6B900F2}" type="presParOf" srcId="{298A7C81-421A-4B2B-AC11-E0447E10A747}" destId="{5FA9BD27-F77F-4D61-AA88-F8EA9DDAEF46}" srcOrd="2" destOrd="0" presId="urn:microsoft.com/office/officeart/2005/8/layout/orgChart1"/>
    <dgm:cxn modelId="{E9CAC0A9-E0A0-407E-934C-EF4F37D4A2F5}" type="presParOf" srcId="{C28C97F4-403C-402C-985F-B6549EF93474}" destId="{7DC652DA-AF20-415C-BA17-8E28C628760B}" srcOrd="2" destOrd="0" presId="urn:microsoft.com/office/officeart/2005/8/layout/orgChart1"/>
    <dgm:cxn modelId="{AA6B6485-1942-42B1-9C4E-99F156618611}" type="presParOf" srcId="{C28C97F4-403C-402C-985F-B6549EF93474}" destId="{A9A7DC34-DB77-4FDE-9032-29473243DC6D}" srcOrd="3" destOrd="0" presId="urn:microsoft.com/office/officeart/2005/8/layout/orgChart1"/>
    <dgm:cxn modelId="{E50193A6-37DB-4F60-9653-3772CBF29B23}" type="presParOf" srcId="{A9A7DC34-DB77-4FDE-9032-29473243DC6D}" destId="{83EE5580-1637-4048-88FE-D76510513C13}" srcOrd="0" destOrd="0" presId="urn:microsoft.com/office/officeart/2005/8/layout/orgChart1"/>
    <dgm:cxn modelId="{91DBA532-A021-4AAD-99A3-F132293A4963}" type="presParOf" srcId="{83EE5580-1637-4048-88FE-D76510513C13}" destId="{8E2642E9-8D4C-4E55-AA27-ECAAA697D575}" srcOrd="0" destOrd="0" presId="urn:microsoft.com/office/officeart/2005/8/layout/orgChart1"/>
    <dgm:cxn modelId="{0DFA7B80-CE55-483F-85B4-8C0DD065C3D0}" type="presParOf" srcId="{83EE5580-1637-4048-88FE-D76510513C13}" destId="{130B1412-00AC-41EB-AA22-F2B60593763D}" srcOrd="1" destOrd="0" presId="urn:microsoft.com/office/officeart/2005/8/layout/orgChart1"/>
    <dgm:cxn modelId="{3D99AC46-D98B-4201-ABF1-298CD1FFE4BE}" type="presParOf" srcId="{A9A7DC34-DB77-4FDE-9032-29473243DC6D}" destId="{E9C3A623-1E84-4F68-8885-CB8EF80E4BD5}" srcOrd="1" destOrd="0" presId="urn:microsoft.com/office/officeart/2005/8/layout/orgChart1"/>
    <dgm:cxn modelId="{7E319C0B-5D85-487A-A153-570186238A14}" type="presParOf" srcId="{A9A7DC34-DB77-4FDE-9032-29473243DC6D}" destId="{F09BBC07-59D1-42D0-9F69-4569F7F5809C}" srcOrd="2" destOrd="0" presId="urn:microsoft.com/office/officeart/2005/8/layout/orgChart1"/>
    <dgm:cxn modelId="{39AB8C16-715C-49F5-ACDA-274AF7810E24}" type="presParOf" srcId="{08DC781C-248A-4BC0-B495-1B5E11BC7CA4}" destId="{A2D4CE69-2D4D-4F38-92F3-2D75A6139578}" srcOrd="2" destOrd="0" presId="urn:microsoft.com/office/officeart/2005/8/layout/orgChart1"/>
    <dgm:cxn modelId="{1D1626F2-CF32-4422-BD95-552D2BD994D1}" type="presParOf" srcId="{0FD06F09-287E-48AA-86FF-B336AB0EC413}" destId="{29916944-5E53-4F05-8142-304C1C05B8F9}" srcOrd="6" destOrd="0" presId="urn:microsoft.com/office/officeart/2005/8/layout/orgChart1"/>
    <dgm:cxn modelId="{FB38FD18-AD07-4AD6-9294-A42A1B9673DA}" type="presParOf" srcId="{0FD06F09-287E-48AA-86FF-B336AB0EC413}" destId="{7D4B7F5F-9277-4AFC-A623-9E14894109E3}" srcOrd="7" destOrd="0" presId="urn:microsoft.com/office/officeart/2005/8/layout/orgChart1"/>
    <dgm:cxn modelId="{A493C9FE-1BFF-4D9D-9EC8-554F12251EB5}" type="presParOf" srcId="{7D4B7F5F-9277-4AFC-A623-9E14894109E3}" destId="{404FAD80-3D01-4A61-B9A3-F13207C6B742}" srcOrd="0" destOrd="0" presId="urn:microsoft.com/office/officeart/2005/8/layout/orgChart1"/>
    <dgm:cxn modelId="{C5B1D238-D717-4A4F-B0D2-CBADBED04F24}" type="presParOf" srcId="{404FAD80-3D01-4A61-B9A3-F13207C6B742}" destId="{4BB1A64E-F392-4F00-A55B-086DAA63812A}" srcOrd="0" destOrd="0" presId="urn:microsoft.com/office/officeart/2005/8/layout/orgChart1"/>
    <dgm:cxn modelId="{B4D5427E-B31D-4E71-BD31-12E24EF61AA3}" type="presParOf" srcId="{404FAD80-3D01-4A61-B9A3-F13207C6B742}" destId="{AEDE6F51-C7A6-4EF0-8615-A69259495732}" srcOrd="1" destOrd="0" presId="urn:microsoft.com/office/officeart/2005/8/layout/orgChart1"/>
    <dgm:cxn modelId="{BEA23EDE-E738-4674-A51F-27ED3331A60F}" type="presParOf" srcId="{7D4B7F5F-9277-4AFC-A623-9E14894109E3}" destId="{253C7D7F-8524-48F1-BC07-16E7D34519BD}" srcOrd="1" destOrd="0" presId="urn:microsoft.com/office/officeart/2005/8/layout/orgChart1"/>
    <dgm:cxn modelId="{A15862B8-F91A-4EEC-908E-18F31DCD1F2E}" type="presParOf" srcId="{253C7D7F-8524-48F1-BC07-16E7D34519BD}" destId="{4D312D90-FF46-4439-8BC8-619BA6097909}" srcOrd="0" destOrd="0" presId="urn:microsoft.com/office/officeart/2005/8/layout/orgChart1"/>
    <dgm:cxn modelId="{8399FBC9-A18A-4423-BF54-F228AA560571}" type="presParOf" srcId="{253C7D7F-8524-48F1-BC07-16E7D34519BD}" destId="{0A26EB9B-B8D0-44E5-B131-A045C130F087}" srcOrd="1" destOrd="0" presId="urn:microsoft.com/office/officeart/2005/8/layout/orgChart1"/>
    <dgm:cxn modelId="{978373CB-34F4-4926-B0FD-B7038BC5158A}" type="presParOf" srcId="{0A26EB9B-B8D0-44E5-B131-A045C130F087}" destId="{91F45491-CBBA-4506-95F6-F454A91E4D5A}" srcOrd="0" destOrd="0" presId="urn:microsoft.com/office/officeart/2005/8/layout/orgChart1"/>
    <dgm:cxn modelId="{4192A6D1-5831-4897-B70F-50DDDE0D7638}" type="presParOf" srcId="{91F45491-CBBA-4506-95F6-F454A91E4D5A}" destId="{BFAA5651-4BCD-42C7-8E09-4D0C03FCF079}" srcOrd="0" destOrd="0" presId="urn:microsoft.com/office/officeart/2005/8/layout/orgChart1"/>
    <dgm:cxn modelId="{A528AA8D-8916-4B71-BFFB-B88403E7B3F7}" type="presParOf" srcId="{91F45491-CBBA-4506-95F6-F454A91E4D5A}" destId="{5B83D94E-C015-44BA-A7A7-8AC47965BC29}" srcOrd="1" destOrd="0" presId="urn:microsoft.com/office/officeart/2005/8/layout/orgChart1"/>
    <dgm:cxn modelId="{BDE27A4F-86DA-451A-86E0-DC2F1E65DB4E}" type="presParOf" srcId="{0A26EB9B-B8D0-44E5-B131-A045C130F087}" destId="{7D3E78BD-0ED6-4A27-B4D2-955E98C968B3}" srcOrd="1" destOrd="0" presId="urn:microsoft.com/office/officeart/2005/8/layout/orgChart1"/>
    <dgm:cxn modelId="{B747E7F7-1328-4C08-8E11-398DA59305A8}" type="presParOf" srcId="{7D3E78BD-0ED6-4A27-B4D2-955E98C968B3}" destId="{B626B739-6408-4189-9E4F-5C26C93C17C4}" srcOrd="0" destOrd="0" presId="urn:microsoft.com/office/officeart/2005/8/layout/orgChart1"/>
    <dgm:cxn modelId="{2EC1BA17-D764-4AD2-B86A-946E3051B53F}" type="presParOf" srcId="{7D3E78BD-0ED6-4A27-B4D2-955E98C968B3}" destId="{60B6FED9-F244-4F82-B506-FB9C61C11452}" srcOrd="1" destOrd="0" presId="urn:microsoft.com/office/officeart/2005/8/layout/orgChart1"/>
    <dgm:cxn modelId="{5AF5286F-2BAE-4D5E-A135-8A4ABDF85A40}" type="presParOf" srcId="{60B6FED9-F244-4F82-B506-FB9C61C11452}" destId="{791C0AC6-4E15-404F-84C4-EA85B0605BFD}" srcOrd="0" destOrd="0" presId="urn:microsoft.com/office/officeart/2005/8/layout/orgChart1"/>
    <dgm:cxn modelId="{674C46DB-1914-4B55-999A-52A76F376ECC}" type="presParOf" srcId="{791C0AC6-4E15-404F-84C4-EA85B0605BFD}" destId="{3A0D00D9-2657-4D5E-B2AE-C70997CA595A}" srcOrd="0" destOrd="0" presId="urn:microsoft.com/office/officeart/2005/8/layout/orgChart1"/>
    <dgm:cxn modelId="{0665A3EE-5482-4FC9-AAB7-6747A7AA86B1}" type="presParOf" srcId="{791C0AC6-4E15-404F-84C4-EA85B0605BFD}" destId="{E0E40137-756E-41B8-AB3C-D429D7EBB450}" srcOrd="1" destOrd="0" presId="urn:microsoft.com/office/officeart/2005/8/layout/orgChart1"/>
    <dgm:cxn modelId="{49862CD6-D601-4A70-BD55-66FDB7C20EA6}" type="presParOf" srcId="{60B6FED9-F244-4F82-B506-FB9C61C11452}" destId="{B9BF6C6F-C568-4B25-9DD7-F926905BE5BD}" srcOrd="1" destOrd="0" presId="urn:microsoft.com/office/officeart/2005/8/layout/orgChart1"/>
    <dgm:cxn modelId="{019050BF-DAB1-4F6B-B2CB-46C6A8367D7A}" type="presParOf" srcId="{B9BF6C6F-C568-4B25-9DD7-F926905BE5BD}" destId="{8A81A3DF-1BD7-47DF-AA1B-52544B72C43F}" srcOrd="0" destOrd="0" presId="urn:microsoft.com/office/officeart/2005/8/layout/orgChart1"/>
    <dgm:cxn modelId="{785AE4D4-0258-4F54-BF3B-06E187C70695}" type="presParOf" srcId="{B9BF6C6F-C568-4B25-9DD7-F926905BE5BD}" destId="{9A5ADADC-2E3B-43B2-B5B7-502307545CAE}" srcOrd="1" destOrd="0" presId="urn:microsoft.com/office/officeart/2005/8/layout/orgChart1"/>
    <dgm:cxn modelId="{F9ECB174-A997-4D2F-8872-391A7A5D01AD}" type="presParOf" srcId="{9A5ADADC-2E3B-43B2-B5B7-502307545CAE}" destId="{B037568C-5499-4781-A9BE-AD5B1C1D1EBE}" srcOrd="0" destOrd="0" presId="urn:microsoft.com/office/officeart/2005/8/layout/orgChart1"/>
    <dgm:cxn modelId="{80B1EE00-82A4-441F-A4A0-E86033758A5C}" type="presParOf" srcId="{B037568C-5499-4781-A9BE-AD5B1C1D1EBE}" destId="{FCA4D6F1-8292-4D38-A498-F44E5C4C3AF6}" srcOrd="0" destOrd="0" presId="urn:microsoft.com/office/officeart/2005/8/layout/orgChart1"/>
    <dgm:cxn modelId="{6EADAD0A-A92D-428F-80E3-D30EA9C2DB51}" type="presParOf" srcId="{B037568C-5499-4781-A9BE-AD5B1C1D1EBE}" destId="{A6763382-94BE-4025-9A1F-E1AEFE6C4C60}" srcOrd="1" destOrd="0" presId="urn:microsoft.com/office/officeart/2005/8/layout/orgChart1"/>
    <dgm:cxn modelId="{B97F34AB-BA2C-40B5-85AB-13E832E3A1A5}" type="presParOf" srcId="{9A5ADADC-2E3B-43B2-B5B7-502307545CAE}" destId="{884FC815-7087-45A7-83AE-4FDEC532E7DB}" srcOrd="1" destOrd="0" presId="urn:microsoft.com/office/officeart/2005/8/layout/orgChart1"/>
    <dgm:cxn modelId="{A8E1DDAB-D219-4917-89B0-CB701EAD9AE1}" type="presParOf" srcId="{884FC815-7087-45A7-83AE-4FDEC532E7DB}" destId="{2970512A-7228-4940-9949-EB154B86B620}" srcOrd="0" destOrd="0" presId="urn:microsoft.com/office/officeart/2005/8/layout/orgChart1"/>
    <dgm:cxn modelId="{1B9D68E3-08CA-4056-9A6B-27A1EEBB95F4}" type="presParOf" srcId="{884FC815-7087-45A7-83AE-4FDEC532E7DB}" destId="{6DFAD1ED-EFD6-40C9-82CD-79A4FEFFF3E2}" srcOrd="1" destOrd="0" presId="urn:microsoft.com/office/officeart/2005/8/layout/orgChart1"/>
    <dgm:cxn modelId="{288C58DE-C0E8-47C0-9060-CBFF5CBA6E86}" type="presParOf" srcId="{6DFAD1ED-EFD6-40C9-82CD-79A4FEFFF3E2}" destId="{5BFB4CBD-D52D-4B65-9A77-04963CE19A90}" srcOrd="0" destOrd="0" presId="urn:microsoft.com/office/officeart/2005/8/layout/orgChart1"/>
    <dgm:cxn modelId="{FD77B192-6F54-4347-B17C-4EBBE3112334}" type="presParOf" srcId="{5BFB4CBD-D52D-4B65-9A77-04963CE19A90}" destId="{23E07B5C-C01B-44DC-AE40-8E7797B9BCDC}" srcOrd="0" destOrd="0" presId="urn:microsoft.com/office/officeart/2005/8/layout/orgChart1"/>
    <dgm:cxn modelId="{5AF456D1-800A-43F8-9E11-1B452DA9A61A}" type="presParOf" srcId="{5BFB4CBD-D52D-4B65-9A77-04963CE19A90}" destId="{0AFD4DAE-9D87-4C10-ABA9-85DED8D679E4}" srcOrd="1" destOrd="0" presId="urn:microsoft.com/office/officeart/2005/8/layout/orgChart1"/>
    <dgm:cxn modelId="{B369AD7B-A410-4250-9F22-BF03A81C9AEC}" type="presParOf" srcId="{6DFAD1ED-EFD6-40C9-82CD-79A4FEFFF3E2}" destId="{1B4B34FF-B40D-48C3-8055-9BCC17FEB31B}" srcOrd="1" destOrd="0" presId="urn:microsoft.com/office/officeart/2005/8/layout/orgChart1"/>
    <dgm:cxn modelId="{124AFBDD-C5C4-4C71-B165-5BB00758D9A0}" type="presParOf" srcId="{6DFAD1ED-EFD6-40C9-82CD-79A4FEFFF3E2}" destId="{76BB70F9-2011-486F-AFD1-50BCD47BCDEE}" srcOrd="2" destOrd="0" presId="urn:microsoft.com/office/officeart/2005/8/layout/orgChart1"/>
    <dgm:cxn modelId="{734FBC88-2FDE-47B5-AA26-173ECD1C134A}" type="presParOf" srcId="{9A5ADADC-2E3B-43B2-B5B7-502307545CAE}" destId="{5E2373FD-B8D0-40C1-80EB-7DA1E592E0D3}" srcOrd="2" destOrd="0" presId="urn:microsoft.com/office/officeart/2005/8/layout/orgChart1"/>
    <dgm:cxn modelId="{027C092C-CF03-4BC6-ABD5-39F559B7780F}" type="presParOf" srcId="{60B6FED9-F244-4F82-B506-FB9C61C11452}" destId="{9FA2004A-2455-4BBA-AE37-8B412E5AD945}" srcOrd="2" destOrd="0" presId="urn:microsoft.com/office/officeart/2005/8/layout/orgChart1"/>
    <dgm:cxn modelId="{58A1FE68-42F6-43DA-A8E2-C32203DE625A}" type="presParOf" srcId="{0A26EB9B-B8D0-44E5-B131-A045C130F087}" destId="{612FB88B-AD08-49B4-8CE4-673AE27BE33A}" srcOrd="2" destOrd="0" presId="urn:microsoft.com/office/officeart/2005/8/layout/orgChart1"/>
    <dgm:cxn modelId="{7FFAF1D3-1D59-4379-AF5E-CE9CCD58EF5E}" type="presParOf" srcId="{7D4B7F5F-9277-4AFC-A623-9E14894109E3}" destId="{0F4B1003-233F-4CE8-8E09-78F9878A8EF5}" srcOrd="2" destOrd="0" presId="urn:microsoft.com/office/officeart/2005/8/layout/orgChart1"/>
    <dgm:cxn modelId="{EFC8C3CA-1A35-4231-9680-C6FE19FC74F5}" type="presParOf" srcId="{6883D759-0062-4E3E-919B-3CBC468C308D}" destId="{AB1D2D74-CBE0-4FB3-A4A8-BA64548779D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7CAE20-4398-426B-804B-083974F33BC5}" type="doc">
      <dgm:prSet loTypeId="urn:microsoft.com/office/officeart/2005/8/layout/hProcess9" loCatId="process" qsTypeId="urn:microsoft.com/office/officeart/2005/8/quickstyle/simple1" qsCatId="simple" csTypeId="urn:microsoft.com/office/officeart/2005/8/colors/colorful5" csCatId="colorful" phldr="1"/>
      <dgm:spPr/>
    </dgm:pt>
    <dgm:pt modelId="{7E05BCCA-126E-48FF-BCC2-DE2D14F07F92}">
      <dgm:prSet phldrT="[文字]"/>
      <dgm:spPr/>
      <dgm:t>
        <a:bodyPr/>
        <a:lstStyle/>
        <a:p>
          <a:r>
            <a:rPr lang="zh-TW" altLang="en-US" dirty="0" smtClean="0">
              <a:hlinkClick xmlns:r="http://schemas.openxmlformats.org/officeDocument/2006/relationships" r:id="rId1" action="ppaction://hlinkfile"/>
            </a:rPr>
            <a:t>單字</a:t>
          </a:r>
          <a:r>
            <a:rPr lang="en-US" altLang="zh-TW" dirty="0" smtClean="0">
              <a:hlinkClick xmlns:r="http://schemas.openxmlformats.org/officeDocument/2006/relationships" r:id="rId1" action="ppaction://hlinkfile"/>
            </a:rPr>
            <a:t>:</a:t>
          </a:r>
          <a:r>
            <a:rPr lang="zh-TW" altLang="en-US" dirty="0" smtClean="0">
              <a:hlinkClick xmlns:r="http://schemas.openxmlformats.org/officeDocument/2006/relationships" r:id="rId1" action="ppaction://hlinkfile"/>
            </a:rPr>
            <a:t>紙筆測驗</a:t>
          </a:r>
          <a:r>
            <a:rPr lang="en-US" altLang="zh-TW" dirty="0" smtClean="0"/>
            <a:t>(</a:t>
          </a:r>
          <a:r>
            <a:rPr lang="zh-TW" altLang="en-US" dirty="0" smtClean="0"/>
            <a:t>默寫全班共同創作句子</a:t>
          </a:r>
          <a:r>
            <a:rPr lang="en-US" altLang="zh-TW" dirty="0" smtClean="0"/>
            <a:t>)</a:t>
          </a:r>
          <a:endParaRPr lang="zh-TW" altLang="en-US" dirty="0"/>
        </a:p>
      </dgm:t>
    </dgm:pt>
    <dgm:pt modelId="{1DB0FDEB-87DF-4579-8EC2-F9A07B0837CC}" type="parTrans" cxnId="{D7B96336-FFC5-4D78-A6A9-568676E7C637}">
      <dgm:prSet/>
      <dgm:spPr/>
      <dgm:t>
        <a:bodyPr/>
        <a:lstStyle/>
        <a:p>
          <a:endParaRPr lang="zh-TW" altLang="en-US"/>
        </a:p>
      </dgm:t>
    </dgm:pt>
    <dgm:pt modelId="{90FF215D-3927-41BD-86E0-92E01CDFE6C1}" type="sibTrans" cxnId="{D7B96336-FFC5-4D78-A6A9-568676E7C637}">
      <dgm:prSet/>
      <dgm:spPr/>
      <dgm:t>
        <a:bodyPr/>
        <a:lstStyle/>
        <a:p>
          <a:endParaRPr lang="zh-TW" altLang="en-US"/>
        </a:p>
      </dgm:t>
    </dgm:pt>
    <dgm:pt modelId="{0D932277-AAF6-4BC9-8DCD-752E684091B3}">
      <dgm:prSet phldrT="[文字]"/>
      <dgm:spPr/>
      <dgm:t>
        <a:bodyPr/>
        <a:lstStyle/>
        <a:p>
          <a:r>
            <a:rPr lang="zh-TW" altLang="en-US" dirty="0" smtClean="0"/>
            <a:t>寫作能力</a:t>
          </a:r>
          <a:r>
            <a:rPr lang="en-US" altLang="zh-TW" dirty="0" smtClean="0"/>
            <a:t>:</a:t>
          </a:r>
          <a:br>
            <a:rPr lang="en-US" altLang="zh-TW" dirty="0" smtClean="0"/>
          </a:br>
          <a:r>
            <a:rPr lang="en-US" altLang="zh-TW" dirty="0" smtClean="0"/>
            <a:t>1.</a:t>
          </a:r>
          <a:r>
            <a:rPr lang="zh-TW" altLang="en-US" dirty="0" smtClean="0">
              <a:hlinkClick xmlns:r="http://schemas.openxmlformats.org/officeDocument/2006/relationships" r:id="rId2" action="ppaction://hlinkfile"/>
            </a:rPr>
            <a:t>寫作指引</a:t>
          </a:r>
          <a:endParaRPr lang="en-US" altLang="zh-TW" dirty="0" smtClean="0"/>
        </a:p>
        <a:p>
          <a:r>
            <a:rPr lang="en-US" altLang="zh-TW" dirty="0" smtClean="0"/>
            <a:t>2.</a:t>
          </a:r>
          <a:r>
            <a:rPr lang="zh-TW" altLang="en-US" dirty="0" smtClean="0">
              <a:hlinkClick xmlns:r="http://schemas.openxmlformats.org/officeDocument/2006/relationships" r:id="rId3" action="ppaction://hlinkfile"/>
            </a:rPr>
            <a:t>給○○的一封信</a:t>
          </a:r>
          <a:endParaRPr lang="zh-TW" altLang="en-US" dirty="0"/>
        </a:p>
      </dgm:t>
    </dgm:pt>
    <dgm:pt modelId="{5C60B0BA-7BA4-430F-B091-25E4CAD4BDD5}" type="parTrans" cxnId="{6F3E0CD9-53E9-468C-BF12-44C754502B22}">
      <dgm:prSet/>
      <dgm:spPr/>
      <dgm:t>
        <a:bodyPr/>
        <a:lstStyle/>
        <a:p>
          <a:endParaRPr lang="zh-TW" altLang="en-US"/>
        </a:p>
      </dgm:t>
    </dgm:pt>
    <dgm:pt modelId="{3B40BD64-7607-4986-BC3E-EBF5AA6E3BBF}" type="sibTrans" cxnId="{6F3E0CD9-53E9-468C-BF12-44C754502B22}">
      <dgm:prSet/>
      <dgm:spPr/>
      <dgm:t>
        <a:bodyPr/>
        <a:lstStyle/>
        <a:p>
          <a:endParaRPr lang="zh-TW" altLang="en-US"/>
        </a:p>
      </dgm:t>
    </dgm:pt>
    <dgm:pt modelId="{733DC349-69CA-4935-AE1E-1CDCAAB2C383}">
      <dgm:prSet phldrT="[文字]"/>
      <dgm:spPr/>
      <dgm:t>
        <a:bodyPr/>
        <a:lstStyle/>
        <a:p>
          <a:r>
            <a:rPr lang="zh-TW" altLang="en-US" dirty="0" smtClean="0">
              <a:hlinkClick xmlns:r="http://schemas.openxmlformats.org/officeDocument/2006/relationships" r:id="rId4" action="ppaction://hlinkfile"/>
            </a:rPr>
            <a:t>學習檔案</a:t>
          </a:r>
          <a:endParaRPr lang="en-US" altLang="zh-TW" dirty="0" smtClean="0"/>
        </a:p>
        <a:p>
          <a:r>
            <a:rPr lang="zh-TW" altLang="en-US" dirty="0" smtClean="0">
              <a:hlinkClick xmlns:r="http://schemas.openxmlformats.org/officeDocument/2006/relationships" r:id="rId5" action="ppaction://hlinkfile"/>
            </a:rPr>
            <a:t>學生自評</a:t>
          </a:r>
          <a:endParaRPr lang="zh-TW" altLang="en-US" dirty="0"/>
        </a:p>
      </dgm:t>
    </dgm:pt>
    <dgm:pt modelId="{74388C07-9949-4A0B-9B29-8DA955429199}" type="parTrans" cxnId="{8B9EC247-4D29-49F0-B66E-225F8934E17F}">
      <dgm:prSet/>
      <dgm:spPr/>
      <dgm:t>
        <a:bodyPr/>
        <a:lstStyle/>
        <a:p>
          <a:endParaRPr lang="zh-TW" altLang="en-US"/>
        </a:p>
      </dgm:t>
    </dgm:pt>
    <dgm:pt modelId="{89BB4FB0-6D71-4B5C-ABEA-0CC5BA520FCF}" type="sibTrans" cxnId="{8B9EC247-4D29-49F0-B66E-225F8934E17F}">
      <dgm:prSet/>
      <dgm:spPr/>
      <dgm:t>
        <a:bodyPr/>
        <a:lstStyle/>
        <a:p>
          <a:endParaRPr lang="zh-TW" altLang="en-US"/>
        </a:p>
      </dgm:t>
    </dgm:pt>
    <dgm:pt modelId="{9FD1B53E-58C7-4C29-B3DF-9EB2C66E2629}">
      <dgm:prSet/>
      <dgm:spPr/>
      <dgm:t>
        <a:bodyPr/>
        <a:lstStyle/>
        <a:p>
          <a:r>
            <a:rPr lang="zh-TW" altLang="en-US" dirty="0" smtClean="0">
              <a:hlinkClick xmlns:r="http://schemas.openxmlformats.org/officeDocument/2006/relationships" r:id="rId6" action="ppaction://hlinkfile"/>
            </a:rPr>
            <a:t>文法</a:t>
          </a:r>
          <a:r>
            <a:rPr lang="en-US" altLang="zh-TW" dirty="0" smtClean="0">
              <a:hlinkClick xmlns:r="http://schemas.openxmlformats.org/officeDocument/2006/relationships" r:id="rId6" action="ppaction://hlinkfile"/>
            </a:rPr>
            <a:t>:</a:t>
          </a:r>
          <a:r>
            <a:rPr lang="zh-TW" altLang="en-US" dirty="0" smtClean="0">
              <a:hlinkClick xmlns:r="http://schemas.openxmlformats.org/officeDocument/2006/relationships" r:id="rId6" action="ppaction://hlinkfile"/>
            </a:rPr>
            <a:t>學習單快速檢核</a:t>
          </a:r>
          <a:endParaRPr lang="zh-TW" altLang="en-US" dirty="0"/>
        </a:p>
      </dgm:t>
    </dgm:pt>
    <dgm:pt modelId="{E0A7FA6B-DC9D-44C3-8D42-ABCCD3278A41}" type="parTrans" cxnId="{FEC196F4-35B4-4B92-8DF4-7D6D99CB523D}">
      <dgm:prSet/>
      <dgm:spPr/>
      <dgm:t>
        <a:bodyPr/>
        <a:lstStyle/>
        <a:p>
          <a:endParaRPr lang="zh-TW" altLang="en-US"/>
        </a:p>
      </dgm:t>
    </dgm:pt>
    <dgm:pt modelId="{691B7A1D-9DA7-4D4F-9D44-8599B835DD01}" type="sibTrans" cxnId="{FEC196F4-35B4-4B92-8DF4-7D6D99CB523D}">
      <dgm:prSet/>
      <dgm:spPr/>
      <dgm:t>
        <a:bodyPr/>
        <a:lstStyle/>
        <a:p>
          <a:endParaRPr lang="zh-TW" altLang="en-US"/>
        </a:p>
      </dgm:t>
    </dgm:pt>
    <dgm:pt modelId="{FA07B9D3-CEB1-4229-B455-01DA6C56BB92}" type="pres">
      <dgm:prSet presAssocID="{F87CAE20-4398-426B-804B-083974F33BC5}" presName="CompostProcess" presStyleCnt="0">
        <dgm:presLayoutVars>
          <dgm:dir/>
          <dgm:resizeHandles val="exact"/>
        </dgm:presLayoutVars>
      </dgm:prSet>
      <dgm:spPr/>
    </dgm:pt>
    <dgm:pt modelId="{2F0E72D7-5243-4E42-9971-0C2AEAE455A2}" type="pres">
      <dgm:prSet presAssocID="{F87CAE20-4398-426B-804B-083974F33BC5}" presName="arrow" presStyleLbl="bgShp" presStyleIdx="0" presStyleCnt="1"/>
      <dgm:spPr/>
    </dgm:pt>
    <dgm:pt modelId="{15253556-6B68-4126-B650-C16DA57D367D}" type="pres">
      <dgm:prSet presAssocID="{F87CAE20-4398-426B-804B-083974F33BC5}" presName="linearProcess" presStyleCnt="0"/>
      <dgm:spPr/>
    </dgm:pt>
    <dgm:pt modelId="{A78D7966-5ACA-45B8-AE52-E3861E3E4525}" type="pres">
      <dgm:prSet presAssocID="{9FD1B53E-58C7-4C29-B3DF-9EB2C66E2629}" presName="textNode" presStyleLbl="node1" presStyleIdx="0" presStyleCnt="4">
        <dgm:presLayoutVars>
          <dgm:bulletEnabled val="1"/>
        </dgm:presLayoutVars>
      </dgm:prSet>
      <dgm:spPr/>
      <dgm:t>
        <a:bodyPr/>
        <a:lstStyle/>
        <a:p>
          <a:endParaRPr lang="zh-TW" altLang="en-US"/>
        </a:p>
      </dgm:t>
    </dgm:pt>
    <dgm:pt modelId="{29DD774E-5575-4487-B4C5-D781E00F7E1F}" type="pres">
      <dgm:prSet presAssocID="{691B7A1D-9DA7-4D4F-9D44-8599B835DD01}" presName="sibTrans" presStyleCnt="0"/>
      <dgm:spPr/>
    </dgm:pt>
    <dgm:pt modelId="{6DD4D693-7F71-4BB9-83D8-1FE31E4F82E9}" type="pres">
      <dgm:prSet presAssocID="{7E05BCCA-126E-48FF-BCC2-DE2D14F07F92}" presName="textNode" presStyleLbl="node1" presStyleIdx="1" presStyleCnt="4">
        <dgm:presLayoutVars>
          <dgm:bulletEnabled val="1"/>
        </dgm:presLayoutVars>
      </dgm:prSet>
      <dgm:spPr/>
      <dgm:t>
        <a:bodyPr/>
        <a:lstStyle/>
        <a:p>
          <a:endParaRPr lang="zh-TW" altLang="en-US"/>
        </a:p>
      </dgm:t>
    </dgm:pt>
    <dgm:pt modelId="{DFC95F00-DED4-4BB9-9F5E-89CA91883CAC}" type="pres">
      <dgm:prSet presAssocID="{90FF215D-3927-41BD-86E0-92E01CDFE6C1}" presName="sibTrans" presStyleCnt="0"/>
      <dgm:spPr/>
    </dgm:pt>
    <dgm:pt modelId="{11512807-50B9-4EF7-AB79-4DDE2ED920E2}" type="pres">
      <dgm:prSet presAssocID="{0D932277-AAF6-4BC9-8DCD-752E684091B3}" presName="textNode" presStyleLbl="node1" presStyleIdx="2" presStyleCnt="4">
        <dgm:presLayoutVars>
          <dgm:bulletEnabled val="1"/>
        </dgm:presLayoutVars>
      </dgm:prSet>
      <dgm:spPr/>
      <dgm:t>
        <a:bodyPr/>
        <a:lstStyle/>
        <a:p>
          <a:endParaRPr lang="zh-TW" altLang="en-US"/>
        </a:p>
      </dgm:t>
    </dgm:pt>
    <dgm:pt modelId="{8ACF49E7-A2E0-433E-9934-68BD09D9FA91}" type="pres">
      <dgm:prSet presAssocID="{3B40BD64-7607-4986-BC3E-EBF5AA6E3BBF}" presName="sibTrans" presStyleCnt="0"/>
      <dgm:spPr/>
    </dgm:pt>
    <dgm:pt modelId="{A59101DF-8CB0-407D-9FAD-31DC84D15132}" type="pres">
      <dgm:prSet presAssocID="{733DC349-69CA-4935-AE1E-1CDCAAB2C383}" presName="textNode" presStyleLbl="node1" presStyleIdx="3" presStyleCnt="4">
        <dgm:presLayoutVars>
          <dgm:bulletEnabled val="1"/>
        </dgm:presLayoutVars>
      </dgm:prSet>
      <dgm:spPr/>
      <dgm:t>
        <a:bodyPr/>
        <a:lstStyle/>
        <a:p>
          <a:endParaRPr lang="zh-TW" altLang="en-US"/>
        </a:p>
      </dgm:t>
    </dgm:pt>
  </dgm:ptLst>
  <dgm:cxnLst>
    <dgm:cxn modelId="{D7B96336-FFC5-4D78-A6A9-568676E7C637}" srcId="{F87CAE20-4398-426B-804B-083974F33BC5}" destId="{7E05BCCA-126E-48FF-BCC2-DE2D14F07F92}" srcOrd="1" destOrd="0" parTransId="{1DB0FDEB-87DF-4579-8EC2-F9A07B0837CC}" sibTransId="{90FF215D-3927-41BD-86E0-92E01CDFE6C1}"/>
    <dgm:cxn modelId="{B792516B-6754-473A-AE51-21B8A2743D8F}" type="presOf" srcId="{F87CAE20-4398-426B-804B-083974F33BC5}" destId="{FA07B9D3-CEB1-4229-B455-01DA6C56BB92}" srcOrd="0" destOrd="0" presId="urn:microsoft.com/office/officeart/2005/8/layout/hProcess9"/>
    <dgm:cxn modelId="{8B9EC247-4D29-49F0-B66E-225F8934E17F}" srcId="{F87CAE20-4398-426B-804B-083974F33BC5}" destId="{733DC349-69CA-4935-AE1E-1CDCAAB2C383}" srcOrd="3" destOrd="0" parTransId="{74388C07-9949-4A0B-9B29-8DA955429199}" sibTransId="{89BB4FB0-6D71-4B5C-ABEA-0CC5BA520FCF}"/>
    <dgm:cxn modelId="{1060811F-61A4-44BE-AA93-CAB20DDB945D}" type="presOf" srcId="{733DC349-69CA-4935-AE1E-1CDCAAB2C383}" destId="{A59101DF-8CB0-407D-9FAD-31DC84D15132}" srcOrd="0" destOrd="0" presId="urn:microsoft.com/office/officeart/2005/8/layout/hProcess9"/>
    <dgm:cxn modelId="{6F3E0CD9-53E9-468C-BF12-44C754502B22}" srcId="{F87CAE20-4398-426B-804B-083974F33BC5}" destId="{0D932277-AAF6-4BC9-8DCD-752E684091B3}" srcOrd="2" destOrd="0" parTransId="{5C60B0BA-7BA4-430F-B091-25E4CAD4BDD5}" sibTransId="{3B40BD64-7607-4986-BC3E-EBF5AA6E3BBF}"/>
    <dgm:cxn modelId="{014F204E-2AD5-467D-B2EE-71B55B6ED0C6}" type="presOf" srcId="{9FD1B53E-58C7-4C29-B3DF-9EB2C66E2629}" destId="{A78D7966-5ACA-45B8-AE52-E3861E3E4525}" srcOrd="0" destOrd="0" presId="urn:microsoft.com/office/officeart/2005/8/layout/hProcess9"/>
    <dgm:cxn modelId="{1DC354EF-A31F-43B7-B424-58C08EAD4D0A}" type="presOf" srcId="{7E05BCCA-126E-48FF-BCC2-DE2D14F07F92}" destId="{6DD4D693-7F71-4BB9-83D8-1FE31E4F82E9}" srcOrd="0" destOrd="0" presId="urn:microsoft.com/office/officeart/2005/8/layout/hProcess9"/>
    <dgm:cxn modelId="{3AB10795-E16F-47C7-8931-C3B563B46E95}" type="presOf" srcId="{0D932277-AAF6-4BC9-8DCD-752E684091B3}" destId="{11512807-50B9-4EF7-AB79-4DDE2ED920E2}" srcOrd="0" destOrd="0" presId="urn:microsoft.com/office/officeart/2005/8/layout/hProcess9"/>
    <dgm:cxn modelId="{FEC196F4-35B4-4B92-8DF4-7D6D99CB523D}" srcId="{F87CAE20-4398-426B-804B-083974F33BC5}" destId="{9FD1B53E-58C7-4C29-B3DF-9EB2C66E2629}" srcOrd="0" destOrd="0" parTransId="{E0A7FA6B-DC9D-44C3-8D42-ABCCD3278A41}" sibTransId="{691B7A1D-9DA7-4D4F-9D44-8599B835DD01}"/>
    <dgm:cxn modelId="{56E64169-DFF9-490A-9F32-9A6513619DDD}" type="presParOf" srcId="{FA07B9D3-CEB1-4229-B455-01DA6C56BB92}" destId="{2F0E72D7-5243-4E42-9971-0C2AEAE455A2}" srcOrd="0" destOrd="0" presId="urn:microsoft.com/office/officeart/2005/8/layout/hProcess9"/>
    <dgm:cxn modelId="{2FF98B57-C054-45B4-B89D-D3083AF972BF}" type="presParOf" srcId="{FA07B9D3-CEB1-4229-B455-01DA6C56BB92}" destId="{15253556-6B68-4126-B650-C16DA57D367D}" srcOrd="1" destOrd="0" presId="urn:microsoft.com/office/officeart/2005/8/layout/hProcess9"/>
    <dgm:cxn modelId="{E1BD70C4-9D4C-43D0-B0A3-DCDC6213EE73}" type="presParOf" srcId="{15253556-6B68-4126-B650-C16DA57D367D}" destId="{A78D7966-5ACA-45B8-AE52-E3861E3E4525}" srcOrd="0" destOrd="0" presId="urn:microsoft.com/office/officeart/2005/8/layout/hProcess9"/>
    <dgm:cxn modelId="{CC943825-45A8-4A04-B25E-CAB4F0BBEAF3}" type="presParOf" srcId="{15253556-6B68-4126-B650-C16DA57D367D}" destId="{29DD774E-5575-4487-B4C5-D781E00F7E1F}" srcOrd="1" destOrd="0" presId="urn:microsoft.com/office/officeart/2005/8/layout/hProcess9"/>
    <dgm:cxn modelId="{6163530C-FBC4-49A1-94B3-174BC85C7151}" type="presParOf" srcId="{15253556-6B68-4126-B650-C16DA57D367D}" destId="{6DD4D693-7F71-4BB9-83D8-1FE31E4F82E9}" srcOrd="2" destOrd="0" presId="urn:microsoft.com/office/officeart/2005/8/layout/hProcess9"/>
    <dgm:cxn modelId="{0EFB5889-48D7-4991-90B6-181FAD8B23F6}" type="presParOf" srcId="{15253556-6B68-4126-B650-C16DA57D367D}" destId="{DFC95F00-DED4-4BB9-9F5E-89CA91883CAC}" srcOrd="3" destOrd="0" presId="urn:microsoft.com/office/officeart/2005/8/layout/hProcess9"/>
    <dgm:cxn modelId="{52F19600-F7AE-4915-BA71-AF3FCE6A5999}" type="presParOf" srcId="{15253556-6B68-4126-B650-C16DA57D367D}" destId="{11512807-50B9-4EF7-AB79-4DDE2ED920E2}" srcOrd="4" destOrd="0" presId="urn:microsoft.com/office/officeart/2005/8/layout/hProcess9"/>
    <dgm:cxn modelId="{860C30EE-B54B-49B4-9617-ECC78108AD07}" type="presParOf" srcId="{15253556-6B68-4126-B650-C16DA57D367D}" destId="{8ACF49E7-A2E0-433E-9934-68BD09D9FA91}" srcOrd="5" destOrd="0" presId="urn:microsoft.com/office/officeart/2005/8/layout/hProcess9"/>
    <dgm:cxn modelId="{B92C0EF4-C92E-4129-AD7A-1E4B1B9AF5DC}" type="presParOf" srcId="{15253556-6B68-4126-B650-C16DA57D367D}" destId="{A59101DF-8CB0-407D-9FAD-31DC84D15132}"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F34428-D2B0-4F72-9AFC-7B7D46F14BFC}"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zh-TW" altLang="en-US"/>
        </a:p>
      </dgm:t>
    </dgm:pt>
    <dgm:pt modelId="{102CC8A3-6054-4B86-8368-6ED74B7F28C8}">
      <dgm:prSet phldrT="[文字]"/>
      <dgm:spPr/>
      <dgm:t>
        <a:bodyPr/>
        <a:lstStyle/>
        <a:p>
          <a:r>
            <a:rPr lang="en-US" dirty="0" smtClean="0"/>
            <a:t>Book 5 Lesson 4 (Kang </a:t>
          </a:r>
          <a:r>
            <a:rPr lang="en-US" dirty="0" err="1" smtClean="0"/>
            <a:t>Hsuan</a:t>
          </a:r>
          <a:r>
            <a:rPr lang="en-US" dirty="0" smtClean="0"/>
            <a:t> Publishing)</a:t>
          </a:r>
          <a:endParaRPr lang="zh-TW" altLang="en-US" dirty="0"/>
        </a:p>
      </dgm:t>
    </dgm:pt>
    <dgm:pt modelId="{65CBBFC1-00AD-4A35-BF3C-92143EE5CFFA}" type="parTrans" cxnId="{94F374EE-3F77-442D-ACFE-4AADCEF93B79}">
      <dgm:prSet/>
      <dgm:spPr/>
      <dgm:t>
        <a:bodyPr/>
        <a:lstStyle/>
        <a:p>
          <a:endParaRPr lang="zh-TW" altLang="en-US"/>
        </a:p>
      </dgm:t>
    </dgm:pt>
    <dgm:pt modelId="{99C26079-DFA9-4B90-A569-ABDEBD86AF5F}" type="sibTrans" cxnId="{94F374EE-3F77-442D-ACFE-4AADCEF93B79}">
      <dgm:prSet/>
      <dgm:spPr/>
      <dgm:t>
        <a:bodyPr/>
        <a:lstStyle/>
        <a:p>
          <a:endParaRPr lang="zh-TW" altLang="en-US"/>
        </a:p>
      </dgm:t>
    </dgm:pt>
    <dgm:pt modelId="{4E9B1E3D-E6AC-411B-BC65-077446F0166B}">
      <dgm:prSet phldrT="[文字]"/>
      <dgm:spPr/>
      <dgm:t>
        <a:bodyPr/>
        <a:lstStyle/>
        <a:p>
          <a:r>
            <a:rPr lang="en-US" altLang="zh-TW" dirty="0" smtClean="0"/>
            <a:t>Vocabulary</a:t>
          </a:r>
          <a:endParaRPr lang="zh-TW" altLang="en-US" dirty="0"/>
        </a:p>
      </dgm:t>
    </dgm:pt>
    <dgm:pt modelId="{32F33F83-9E72-4F5E-97BF-A23BA160E6B9}" type="parTrans" cxnId="{F6EC5673-02DB-4939-A2A8-01A0859B48F4}">
      <dgm:prSet/>
      <dgm:spPr/>
      <dgm:t>
        <a:bodyPr/>
        <a:lstStyle/>
        <a:p>
          <a:endParaRPr lang="zh-TW" altLang="en-US"/>
        </a:p>
      </dgm:t>
    </dgm:pt>
    <dgm:pt modelId="{13AFE38E-9E0C-40E3-852F-892231A7A568}" type="sibTrans" cxnId="{F6EC5673-02DB-4939-A2A8-01A0859B48F4}">
      <dgm:prSet/>
      <dgm:spPr/>
      <dgm:t>
        <a:bodyPr/>
        <a:lstStyle/>
        <a:p>
          <a:endParaRPr lang="zh-TW" altLang="en-US"/>
        </a:p>
      </dgm:t>
    </dgm:pt>
    <dgm:pt modelId="{0D04414D-8E56-426E-A258-2DDE07A6417B}">
      <dgm:prSet phldrT="[文字]"/>
      <dgm:spPr/>
      <dgm:t>
        <a:bodyPr/>
        <a:lstStyle/>
        <a:p>
          <a:r>
            <a:rPr lang="zh-TW" altLang="en-US" dirty="0" smtClean="0"/>
            <a:t>利用</a:t>
          </a:r>
          <a:r>
            <a:rPr lang="en-US" altLang="zh-TW" dirty="0" smtClean="0"/>
            <a:t>”vocabulary wizard” </a:t>
          </a:r>
          <a:r>
            <a:rPr lang="zh-TW" altLang="en-US" dirty="0" smtClean="0"/>
            <a:t>學習單，分組利用本課單字造句</a:t>
          </a:r>
          <a:endParaRPr lang="zh-TW" altLang="en-US" dirty="0"/>
        </a:p>
      </dgm:t>
    </dgm:pt>
    <dgm:pt modelId="{3F8170F8-BE87-40C4-B337-2FE248AA161B}" type="parTrans" cxnId="{344EB4D6-1B87-4210-89AC-3949FE2A0529}">
      <dgm:prSet/>
      <dgm:spPr/>
      <dgm:t>
        <a:bodyPr/>
        <a:lstStyle/>
        <a:p>
          <a:endParaRPr lang="zh-TW" altLang="en-US"/>
        </a:p>
      </dgm:t>
    </dgm:pt>
    <dgm:pt modelId="{03BF12A1-C49C-4912-8EB9-72C9ABFFDC3A}" type="sibTrans" cxnId="{344EB4D6-1B87-4210-89AC-3949FE2A0529}">
      <dgm:prSet/>
      <dgm:spPr/>
      <dgm:t>
        <a:bodyPr/>
        <a:lstStyle/>
        <a:p>
          <a:endParaRPr lang="zh-TW" altLang="en-US"/>
        </a:p>
      </dgm:t>
    </dgm:pt>
    <dgm:pt modelId="{75914DF7-47FB-4EE7-8EAC-5815935D96D4}">
      <dgm:prSet phldrT="[文字]"/>
      <dgm:spPr/>
      <dgm:t>
        <a:bodyPr/>
        <a:lstStyle/>
        <a:p>
          <a:r>
            <a:rPr lang="zh-TW" altLang="en-US" dirty="0" smtClean="0"/>
            <a:t>各組創造的句子，經老師訂正後，即為評量單字學習成果的工具</a:t>
          </a:r>
          <a:r>
            <a:rPr lang="en-US" altLang="zh-TW" dirty="0" smtClean="0"/>
            <a:t>—</a:t>
          </a:r>
          <a:r>
            <a:rPr lang="zh-TW" altLang="en-US" dirty="0" smtClean="0"/>
            <a:t>試題</a:t>
          </a:r>
          <a:endParaRPr lang="en-US" altLang="zh-TW" dirty="0" smtClean="0"/>
        </a:p>
      </dgm:t>
    </dgm:pt>
    <dgm:pt modelId="{EDB8967D-233A-4E47-BEBB-BDEFD44BEF05}" type="parTrans" cxnId="{5D3085F3-7807-439E-A1C3-C0543D947417}">
      <dgm:prSet/>
      <dgm:spPr/>
      <dgm:t>
        <a:bodyPr/>
        <a:lstStyle/>
        <a:p>
          <a:endParaRPr lang="zh-TW" altLang="en-US"/>
        </a:p>
      </dgm:t>
    </dgm:pt>
    <dgm:pt modelId="{99E072FC-5F19-49F2-9E72-24E6DC3FC9E6}" type="sibTrans" cxnId="{5D3085F3-7807-439E-A1C3-C0543D947417}">
      <dgm:prSet/>
      <dgm:spPr/>
      <dgm:t>
        <a:bodyPr/>
        <a:lstStyle/>
        <a:p>
          <a:endParaRPr lang="zh-TW" altLang="en-US"/>
        </a:p>
      </dgm:t>
    </dgm:pt>
    <dgm:pt modelId="{9CF05BEA-BA24-4BBC-8832-F589DFE7423F}">
      <dgm:prSet phldrT="[文字]"/>
      <dgm:spPr/>
      <dgm:t>
        <a:bodyPr/>
        <a:lstStyle/>
        <a:p>
          <a:r>
            <a:rPr lang="en-US" altLang="zh-TW" dirty="0" smtClean="0"/>
            <a:t>Grammar</a:t>
          </a:r>
          <a:endParaRPr lang="zh-TW" altLang="en-US" dirty="0"/>
        </a:p>
      </dgm:t>
    </dgm:pt>
    <dgm:pt modelId="{D5EAC49B-5398-4498-B99C-CBFBB1B6F017}" type="parTrans" cxnId="{6A9F8869-9FF8-471C-BC93-799B83C770C7}">
      <dgm:prSet/>
      <dgm:spPr/>
      <dgm:t>
        <a:bodyPr/>
        <a:lstStyle/>
        <a:p>
          <a:endParaRPr lang="zh-TW" altLang="en-US"/>
        </a:p>
      </dgm:t>
    </dgm:pt>
    <dgm:pt modelId="{9E3D25DF-563B-4672-96B0-39E7A5521597}" type="sibTrans" cxnId="{6A9F8869-9FF8-471C-BC93-799B83C770C7}">
      <dgm:prSet/>
      <dgm:spPr/>
      <dgm:t>
        <a:bodyPr/>
        <a:lstStyle/>
        <a:p>
          <a:endParaRPr lang="zh-TW" altLang="en-US"/>
        </a:p>
      </dgm:t>
    </dgm:pt>
    <dgm:pt modelId="{BAA342A5-54E2-4F49-871F-368213726A5D}">
      <dgm:prSet phldrT="[文字]"/>
      <dgm:spPr/>
      <dgm:t>
        <a:bodyPr/>
        <a:lstStyle/>
        <a:p>
          <a:r>
            <a:rPr lang="en-US" altLang="zh-TW" dirty="0" smtClean="0"/>
            <a:t>Present Perfect Tense(</a:t>
          </a:r>
          <a:r>
            <a:rPr lang="zh-TW" altLang="en-US" dirty="0" smtClean="0"/>
            <a:t>現在完成式</a:t>
          </a:r>
          <a:r>
            <a:rPr lang="en-US" altLang="zh-TW" dirty="0" smtClean="0"/>
            <a:t>)</a:t>
          </a:r>
          <a:endParaRPr lang="zh-TW" altLang="en-US" dirty="0"/>
        </a:p>
      </dgm:t>
    </dgm:pt>
    <dgm:pt modelId="{5F548ECB-60A9-4F7D-B200-F3E06276744B}" type="parTrans" cxnId="{4BE81F24-E545-43C2-8098-D54B169CB2BB}">
      <dgm:prSet/>
      <dgm:spPr/>
      <dgm:t>
        <a:bodyPr/>
        <a:lstStyle/>
        <a:p>
          <a:endParaRPr lang="zh-TW" altLang="en-US"/>
        </a:p>
      </dgm:t>
    </dgm:pt>
    <dgm:pt modelId="{97A8F852-285E-492E-ABC8-4F9A8BB71D8E}" type="sibTrans" cxnId="{4BE81F24-E545-43C2-8098-D54B169CB2BB}">
      <dgm:prSet/>
      <dgm:spPr/>
      <dgm:t>
        <a:bodyPr/>
        <a:lstStyle/>
        <a:p>
          <a:endParaRPr lang="zh-TW" altLang="en-US"/>
        </a:p>
      </dgm:t>
    </dgm:pt>
    <dgm:pt modelId="{50A25B0F-ACDA-408A-84E5-779CCABAD055}">
      <dgm:prSet/>
      <dgm:spPr/>
      <dgm:t>
        <a:bodyPr/>
        <a:lstStyle/>
        <a:p>
          <a:r>
            <a:rPr lang="en-US" dirty="0" smtClean="0"/>
            <a:t>Dialogue : Mrs. Chen Has Wanted To Visit London</a:t>
          </a:r>
          <a:endParaRPr lang="zh-TW" dirty="0"/>
        </a:p>
      </dgm:t>
    </dgm:pt>
    <dgm:pt modelId="{0E2A6EAE-FBB3-4424-81D6-DA89AA74F0F7}" type="parTrans" cxnId="{C9F53C06-FD97-4DF5-9376-1C1B7411D1C3}">
      <dgm:prSet/>
      <dgm:spPr/>
      <dgm:t>
        <a:bodyPr/>
        <a:lstStyle/>
        <a:p>
          <a:endParaRPr lang="zh-TW" altLang="en-US"/>
        </a:p>
      </dgm:t>
    </dgm:pt>
    <dgm:pt modelId="{4985CB87-1E36-4CF6-AECD-F7A28364B4BF}" type="sibTrans" cxnId="{C9F53C06-FD97-4DF5-9376-1C1B7411D1C3}">
      <dgm:prSet/>
      <dgm:spPr/>
      <dgm:t>
        <a:bodyPr/>
        <a:lstStyle/>
        <a:p>
          <a:endParaRPr lang="zh-TW" altLang="en-US"/>
        </a:p>
      </dgm:t>
    </dgm:pt>
    <dgm:pt modelId="{79CB4807-683E-4C19-9AC2-68C9946E5519}">
      <dgm:prSet/>
      <dgm:spPr/>
      <dgm:t>
        <a:bodyPr/>
        <a:lstStyle/>
        <a:p>
          <a:r>
            <a:rPr lang="en-US" dirty="0" smtClean="0"/>
            <a:t>Reading: A Serious Problem—Missing Teenagers</a:t>
          </a:r>
          <a:endParaRPr lang="zh-TW" altLang="en-US" dirty="0"/>
        </a:p>
      </dgm:t>
    </dgm:pt>
    <dgm:pt modelId="{5F436487-9B9C-4CA3-9CC6-85941A4AA8CE}" type="parTrans" cxnId="{EBE54CA0-2D61-4031-85A1-C0E8685BB4C5}">
      <dgm:prSet/>
      <dgm:spPr/>
      <dgm:t>
        <a:bodyPr/>
        <a:lstStyle/>
        <a:p>
          <a:endParaRPr lang="zh-TW" altLang="en-US"/>
        </a:p>
      </dgm:t>
    </dgm:pt>
    <dgm:pt modelId="{C22EA0A5-E2D0-46A4-83A8-8EA119C3694E}" type="sibTrans" cxnId="{EBE54CA0-2D61-4031-85A1-C0E8685BB4C5}">
      <dgm:prSet/>
      <dgm:spPr/>
      <dgm:t>
        <a:bodyPr/>
        <a:lstStyle/>
        <a:p>
          <a:endParaRPr lang="zh-TW" altLang="en-US"/>
        </a:p>
      </dgm:t>
    </dgm:pt>
    <dgm:pt modelId="{4BFEF92C-03E2-411C-864D-79785DBBEEC1}">
      <dgm:prSet/>
      <dgm:spPr/>
      <dgm:t>
        <a:bodyPr/>
        <a:lstStyle/>
        <a:p>
          <a:r>
            <a:rPr lang="zh-TW" altLang="en-US" dirty="0" smtClean="0"/>
            <a:t>以電影</a:t>
          </a:r>
          <a:r>
            <a:rPr lang="en-US" altLang="zh-TW" dirty="0" smtClean="0"/>
            <a:t>”</a:t>
          </a:r>
          <a:r>
            <a:rPr lang="zh-TW" altLang="en-US" dirty="0" smtClean="0"/>
            <a:t>海角七號</a:t>
          </a:r>
          <a:r>
            <a:rPr lang="en-US" altLang="zh-TW" dirty="0" smtClean="0"/>
            <a:t>”</a:t>
          </a:r>
          <a:r>
            <a:rPr lang="zh-TW" altLang="en-US" dirty="0" smtClean="0"/>
            <a:t>為背景，利用簡報，提供文法運用情境</a:t>
          </a:r>
          <a:endParaRPr lang="zh-TW" altLang="en-US" dirty="0"/>
        </a:p>
      </dgm:t>
    </dgm:pt>
    <dgm:pt modelId="{B0254374-8450-46A6-825D-3C70B1B92E6B}" type="parTrans" cxnId="{3451C824-EF99-4F98-AAA1-AB259D4DC79A}">
      <dgm:prSet/>
      <dgm:spPr/>
      <dgm:t>
        <a:bodyPr/>
        <a:lstStyle/>
        <a:p>
          <a:endParaRPr lang="zh-TW" altLang="en-US"/>
        </a:p>
      </dgm:t>
    </dgm:pt>
    <dgm:pt modelId="{A611CC24-B131-4C1E-B36D-6755A2398B29}" type="sibTrans" cxnId="{3451C824-EF99-4F98-AAA1-AB259D4DC79A}">
      <dgm:prSet/>
      <dgm:spPr/>
      <dgm:t>
        <a:bodyPr/>
        <a:lstStyle/>
        <a:p>
          <a:endParaRPr lang="zh-TW" altLang="en-US"/>
        </a:p>
      </dgm:t>
    </dgm:pt>
    <dgm:pt modelId="{CF51A05D-BDFC-43E6-98A9-FBC254E3815C}">
      <dgm:prSet/>
      <dgm:spPr/>
      <dgm:t>
        <a:bodyPr/>
        <a:lstStyle/>
        <a:p>
          <a:r>
            <a:rPr lang="zh-TW" altLang="en-US" dirty="0" smtClean="0"/>
            <a:t>先分組以</a:t>
          </a:r>
          <a:r>
            <a:rPr lang="en-US" altLang="zh-TW" dirty="0" smtClean="0">
              <a:hlinkClick xmlns:r="http://schemas.openxmlformats.org/officeDocument/2006/relationships" r:id="rId1" action="ppaction://hlinkfile"/>
            </a:rPr>
            <a:t>”Provoke your thoughts”</a:t>
          </a:r>
          <a:r>
            <a:rPr lang="zh-TW" altLang="en-US" dirty="0" smtClean="0">
              <a:hlinkClick xmlns:r="http://schemas.openxmlformats.org/officeDocument/2006/relationships" r:id="rId1" action="ppaction://hlinkfile"/>
            </a:rPr>
            <a:t>學習單</a:t>
          </a:r>
          <a:r>
            <a:rPr lang="zh-TW" altLang="en-US" dirty="0" smtClean="0"/>
            <a:t>，試著選定電影中的兩位角色發聲，接著由同學獨立完成學習單</a:t>
          </a:r>
          <a:endParaRPr lang="zh-TW" altLang="en-US" dirty="0"/>
        </a:p>
      </dgm:t>
    </dgm:pt>
    <dgm:pt modelId="{A2775ABB-7701-4874-9DFF-E01DC72225CA}" type="parTrans" cxnId="{5D2E7242-79ED-4518-8194-853E6D7BEEA8}">
      <dgm:prSet/>
      <dgm:spPr/>
      <dgm:t>
        <a:bodyPr/>
        <a:lstStyle/>
        <a:p>
          <a:endParaRPr lang="zh-TW" altLang="en-US"/>
        </a:p>
      </dgm:t>
    </dgm:pt>
    <dgm:pt modelId="{F3A7931C-B2E2-4091-B51B-02A0A6AD881F}" type="sibTrans" cxnId="{5D2E7242-79ED-4518-8194-853E6D7BEEA8}">
      <dgm:prSet/>
      <dgm:spPr/>
      <dgm:t>
        <a:bodyPr/>
        <a:lstStyle/>
        <a:p>
          <a:endParaRPr lang="zh-TW" altLang="en-US"/>
        </a:p>
      </dgm:t>
    </dgm:pt>
    <dgm:pt modelId="{6377B6A5-E929-45D3-ACA0-4A61D75230A2}">
      <dgm:prSet/>
      <dgm:spPr/>
      <dgm:t>
        <a:bodyPr/>
        <a:lstStyle/>
        <a:p>
          <a:r>
            <a:rPr lang="zh-TW" altLang="en-US" dirty="0" smtClean="0"/>
            <a:t>讓學生以</a:t>
          </a:r>
          <a:r>
            <a:rPr lang="en-US" dirty="0" smtClean="0">
              <a:hlinkClick xmlns:r="http://schemas.openxmlformats.org/officeDocument/2006/relationships" r:id="rId2" action="ppaction://hlinkfile"/>
            </a:rPr>
            <a:t>complete the paragraphs</a:t>
          </a:r>
          <a:r>
            <a:rPr lang="en-US" altLang="zh-TW" dirty="0" smtClean="0"/>
            <a:t>”</a:t>
          </a:r>
          <a:r>
            <a:rPr lang="zh-TW" altLang="en-US" dirty="0" smtClean="0"/>
            <a:t>完成段落，快速檢核學習成果</a:t>
          </a:r>
          <a:endParaRPr lang="zh-TW" altLang="en-US" dirty="0"/>
        </a:p>
      </dgm:t>
    </dgm:pt>
    <dgm:pt modelId="{175C516B-0F6B-4D5B-817E-985C3C40129D}" type="parTrans" cxnId="{54ABA854-032C-4CB6-84D7-F180F68706E0}">
      <dgm:prSet/>
      <dgm:spPr/>
      <dgm:t>
        <a:bodyPr/>
        <a:lstStyle/>
        <a:p>
          <a:endParaRPr lang="zh-TW" altLang="en-US"/>
        </a:p>
      </dgm:t>
    </dgm:pt>
    <dgm:pt modelId="{66BDBA23-6081-4CF1-A343-C16516831E75}" type="sibTrans" cxnId="{54ABA854-032C-4CB6-84D7-F180F68706E0}">
      <dgm:prSet/>
      <dgm:spPr/>
      <dgm:t>
        <a:bodyPr/>
        <a:lstStyle/>
        <a:p>
          <a:endParaRPr lang="zh-TW" altLang="en-US"/>
        </a:p>
      </dgm:t>
    </dgm:pt>
    <dgm:pt modelId="{2D096804-A841-41A4-A45E-5584F5FCBCAE}" type="asst">
      <dgm:prSet/>
      <dgm:spPr/>
      <dgm:t>
        <a:bodyPr/>
        <a:lstStyle/>
        <a:p>
          <a:r>
            <a:rPr lang="en-US" altLang="zh-TW" dirty="0" smtClean="0"/>
            <a:t>Brainstorming</a:t>
          </a:r>
          <a:br>
            <a:rPr lang="en-US" altLang="zh-TW" dirty="0" smtClean="0"/>
          </a:br>
          <a:r>
            <a:rPr lang="zh-TW" altLang="en-US" dirty="0" smtClean="0"/>
            <a:t>小組討論</a:t>
          </a:r>
          <a:r>
            <a:rPr lang="en-US" altLang="zh-TW" dirty="0" smtClean="0"/>
            <a:t>:</a:t>
          </a:r>
          <a:r>
            <a:rPr lang="zh-TW" altLang="en-US" dirty="0" smtClean="0"/>
            <a:t>逃家</a:t>
          </a:r>
          <a:endParaRPr lang="en-US" altLang="zh-TW" dirty="0" smtClean="0"/>
        </a:p>
      </dgm:t>
    </dgm:pt>
    <dgm:pt modelId="{50EEA074-FB4B-4F90-9127-EDD0F3A7C363}" type="parTrans" cxnId="{C4D23CC0-DBC3-4B8B-A682-8906617E3E75}">
      <dgm:prSet/>
      <dgm:spPr/>
      <dgm:t>
        <a:bodyPr/>
        <a:lstStyle/>
        <a:p>
          <a:endParaRPr lang="zh-TW" altLang="en-US"/>
        </a:p>
      </dgm:t>
    </dgm:pt>
    <dgm:pt modelId="{33A898DD-1426-42F8-AB49-042021C806A0}" type="sibTrans" cxnId="{C4D23CC0-DBC3-4B8B-A682-8906617E3E75}">
      <dgm:prSet/>
      <dgm:spPr/>
      <dgm:t>
        <a:bodyPr/>
        <a:lstStyle/>
        <a:p>
          <a:endParaRPr lang="zh-TW" altLang="en-US"/>
        </a:p>
      </dgm:t>
    </dgm:pt>
    <dgm:pt modelId="{C2AA57E3-B7F0-4032-89C6-7FAE16B938CF}" type="asst">
      <dgm:prSet/>
      <dgm:spPr/>
      <dgm:t>
        <a:bodyPr/>
        <a:lstStyle/>
        <a:p>
          <a:endParaRPr lang="zh-TW" altLang="en-US" dirty="0"/>
        </a:p>
      </dgm:t>
    </dgm:pt>
    <dgm:pt modelId="{BCBC1FCD-F83C-4235-B9BE-59C0D68B28B2}" type="parTrans" cxnId="{9D0710CC-32BE-4F2F-997C-03A086C17B40}">
      <dgm:prSet/>
      <dgm:spPr/>
      <dgm:t>
        <a:bodyPr/>
        <a:lstStyle/>
        <a:p>
          <a:endParaRPr lang="zh-TW" altLang="en-US"/>
        </a:p>
      </dgm:t>
    </dgm:pt>
    <dgm:pt modelId="{793BC759-2BDB-4E4A-BA38-ACE32181C187}" type="sibTrans" cxnId="{9D0710CC-32BE-4F2F-997C-03A086C17B40}">
      <dgm:prSet/>
      <dgm:spPr/>
      <dgm:t>
        <a:bodyPr/>
        <a:lstStyle/>
        <a:p>
          <a:endParaRPr lang="zh-TW" altLang="en-US"/>
        </a:p>
      </dgm:t>
    </dgm:pt>
    <dgm:pt modelId="{9994E756-3AAF-40E5-9633-6AA33E755AD6}">
      <dgm:prSet/>
      <dgm:spPr/>
      <dgm:t>
        <a:bodyPr/>
        <a:lstStyle/>
        <a:p>
          <a:r>
            <a:rPr lang="zh-TW" altLang="en-US" dirty="0" smtClean="0"/>
            <a:t>依據</a:t>
          </a:r>
          <a:r>
            <a:rPr lang="en-US" altLang="zh-TW" dirty="0" smtClean="0"/>
            <a:t>”</a:t>
          </a:r>
          <a:r>
            <a:rPr lang="zh-TW" altLang="en-US" dirty="0" smtClean="0"/>
            <a:t>寫作指引</a:t>
          </a:r>
          <a:r>
            <a:rPr lang="en-US" altLang="zh-TW" dirty="0" smtClean="0"/>
            <a:t>”</a:t>
          </a:r>
          <a:r>
            <a:rPr lang="zh-TW" altLang="en-US" dirty="0" smtClean="0"/>
            <a:t>選擇自己要完成的任務</a:t>
          </a:r>
          <a:endParaRPr lang="zh-TW" altLang="en-US" dirty="0"/>
        </a:p>
      </dgm:t>
    </dgm:pt>
    <dgm:pt modelId="{752C3278-766A-4903-84F5-154370A6B002}" type="parTrans" cxnId="{7B459B46-23AE-4BDD-8C4E-A5E066260040}">
      <dgm:prSet/>
      <dgm:spPr/>
      <dgm:t>
        <a:bodyPr/>
        <a:lstStyle/>
        <a:p>
          <a:endParaRPr lang="zh-TW" altLang="en-US"/>
        </a:p>
      </dgm:t>
    </dgm:pt>
    <dgm:pt modelId="{3BBBB33B-3221-4AFA-A35E-6D71C642075F}" type="sibTrans" cxnId="{7B459B46-23AE-4BDD-8C4E-A5E066260040}">
      <dgm:prSet/>
      <dgm:spPr/>
      <dgm:t>
        <a:bodyPr/>
        <a:lstStyle/>
        <a:p>
          <a:endParaRPr lang="zh-TW" altLang="en-US"/>
        </a:p>
      </dgm:t>
    </dgm:pt>
    <dgm:pt modelId="{A763A08E-6674-4FDB-ABCE-5D06E8188307}">
      <dgm:prSet/>
      <dgm:spPr/>
      <dgm:t>
        <a:bodyPr/>
        <a:lstStyle/>
        <a:p>
          <a:r>
            <a:rPr lang="zh-TW" altLang="en-US" dirty="0" smtClean="0"/>
            <a:t>學生先列出寫作點子，並利用同儕互助，架構撰寫方項</a:t>
          </a:r>
          <a:endParaRPr lang="zh-TW" altLang="en-US" dirty="0"/>
        </a:p>
      </dgm:t>
    </dgm:pt>
    <dgm:pt modelId="{E9CBADA9-1B3D-4E98-BE9B-1430D6017802}" type="parTrans" cxnId="{7559C459-7920-4051-AE0B-8302B6AA4B71}">
      <dgm:prSet/>
      <dgm:spPr/>
      <dgm:t>
        <a:bodyPr/>
        <a:lstStyle/>
        <a:p>
          <a:endParaRPr lang="zh-TW" altLang="en-US"/>
        </a:p>
      </dgm:t>
    </dgm:pt>
    <dgm:pt modelId="{CF749D5A-7F14-4114-A077-76B3683D2561}" type="sibTrans" cxnId="{7559C459-7920-4051-AE0B-8302B6AA4B71}">
      <dgm:prSet/>
      <dgm:spPr/>
      <dgm:t>
        <a:bodyPr/>
        <a:lstStyle/>
        <a:p>
          <a:endParaRPr lang="zh-TW" altLang="en-US"/>
        </a:p>
      </dgm:t>
    </dgm:pt>
    <dgm:pt modelId="{4C57DCA2-6083-4A81-8F85-489AB0E023A7}">
      <dgm:prSet/>
      <dgm:spPr/>
      <dgm:t>
        <a:bodyPr/>
        <a:lstStyle/>
        <a:p>
          <a:r>
            <a:rPr lang="zh-TW" altLang="en-US" dirty="0" smtClean="0"/>
            <a:t>老師先提供寫作評量規準，做為學生寫作之參據</a:t>
          </a:r>
          <a:endParaRPr lang="zh-TW" altLang="en-US" dirty="0"/>
        </a:p>
      </dgm:t>
    </dgm:pt>
    <dgm:pt modelId="{398F7353-BE98-422A-94F7-37DF506376CB}" type="parTrans" cxnId="{3125BA43-95A0-4358-9340-91D4BA00CD11}">
      <dgm:prSet/>
      <dgm:spPr/>
      <dgm:t>
        <a:bodyPr/>
        <a:lstStyle/>
        <a:p>
          <a:endParaRPr lang="zh-TW" altLang="en-US"/>
        </a:p>
      </dgm:t>
    </dgm:pt>
    <dgm:pt modelId="{36C34CC9-1A27-4678-A81A-D68646D85CDA}" type="sibTrans" cxnId="{3125BA43-95A0-4358-9340-91D4BA00CD11}">
      <dgm:prSet/>
      <dgm:spPr/>
      <dgm:t>
        <a:bodyPr/>
        <a:lstStyle/>
        <a:p>
          <a:endParaRPr lang="zh-TW" altLang="en-US"/>
        </a:p>
      </dgm:t>
    </dgm:pt>
    <dgm:pt modelId="{35861298-3426-4DA9-8A10-390110BD724D}" type="pres">
      <dgm:prSet presAssocID="{17F34428-D2B0-4F72-9AFC-7B7D46F14BFC}" presName="hierChild1" presStyleCnt="0">
        <dgm:presLayoutVars>
          <dgm:orgChart val="1"/>
          <dgm:chPref val="1"/>
          <dgm:dir val="rev"/>
          <dgm:animOne val="branch"/>
          <dgm:animLvl val="lvl"/>
          <dgm:resizeHandles/>
        </dgm:presLayoutVars>
      </dgm:prSet>
      <dgm:spPr/>
      <dgm:t>
        <a:bodyPr/>
        <a:lstStyle/>
        <a:p>
          <a:endParaRPr lang="zh-TW" altLang="en-US"/>
        </a:p>
      </dgm:t>
    </dgm:pt>
    <dgm:pt modelId="{6883D759-0062-4E3E-919B-3CBC468C308D}" type="pres">
      <dgm:prSet presAssocID="{102CC8A3-6054-4B86-8368-6ED74B7F28C8}" presName="hierRoot1" presStyleCnt="0">
        <dgm:presLayoutVars>
          <dgm:hierBranch val="init"/>
        </dgm:presLayoutVars>
      </dgm:prSet>
      <dgm:spPr/>
    </dgm:pt>
    <dgm:pt modelId="{237BB4DC-3313-4888-B195-B01BC677994B}" type="pres">
      <dgm:prSet presAssocID="{102CC8A3-6054-4B86-8368-6ED74B7F28C8}" presName="rootComposite1" presStyleCnt="0"/>
      <dgm:spPr/>
    </dgm:pt>
    <dgm:pt modelId="{D0F4FFD0-10C7-439B-9D5C-67976EAB6230}" type="pres">
      <dgm:prSet presAssocID="{102CC8A3-6054-4B86-8368-6ED74B7F28C8}" presName="rootText1" presStyleLbl="node0" presStyleIdx="0" presStyleCnt="1" custLinFactY="-25104" custLinFactNeighborX="3870" custLinFactNeighborY="-100000">
        <dgm:presLayoutVars>
          <dgm:chPref val="3"/>
        </dgm:presLayoutVars>
      </dgm:prSet>
      <dgm:spPr/>
      <dgm:t>
        <a:bodyPr/>
        <a:lstStyle/>
        <a:p>
          <a:endParaRPr lang="zh-TW" altLang="en-US"/>
        </a:p>
      </dgm:t>
    </dgm:pt>
    <dgm:pt modelId="{C0674AD9-F62D-403C-94E1-105E05A99A53}" type="pres">
      <dgm:prSet presAssocID="{102CC8A3-6054-4B86-8368-6ED74B7F28C8}" presName="rootConnector1" presStyleLbl="node1" presStyleIdx="0" presStyleCnt="0"/>
      <dgm:spPr/>
      <dgm:t>
        <a:bodyPr/>
        <a:lstStyle/>
        <a:p>
          <a:endParaRPr lang="zh-TW" altLang="en-US"/>
        </a:p>
      </dgm:t>
    </dgm:pt>
    <dgm:pt modelId="{0FD06F09-287E-48AA-86FF-B336AB0EC413}" type="pres">
      <dgm:prSet presAssocID="{102CC8A3-6054-4B86-8368-6ED74B7F28C8}" presName="hierChild2" presStyleCnt="0"/>
      <dgm:spPr/>
    </dgm:pt>
    <dgm:pt modelId="{04D9EB53-3CDA-4C77-9F0D-4DEFE534AA21}" type="pres">
      <dgm:prSet presAssocID="{0E2A6EAE-FBB3-4424-81D6-DA89AA74F0F7}" presName="Name37" presStyleLbl="parChTrans1D2" presStyleIdx="0" presStyleCnt="4"/>
      <dgm:spPr/>
      <dgm:t>
        <a:bodyPr/>
        <a:lstStyle/>
        <a:p>
          <a:endParaRPr lang="zh-TW" altLang="en-US"/>
        </a:p>
      </dgm:t>
    </dgm:pt>
    <dgm:pt modelId="{E6CC118F-072E-438F-90BA-23431CCEC730}" type="pres">
      <dgm:prSet presAssocID="{50A25B0F-ACDA-408A-84E5-779CCABAD055}" presName="hierRoot2" presStyleCnt="0">
        <dgm:presLayoutVars>
          <dgm:hierBranch val="init"/>
        </dgm:presLayoutVars>
      </dgm:prSet>
      <dgm:spPr/>
    </dgm:pt>
    <dgm:pt modelId="{5AD6DCB6-9393-4C8C-B9A6-4AE9E2BCBCC2}" type="pres">
      <dgm:prSet presAssocID="{50A25B0F-ACDA-408A-84E5-779CCABAD055}" presName="rootComposite" presStyleCnt="0"/>
      <dgm:spPr/>
    </dgm:pt>
    <dgm:pt modelId="{901866E7-7A7B-4397-A520-0E4F5E83696D}" type="pres">
      <dgm:prSet presAssocID="{50A25B0F-ACDA-408A-84E5-779CCABAD055}" presName="rootText" presStyleLbl="node2" presStyleIdx="0" presStyleCnt="4" custLinFactNeighborX="-1400" custLinFactNeighborY="-2127">
        <dgm:presLayoutVars>
          <dgm:chPref val="3"/>
        </dgm:presLayoutVars>
      </dgm:prSet>
      <dgm:spPr/>
      <dgm:t>
        <a:bodyPr/>
        <a:lstStyle/>
        <a:p>
          <a:endParaRPr lang="zh-TW" altLang="en-US"/>
        </a:p>
      </dgm:t>
    </dgm:pt>
    <dgm:pt modelId="{0FB2BA0E-F84D-4F69-A031-3DB7C942FB96}" type="pres">
      <dgm:prSet presAssocID="{50A25B0F-ACDA-408A-84E5-779CCABAD055}" presName="rootConnector" presStyleLbl="node2" presStyleIdx="0" presStyleCnt="4"/>
      <dgm:spPr/>
      <dgm:t>
        <a:bodyPr/>
        <a:lstStyle/>
        <a:p>
          <a:endParaRPr lang="zh-TW" altLang="en-US"/>
        </a:p>
      </dgm:t>
    </dgm:pt>
    <dgm:pt modelId="{4DD18B3A-7971-4B31-9F68-28266B4A6332}" type="pres">
      <dgm:prSet presAssocID="{50A25B0F-ACDA-408A-84E5-779CCABAD055}" presName="hierChild4" presStyleCnt="0"/>
      <dgm:spPr/>
    </dgm:pt>
    <dgm:pt modelId="{581AF211-F975-4BB9-83F0-8A08D7AB4961}" type="pres">
      <dgm:prSet presAssocID="{50A25B0F-ACDA-408A-84E5-779CCABAD055}" presName="hierChild5" presStyleCnt="0"/>
      <dgm:spPr/>
    </dgm:pt>
    <dgm:pt modelId="{A84995B2-DAB3-4887-9996-E88C9751B5E4}" type="pres">
      <dgm:prSet presAssocID="{BCBC1FCD-F83C-4235-B9BE-59C0D68B28B2}" presName="Name111" presStyleLbl="parChTrans1D3" presStyleIdx="0" presStyleCnt="5"/>
      <dgm:spPr/>
      <dgm:t>
        <a:bodyPr/>
        <a:lstStyle/>
        <a:p>
          <a:endParaRPr lang="zh-TW" altLang="en-US"/>
        </a:p>
      </dgm:t>
    </dgm:pt>
    <dgm:pt modelId="{9C89EBCF-4074-4005-AC6F-E7B1754B172D}" type="pres">
      <dgm:prSet presAssocID="{C2AA57E3-B7F0-4032-89C6-7FAE16B938CF}" presName="hierRoot3" presStyleCnt="0">
        <dgm:presLayoutVars>
          <dgm:hierBranch val="init"/>
        </dgm:presLayoutVars>
      </dgm:prSet>
      <dgm:spPr/>
    </dgm:pt>
    <dgm:pt modelId="{4DE1BFF6-CA24-4AF9-9C38-1F4E3C5C3BEA}" type="pres">
      <dgm:prSet presAssocID="{C2AA57E3-B7F0-4032-89C6-7FAE16B938CF}" presName="rootComposite3" presStyleCnt="0"/>
      <dgm:spPr/>
    </dgm:pt>
    <dgm:pt modelId="{A76569D2-F025-4D9B-8C61-C059B57DC709}" type="pres">
      <dgm:prSet presAssocID="{C2AA57E3-B7F0-4032-89C6-7FAE16B938CF}" presName="rootText3" presStyleLbl="asst2" presStyleIdx="0" presStyleCnt="2" custFlipHor="1" custScaleX="80490" custLinFactX="-9607" custLinFactNeighborX="-100000" custLinFactNeighborY="4016">
        <dgm:presLayoutVars>
          <dgm:chPref val="3"/>
        </dgm:presLayoutVars>
      </dgm:prSet>
      <dgm:spPr/>
      <dgm:t>
        <a:bodyPr/>
        <a:lstStyle/>
        <a:p>
          <a:endParaRPr lang="zh-TW" altLang="en-US"/>
        </a:p>
      </dgm:t>
    </dgm:pt>
    <dgm:pt modelId="{4A7FFED6-F17E-486E-912C-7648098A2B8A}" type="pres">
      <dgm:prSet presAssocID="{C2AA57E3-B7F0-4032-89C6-7FAE16B938CF}" presName="rootConnector3" presStyleLbl="asst2" presStyleIdx="0" presStyleCnt="2"/>
      <dgm:spPr/>
      <dgm:t>
        <a:bodyPr/>
        <a:lstStyle/>
        <a:p>
          <a:endParaRPr lang="zh-TW" altLang="en-US"/>
        </a:p>
      </dgm:t>
    </dgm:pt>
    <dgm:pt modelId="{A0228D8A-B8AD-4438-AB13-ECFD0C159F5B}" type="pres">
      <dgm:prSet presAssocID="{C2AA57E3-B7F0-4032-89C6-7FAE16B938CF}" presName="hierChild6" presStyleCnt="0"/>
      <dgm:spPr/>
    </dgm:pt>
    <dgm:pt modelId="{639DE655-8B3B-4464-A0A7-7C6470316107}" type="pres">
      <dgm:prSet presAssocID="{C2AA57E3-B7F0-4032-89C6-7FAE16B938CF}" presName="hierChild7" presStyleCnt="0"/>
      <dgm:spPr/>
    </dgm:pt>
    <dgm:pt modelId="{F36E73CF-D507-4426-B6E4-993E66D2DE04}" type="pres">
      <dgm:prSet presAssocID="{5F436487-9B9C-4CA3-9CC6-85941A4AA8CE}" presName="Name37" presStyleLbl="parChTrans1D2" presStyleIdx="1" presStyleCnt="4"/>
      <dgm:spPr/>
      <dgm:t>
        <a:bodyPr/>
        <a:lstStyle/>
        <a:p>
          <a:endParaRPr lang="zh-TW" altLang="en-US"/>
        </a:p>
      </dgm:t>
    </dgm:pt>
    <dgm:pt modelId="{772DC2A5-5B3B-42B7-8E5F-E0E42C226CB9}" type="pres">
      <dgm:prSet presAssocID="{79CB4807-683E-4C19-9AC2-68C9946E5519}" presName="hierRoot2" presStyleCnt="0">
        <dgm:presLayoutVars>
          <dgm:hierBranch val="hang"/>
        </dgm:presLayoutVars>
      </dgm:prSet>
      <dgm:spPr/>
    </dgm:pt>
    <dgm:pt modelId="{23249BE5-E8C8-49CB-A3B3-C7CF774E6916}" type="pres">
      <dgm:prSet presAssocID="{79CB4807-683E-4C19-9AC2-68C9946E5519}" presName="rootComposite" presStyleCnt="0"/>
      <dgm:spPr/>
    </dgm:pt>
    <dgm:pt modelId="{87B5FA5E-D4CB-4850-8BE1-C1B557B90FFF}" type="pres">
      <dgm:prSet presAssocID="{79CB4807-683E-4C19-9AC2-68C9946E5519}" presName="rootText" presStyleLbl="node2" presStyleIdx="1" presStyleCnt="4">
        <dgm:presLayoutVars>
          <dgm:chPref val="3"/>
        </dgm:presLayoutVars>
      </dgm:prSet>
      <dgm:spPr/>
      <dgm:t>
        <a:bodyPr/>
        <a:lstStyle/>
        <a:p>
          <a:endParaRPr lang="zh-TW" altLang="en-US"/>
        </a:p>
      </dgm:t>
    </dgm:pt>
    <dgm:pt modelId="{1AC136C7-7547-4194-B26A-DDD711353658}" type="pres">
      <dgm:prSet presAssocID="{79CB4807-683E-4C19-9AC2-68C9946E5519}" presName="rootConnector" presStyleLbl="node2" presStyleIdx="1" presStyleCnt="4"/>
      <dgm:spPr/>
      <dgm:t>
        <a:bodyPr/>
        <a:lstStyle/>
        <a:p>
          <a:endParaRPr lang="zh-TW" altLang="en-US"/>
        </a:p>
      </dgm:t>
    </dgm:pt>
    <dgm:pt modelId="{0E2FE6DA-2F57-4A03-B41B-530FE1DF8FF0}" type="pres">
      <dgm:prSet presAssocID="{79CB4807-683E-4C19-9AC2-68C9946E5519}" presName="hierChild4" presStyleCnt="0"/>
      <dgm:spPr/>
    </dgm:pt>
    <dgm:pt modelId="{D1863B38-E3C0-4C50-9A4B-D601F528EB97}" type="pres">
      <dgm:prSet presAssocID="{79CB4807-683E-4C19-9AC2-68C9946E5519}" presName="hierChild5" presStyleCnt="0"/>
      <dgm:spPr/>
    </dgm:pt>
    <dgm:pt modelId="{FEE4C986-C339-42F7-91C8-C7C1909A297C}" type="pres">
      <dgm:prSet presAssocID="{50EEA074-FB4B-4F90-9127-EDD0F3A7C363}" presName="Name111" presStyleLbl="parChTrans1D3" presStyleIdx="1" presStyleCnt="5"/>
      <dgm:spPr/>
      <dgm:t>
        <a:bodyPr/>
        <a:lstStyle/>
        <a:p>
          <a:endParaRPr lang="zh-TW" altLang="en-US"/>
        </a:p>
      </dgm:t>
    </dgm:pt>
    <dgm:pt modelId="{B55EE5A6-8AC7-4CF3-AF9E-F36A214F8797}" type="pres">
      <dgm:prSet presAssocID="{2D096804-A841-41A4-A45E-5584F5FCBCAE}" presName="hierRoot3" presStyleCnt="0">
        <dgm:presLayoutVars>
          <dgm:hierBranch val="init"/>
        </dgm:presLayoutVars>
      </dgm:prSet>
      <dgm:spPr/>
    </dgm:pt>
    <dgm:pt modelId="{4F9FEAC6-F683-4084-974F-84244662EA45}" type="pres">
      <dgm:prSet presAssocID="{2D096804-A841-41A4-A45E-5584F5FCBCAE}" presName="rootComposite3" presStyleCnt="0"/>
      <dgm:spPr/>
    </dgm:pt>
    <dgm:pt modelId="{D52DA94A-337F-404F-B2B1-D9374EC2232A}" type="pres">
      <dgm:prSet presAssocID="{2D096804-A841-41A4-A45E-5584F5FCBCAE}" presName="rootText3" presStyleLbl="asst2" presStyleIdx="1" presStyleCnt="2" custLinFactNeighborX="5747" custLinFactNeighborY="4576">
        <dgm:presLayoutVars>
          <dgm:chPref val="3"/>
        </dgm:presLayoutVars>
      </dgm:prSet>
      <dgm:spPr/>
      <dgm:t>
        <a:bodyPr/>
        <a:lstStyle/>
        <a:p>
          <a:endParaRPr lang="zh-TW" altLang="en-US"/>
        </a:p>
      </dgm:t>
    </dgm:pt>
    <dgm:pt modelId="{F70D0ADD-3BCD-4770-8B4F-7962857DA7EB}" type="pres">
      <dgm:prSet presAssocID="{2D096804-A841-41A4-A45E-5584F5FCBCAE}" presName="rootConnector3" presStyleLbl="asst2" presStyleIdx="1" presStyleCnt="2"/>
      <dgm:spPr/>
      <dgm:t>
        <a:bodyPr/>
        <a:lstStyle/>
        <a:p>
          <a:endParaRPr lang="zh-TW" altLang="en-US"/>
        </a:p>
      </dgm:t>
    </dgm:pt>
    <dgm:pt modelId="{3310796B-5C81-4C76-B158-12C9C4EE7C90}" type="pres">
      <dgm:prSet presAssocID="{2D096804-A841-41A4-A45E-5584F5FCBCAE}" presName="hierChild6" presStyleCnt="0"/>
      <dgm:spPr/>
    </dgm:pt>
    <dgm:pt modelId="{B87B5DC0-DC04-437B-91D3-CF1BB2CFFA4E}" type="pres">
      <dgm:prSet presAssocID="{752C3278-766A-4903-84F5-154370A6B002}" presName="Name37" presStyleLbl="parChTrans1D4" presStyleIdx="0" presStyleCnt="6"/>
      <dgm:spPr/>
      <dgm:t>
        <a:bodyPr/>
        <a:lstStyle/>
        <a:p>
          <a:endParaRPr lang="zh-TW" altLang="en-US"/>
        </a:p>
      </dgm:t>
    </dgm:pt>
    <dgm:pt modelId="{60A59039-56AB-4C37-82A9-F48188A09B95}" type="pres">
      <dgm:prSet presAssocID="{9994E756-3AAF-40E5-9633-6AA33E755AD6}" presName="hierRoot2" presStyleCnt="0">
        <dgm:presLayoutVars>
          <dgm:hierBranch val="init"/>
        </dgm:presLayoutVars>
      </dgm:prSet>
      <dgm:spPr/>
    </dgm:pt>
    <dgm:pt modelId="{D3D8CF63-1A8F-4980-B638-8B43AA519D08}" type="pres">
      <dgm:prSet presAssocID="{9994E756-3AAF-40E5-9633-6AA33E755AD6}" presName="rootComposite" presStyleCnt="0"/>
      <dgm:spPr/>
    </dgm:pt>
    <dgm:pt modelId="{239A776D-DF10-45F3-9830-F735E736B990}" type="pres">
      <dgm:prSet presAssocID="{9994E756-3AAF-40E5-9633-6AA33E755AD6}" presName="rootText" presStyleLbl="node4" presStyleIdx="0" presStyleCnt="6">
        <dgm:presLayoutVars>
          <dgm:chPref val="3"/>
        </dgm:presLayoutVars>
      </dgm:prSet>
      <dgm:spPr/>
      <dgm:t>
        <a:bodyPr/>
        <a:lstStyle/>
        <a:p>
          <a:endParaRPr lang="zh-TW" altLang="en-US"/>
        </a:p>
      </dgm:t>
    </dgm:pt>
    <dgm:pt modelId="{415AD7A8-31A1-46C9-8B16-719F2DF504A9}" type="pres">
      <dgm:prSet presAssocID="{9994E756-3AAF-40E5-9633-6AA33E755AD6}" presName="rootConnector" presStyleLbl="node4" presStyleIdx="0" presStyleCnt="6"/>
      <dgm:spPr/>
      <dgm:t>
        <a:bodyPr/>
        <a:lstStyle/>
        <a:p>
          <a:endParaRPr lang="zh-TW" altLang="en-US"/>
        </a:p>
      </dgm:t>
    </dgm:pt>
    <dgm:pt modelId="{5CB6D980-B1CF-4AF5-B29B-D688511745BB}" type="pres">
      <dgm:prSet presAssocID="{9994E756-3AAF-40E5-9633-6AA33E755AD6}" presName="hierChild4" presStyleCnt="0"/>
      <dgm:spPr/>
    </dgm:pt>
    <dgm:pt modelId="{46D5412E-B1E6-49B2-BBA8-1F100B2CBCDC}" type="pres">
      <dgm:prSet presAssocID="{E9CBADA9-1B3D-4E98-BE9B-1430D6017802}" presName="Name37" presStyleLbl="parChTrans1D4" presStyleIdx="1" presStyleCnt="6"/>
      <dgm:spPr/>
      <dgm:t>
        <a:bodyPr/>
        <a:lstStyle/>
        <a:p>
          <a:endParaRPr lang="zh-TW" altLang="en-US"/>
        </a:p>
      </dgm:t>
    </dgm:pt>
    <dgm:pt modelId="{6CF6DF78-2CE1-4DCD-874E-653B7773BC43}" type="pres">
      <dgm:prSet presAssocID="{A763A08E-6674-4FDB-ABCE-5D06E8188307}" presName="hierRoot2" presStyleCnt="0">
        <dgm:presLayoutVars>
          <dgm:hierBranch val="init"/>
        </dgm:presLayoutVars>
      </dgm:prSet>
      <dgm:spPr/>
    </dgm:pt>
    <dgm:pt modelId="{B89010DF-3F40-4F73-AB59-669E21780786}" type="pres">
      <dgm:prSet presAssocID="{A763A08E-6674-4FDB-ABCE-5D06E8188307}" presName="rootComposite" presStyleCnt="0"/>
      <dgm:spPr/>
    </dgm:pt>
    <dgm:pt modelId="{9E48BF20-EDEC-4FFC-BFAE-222375073A70}" type="pres">
      <dgm:prSet presAssocID="{A763A08E-6674-4FDB-ABCE-5D06E8188307}" presName="rootText" presStyleLbl="node4" presStyleIdx="1" presStyleCnt="6" custLinFactNeighborX="727" custLinFactNeighborY="-1155">
        <dgm:presLayoutVars>
          <dgm:chPref val="3"/>
        </dgm:presLayoutVars>
      </dgm:prSet>
      <dgm:spPr/>
      <dgm:t>
        <a:bodyPr/>
        <a:lstStyle/>
        <a:p>
          <a:endParaRPr lang="zh-TW" altLang="en-US"/>
        </a:p>
      </dgm:t>
    </dgm:pt>
    <dgm:pt modelId="{27A82441-C587-4F26-90E5-B5C98658EBF4}" type="pres">
      <dgm:prSet presAssocID="{A763A08E-6674-4FDB-ABCE-5D06E8188307}" presName="rootConnector" presStyleLbl="node4" presStyleIdx="1" presStyleCnt="6"/>
      <dgm:spPr/>
      <dgm:t>
        <a:bodyPr/>
        <a:lstStyle/>
        <a:p>
          <a:endParaRPr lang="zh-TW" altLang="en-US"/>
        </a:p>
      </dgm:t>
    </dgm:pt>
    <dgm:pt modelId="{3D30F58B-763C-41A8-940B-D3BF7F8350E6}" type="pres">
      <dgm:prSet presAssocID="{A763A08E-6674-4FDB-ABCE-5D06E8188307}" presName="hierChild4" presStyleCnt="0"/>
      <dgm:spPr/>
    </dgm:pt>
    <dgm:pt modelId="{804B748C-F73E-4A32-BAC0-6DAEBB6DDA59}" type="pres">
      <dgm:prSet presAssocID="{398F7353-BE98-422A-94F7-37DF506376CB}" presName="Name37" presStyleLbl="parChTrans1D4" presStyleIdx="2" presStyleCnt="6"/>
      <dgm:spPr/>
      <dgm:t>
        <a:bodyPr/>
        <a:lstStyle/>
        <a:p>
          <a:endParaRPr lang="zh-TW" altLang="en-US"/>
        </a:p>
      </dgm:t>
    </dgm:pt>
    <dgm:pt modelId="{A63D3198-1331-49CD-BD48-E62B02B191A6}" type="pres">
      <dgm:prSet presAssocID="{4C57DCA2-6083-4A81-8F85-489AB0E023A7}" presName="hierRoot2" presStyleCnt="0">
        <dgm:presLayoutVars>
          <dgm:hierBranch val="init"/>
        </dgm:presLayoutVars>
      </dgm:prSet>
      <dgm:spPr/>
    </dgm:pt>
    <dgm:pt modelId="{82D1A764-D342-498F-BA78-59A54065E8C5}" type="pres">
      <dgm:prSet presAssocID="{4C57DCA2-6083-4A81-8F85-489AB0E023A7}" presName="rootComposite" presStyleCnt="0"/>
      <dgm:spPr/>
    </dgm:pt>
    <dgm:pt modelId="{05B20479-3984-45AA-8823-B3247C6141B5}" type="pres">
      <dgm:prSet presAssocID="{4C57DCA2-6083-4A81-8F85-489AB0E023A7}" presName="rootText" presStyleLbl="node4" presStyleIdx="2" presStyleCnt="6">
        <dgm:presLayoutVars>
          <dgm:chPref val="3"/>
        </dgm:presLayoutVars>
      </dgm:prSet>
      <dgm:spPr/>
      <dgm:t>
        <a:bodyPr/>
        <a:lstStyle/>
        <a:p>
          <a:endParaRPr lang="zh-TW" altLang="en-US"/>
        </a:p>
      </dgm:t>
    </dgm:pt>
    <dgm:pt modelId="{794E4B9D-66D7-413B-9018-E4806AA8B523}" type="pres">
      <dgm:prSet presAssocID="{4C57DCA2-6083-4A81-8F85-489AB0E023A7}" presName="rootConnector" presStyleLbl="node4" presStyleIdx="2" presStyleCnt="6"/>
      <dgm:spPr/>
      <dgm:t>
        <a:bodyPr/>
        <a:lstStyle/>
        <a:p>
          <a:endParaRPr lang="zh-TW" altLang="en-US"/>
        </a:p>
      </dgm:t>
    </dgm:pt>
    <dgm:pt modelId="{2B5A4D82-3EAC-432C-B2B3-1E494446CDE2}" type="pres">
      <dgm:prSet presAssocID="{4C57DCA2-6083-4A81-8F85-489AB0E023A7}" presName="hierChild4" presStyleCnt="0"/>
      <dgm:spPr/>
    </dgm:pt>
    <dgm:pt modelId="{3680DF06-BD46-49DD-9440-E46CFFC63027}" type="pres">
      <dgm:prSet presAssocID="{4C57DCA2-6083-4A81-8F85-489AB0E023A7}" presName="hierChild5" presStyleCnt="0"/>
      <dgm:spPr/>
    </dgm:pt>
    <dgm:pt modelId="{6FBF5E16-E57A-4844-A263-C5037B3A7373}" type="pres">
      <dgm:prSet presAssocID="{A763A08E-6674-4FDB-ABCE-5D06E8188307}" presName="hierChild5" presStyleCnt="0"/>
      <dgm:spPr/>
    </dgm:pt>
    <dgm:pt modelId="{46C37B60-9066-4C3E-A411-C58EF8155CF4}" type="pres">
      <dgm:prSet presAssocID="{9994E756-3AAF-40E5-9633-6AA33E755AD6}" presName="hierChild5" presStyleCnt="0"/>
      <dgm:spPr/>
    </dgm:pt>
    <dgm:pt modelId="{3B117D19-5EF8-4295-8682-488D4A4897B8}" type="pres">
      <dgm:prSet presAssocID="{2D096804-A841-41A4-A45E-5584F5FCBCAE}" presName="hierChild7" presStyleCnt="0"/>
      <dgm:spPr/>
    </dgm:pt>
    <dgm:pt modelId="{9CFED1F4-83D1-462E-94BC-68A3D58B5E19}" type="pres">
      <dgm:prSet presAssocID="{32F33F83-9E72-4F5E-97BF-A23BA160E6B9}" presName="Name37" presStyleLbl="parChTrans1D2" presStyleIdx="2" presStyleCnt="4"/>
      <dgm:spPr/>
      <dgm:t>
        <a:bodyPr/>
        <a:lstStyle/>
        <a:p>
          <a:endParaRPr lang="zh-TW" altLang="en-US"/>
        </a:p>
      </dgm:t>
    </dgm:pt>
    <dgm:pt modelId="{08DC781C-248A-4BC0-B495-1B5E11BC7CA4}" type="pres">
      <dgm:prSet presAssocID="{4E9B1E3D-E6AC-411B-BC65-077446F0166B}" presName="hierRoot2" presStyleCnt="0">
        <dgm:presLayoutVars>
          <dgm:hierBranch val="init"/>
        </dgm:presLayoutVars>
      </dgm:prSet>
      <dgm:spPr/>
    </dgm:pt>
    <dgm:pt modelId="{C8F79B7D-A4AF-4AB0-B9D6-434605E337F0}" type="pres">
      <dgm:prSet presAssocID="{4E9B1E3D-E6AC-411B-BC65-077446F0166B}" presName="rootComposite" presStyleCnt="0"/>
      <dgm:spPr/>
    </dgm:pt>
    <dgm:pt modelId="{113B0939-1CDC-48FA-9F63-1EA04BCA2A32}" type="pres">
      <dgm:prSet presAssocID="{4E9B1E3D-E6AC-411B-BC65-077446F0166B}" presName="rootText" presStyleLbl="node2" presStyleIdx="2" presStyleCnt="4">
        <dgm:presLayoutVars>
          <dgm:chPref val="3"/>
        </dgm:presLayoutVars>
      </dgm:prSet>
      <dgm:spPr/>
      <dgm:t>
        <a:bodyPr/>
        <a:lstStyle/>
        <a:p>
          <a:endParaRPr lang="zh-TW" altLang="en-US"/>
        </a:p>
      </dgm:t>
    </dgm:pt>
    <dgm:pt modelId="{8FA4586F-8E2D-4908-833E-A2683FDC8C60}" type="pres">
      <dgm:prSet presAssocID="{4E9B1E3D-E6AC-411B-BC65-077446F0166B}" presName="rootConnector" presStyleLbl="node2" presStyleIdx="2" presStyleCnt="4"/>
      <dgm:spPr/>
      <dgm:t>
        <a:bodyPr/>
        <a:lstStyle/>
        <a:p>
          <a:endParaRPr lang="zh-TW" altLang="en-US"/>
        </a:p>
      </dgm:t>
    </dgm:pt>
    <dgm:pt modelId="{C28C97F4-403C-402C-985F-B6549EF93474}" type="pres">
      <dgm:prSet presAssocID="{4E9B1E3D-E6AC-411B-BC65-077446F0166B}" presName="hierChild4" presStyleCnt="0"/>
      <dgm:spPr/>
    </dgm:pt>
    <dgm:pt modelId="{24DFCA04-6401-4337-BF27-28A594EFFABF}" type="pres">
      <dgm:prSet presAssocID="{3F8170F8-BE87-40C4-B337-2FE248AA161B}" presName="Name37" presStyleLbl="parChTrans1D3" presStyleIdx="2" presStyleCnt="5"/>
      <dgm:spPr/>
      <dgm:t>
        <a:bodyPr/>
        <a:lstStyle/>
        <a:p>
          <a:endParaRPr lang="zh-TW" altLang="en-US"/>
        </a:p>
      </dgm:t>
    </dgm:pt>
    <dgm:pt modelId="{298A7C81-421A-4B2B-AC11-E0447E10A747}" type="pres">
      <dgm:prSet presAssocID="{0D04414D-8E56-426E-A258-2DDE07A6417B}" presName="hierRoot2" presStyleCnt="0">
        <dgm:presLayoutVars>
          <dgm:hierBranch val="init"/>
        </dgm:presLayoutVars>
      </dgm:prSet>
      <dgm:spPr/>
    </dgm:pt>
    <dgm:pt modelId="{8AC5E75C-5354-473F-98D6-BA3331EC40EC}" type="pres">
      <dgm:prSet presAssocID="{0D04414D-8E56-426E-A258-2DDE07A6417B}" presName="rootComposite" presStyleCnt="0"/>
      <dgm:spPr/>
    </dgm:pt>
    <dgm:pt modelId="{342670F5-0307-4344-B502-26E3B10DD3C2}" type="pres">
      <dgm:prSet presAssocID="{0D04414D-8E56-426E-A258-2DDE07A6417B}" presName="rootText" presStyleLbl="node3" presStyleIdx="0" presStyleCnt="3">
        <dgm:presLayoutVars>
          <dgm:chPref val="3"/>
        </dgm:presLayoutVars>
      </dgm:prSet>
      <dgm:spPr/>
      <dgm:t>
        <a:bodyPr/>
        <a:lstStyle/>
        <a:p>
          <a:endParaRPr lang="zh-TW" altLang="en-US"/>
        </a:p>
      </dgm:t>
    </dgm:pt>
    <dgm:pt modelId="{FE7D153B-6AF3-4FD4-B96C-A36B1C54DC29}" type="pres">
      <dgm:prSet presAssocID="{0D04414D-8E56-426E-A258-2DDE07A6417B}" presName="rootConnector" presStyleLbl="node3" presStyleIdx="0" presStyleCnt="3"/>
      <dgm:spPr/>
      <dgm:t>
        <a:bodyPr/>
        <a:lstStyle/>
        <a:p>
          <a:endParaRPr lang="zh-TW" altLang="en-US"/>
        </a:p>
      </dgm:t>
    </dgm:pt>
    <dgm:pt modelId="{22D2F454-9204-42FD-91E4-1569BCAA53FF}" type="pres">
      <dgm:prSet presAssocID="{0D04414D-8E56-426E-A258-2DDE07A6417B}" presName="hierChild4" presStyleCnt="0"/>
      <dgm:spPr/>
    </dgm:pt>
    <dgm:pt modelId="{5FA9BD27-F77F-4D61-AA88-F8EA9DDAEF46}" type="pres">
      <dgm:prSet presAssocID="{0D04414D-8E56-426E-A258-2DDE07A6417B}" presName="hierChild5" presStyleCnt="0"/>
      <dgm:spPr/>
    </dgm:pt>
    <dgm:pt modelId="{7DC652DA-AF20-415C-BA17-8E28C628760B}" type="pres">
      <dgm:prSet presAssocID="{EDB8967D-233A-4E47-BEBB-BDEFD44BEF05}" presName="Name37" presStyleLbl="parChTrans1D3" presStyleIdx="3" presStyleCnt="5"/>
      <dgm:spPr/>
      <dgm:t>
        <a:bodyPr/>
        <a:lstStyle/>
        <a:p>
          <a:endParaRPr lang="zh-TW" altLang="en-US"/>
        </a:p>
      </dgm:t>
    </dgm:pt>
    <dgm:pt modelId="{A9A7DC34-DB77-4FDE-9032-29473243DC6D}" type="pres">
      <dgm:prSet presAssocID="{75914DF7-47FB-4EE7-8EAC-5815935D96D4}" presName="hierRoot2" presStyleCnt="0">
        <dgm:presLayoutVars>
          <dgm:hierBranch val="init"/>
        </dgm:presLayoutVars>
      </dgm:prSet>
      <dgm:spPr/>
    </dgm:pt>
    <dgm:pt modelId="{83EE5580-1637-4048-88FE-D76510513C13}" type="pres">
      <dgm:prSet presAssocID="{75914DF7-47FB-4EE7-8EAC-5815935D96D4}" presName="rootComposite" presStyleCnt="0"/>
      <dgm:spPr/>
    </dgm:pt>
    <dgm:pt modelId="{8E2642E9-8D4C-4E55-AA27-ECAAA697D575}" type="pres">
      <dgm:prSet presAssocID="{75914DF7-47FB-4EE7-8EAC-5815935D96D4}" presName="rootText" presStyleLbl="node3" presStyleIdx="1" presStyleCnt="3">
        <dgm:presLayoutVars>
          <dgm:chPref val="3"/>
        </dgm:presLayoutVars>
      </dgm:prSet>
      <dgm:spPr/>
      <dgm:t>
        <a:bodyPr/>
        <a:lstStyle/>
        <a:p>
          <a:endParaRPr lang="zh-TW" altLang="en-US"/>
        </a:p>
      </dgm:t>
    </dgm:pt>
    <dgm:pt modelId="{130B1412-00AC-41EB-AA22-F2B60593763D}" type="pres">
      <dgm:prSet presAssocID="{75914DF7-47FB-4EE7-8EAC-5815935D96D4}" presName="rootConnector" presStyleLbl="node3" presStyleIdx="1" presStyleCnt="3"/>
      <dgm:spPr/>
      <dgm:t>
        <a:bodyPr/>
        <a:lstStyle/>
        <a:p>
          <a:endParaRPr lang="zh-TW" altLang="en-US"/>
        </a:p>
      </dgm:t>
    </dgm:pt>
    <dgm:pt modelId="{E9C3A623-1E84-4F68-8885-CB8EF80E4BD5}" type="pres">
      <dgm:prSet presAssocID="{75914DF7-47FB-4EE7-8EAC-5815935D96D4}" presName="hierChild4" presStyleCnt="0"/>
      <dgm:spPr/>
    </dgm:pt>
    <dgm:pt modelId="{F09BBC07-59D1-42D0-9F69-4569F7F5809C}" type="pres">
      <dgm:prSet presAssocID="{75914DF7-47FB-4EE7-8EAC-5815935D96D4}" presName="hierChild5" presStyleCnt="0"/>
      <dgm:spPr/>
    </dgm:pt>
    <dgm:pt modelId="{A2D4CE69-2D4D-4F38-92F3-2D75A6139578}" type="pres">
      <dgm:prSet presAssocID="{4E9B1E3D-E6AC-411B-BC65-077446F0166B}" presName="hierChild5" presStyleCnt="0"/>
      <dgm:spPr/>
    </dgm:pt>
    <dgm:pt modelId="{29916944-5E53-4F05-8142-304C1C05B8F9}" type="pres">
      <dgm:prSet presAssocID="{D5EAC49B-5398-4498-B99C-CBFBB1B6F017}" presName="Name37" presStyleLbl="parChTrans1D2" presStyleIdx="3" presStyleCnt="4"/>
      <dgm:spPr/>
      <dgm:t>
        <a:bodyPr/>
        <a:lstStyle/>
        <a:p>
          <a:endParaRPr lang="zh-TW" altLang="en-US"/>
        </a:p>
      </dgm:t>
    </dgm:pt>
    <dgm:pt modelId="{7D4B7F5F-9277-4AFC-A623-9E14894109E3}" type="pres">
      <dgm:prSet presAssocID="{9CF05BEA-BA24-4BBC-8832-F589DFE7423F}" presName="hierRoot2" presStyleCnt="0">
        <dgm:presLayoutVars>
          <dgm:hierBranch val="init"/>
        </dgm:presLayoutVars>
      </dgm:prSet>
      <dgm:spPr/>
    </dgm:pt>
    <dgm:pt modelId="{404FAD80-3D01-4A61-B9A3-F13207C6B742}" type="pres">
      <dgm:prSet presAssocID="{9CF05BEA-BA24-4BBC-8832-F589DFE7423F}" presName="rootComposite" presStyleCnt="0"/>
      <dgm:spPr/>
    </dgm:pt>
    <dgm:pt modelId="{4BB1A64E-F392-4F00-A55B-086DAA63812A}" type="pres">
      <dgm:prSet presAssocID="{9CF05BEA-BA24-4BBC-8832-F589DFE7423F}" presName="rootText" presStyleLbl="node2" presStyleIdx="3" presStyleCnt="4">
        <dgm:presLayoutVars>
          <dgm:chPref val="3"/>
        </dgm:presLayoutVars>
      </dgm:prSet>
      <dgm:spPr/>
      <dgm:t>
        <a:bodyPr/>
        <a:lstStyle/>
        <a:p>
          <a:endParaRPr lang="zh-TW" altLang="en-US"/>
        </a:p>
      </dgm:t>
    </dgm:pt>
    <dgm:pt modelId="{AEDE6F51-C7A6-4EF0-8615-A69259495732}" type="pres">
      <dgm:prSet presAssocID="{9CF05BEA-BA24-4BBC-8832-F589DFE7423F}" presName="rootConnector" presStyleLbl="node2" presStyleIdx="3" presStyleCnt="4"/>
      <dgm:spPr/>
      <dgm:t>
        <a:bodyPr/>
        <a:lstStyle/>
        <a:p>
          <a:endParaRPr lang="zh-TW" altLang="en-US"/>
        </a:p>
      </dgm:t>
    </dgm:pt>
    <dgm:pt modelId="{253C7D7F-8524-48F1-BC07-16E7D34519BD}" type="pres">
      <dgm:prSet presAssocID="{9CF05BEA-BA24-4BBC-8832-F589DFE7423F}" presName="hierChild4" presStyleCnt="0"/>
      <dgm:spPr/>
    </dgm:pt>
    <dgm:pt modelId="{4D312D90-FF46-4439-8BC8-619BA6097909}" type="pres">
      <dgm:prSet presAssocID="{5F548ECB-60A9-4F7D-B200-F3E06276744B}" presName="Name37" presStyleLbl="parChTrans1D3" presStyleIdx="4" presStyleCnt="5"/>
      <dgm:spPr/>
      <dgm:t>
        <a:bodyPr/>
        <a:lstStyle/>
        <a:p>
          <a:endParaRPr lang="zh-TW" altLang="en-US"/>
        </a:p>
      </dgm:t>
    </dgm:pt>
    <dgm:pt modelId="{0A26EB9B-B8D0-44E5-B131-A045C130F087}" type="pres">
      <dgm:prSet presAssocID="{BAA342A5-54E2-4F49-871F-368213726A5D}" presName="hierRoot2" presStyleCnt="0">
        <dgm:presLayoutVars>
          <dgm:hierBranch val="init"/>
        </dgm:presLayoutVars>
      </dgm:prSet>
      <dgm:spPr/>
    </dgm:pt>
    <dgm:pt modelId="{91F45491-CBBA-4506-95F6-F454A91E4D5A}" type="pres">
      <dgm:prSet presAssocID="{BAA342A5-54E2-4F49-871F-368213726A5D}" presName="rootComposite" presStyleCnt="0"/>
      <dgm:spPr/>
    </dgm:pt>
    <dgm:pt modelId="{BFAA5651-4BCD-42C7-8E09-4D0C03FCF079}" type="pres">
      <dgm:prSet presAssocID="{BAA342A5-54E2-4F49-871F-368213726A5D}" presName="rootText" presStyleLbl="node3" presStyleIdx="2" presStyleCnt="3">
        <dgm:presLayoutVars>
          <dgm:chPref val="3"/>
        </dgm:presLayoutVars>
      </dgm:prSet>
      <dgm:spPr/>
      <dgm:t>
        <a:bodyPr/>
        <a:lstStyle/>
        <a:p>
          <a:endParaRPr lang="zh-TW" altLang="en-US"/>
        </a:p>
      </dgm:t>
    </dgm:pt>
    <dgm:pt modelId="{5B83D94E-C015-44BA-A7A7-8AC47965BC29}" type="pres">
      <dgm:prSet presAssocID="{BAA342A5-54E2-4F49-871F-368213726A5D}" presName="rootConnector" presStyleLbl="node3" presStyleIdx="2" presStyleCnt="3"/>
      <dgm:spPr/>
      <dgm:t>
        <a:bodyPr/>
        <a:lstStyle/>
        <a:p>
          <a:endParaRPr lang="zh-TW" altLang="en-US"/>
        </a:p>
      </dgm:t>
    </dgm:pt>
    <dgm:pt modelId="{7D3E78BD-0ED6-4A27-B4D2-955E98C968B3}" type="pres">
      <dgm:prSet presAssocID="{BAA342A5-54E2-4F49-871F-368213726A5D}" presName="hierChild4" presStyleCnt="0"/>
      <dgm:spPr/>
    </dgm:pt>
    <dgm:pt modelId="{B626B739-6408-4189-9E4F-5C26C93C17C4}" type="pres">
      <dgm:prSet presAssocID="{B0254374-8450-46A6-825D-3C70B1B92E6B}" presName="Name37" presStyleLbl="parChTrans1D4" presStyleIdx="3" presStyleCnt="6"/>
      <dgm:spPr/>
      <dgm:t>
        <a:bodyPr/>
        <a:lstStyle/>
        <a:p>
          <a:endParaRPr lang="zh-TW" altLang="en-US"/>
        </a:p>
      </dgm:t>
    </dgm:pt>
    <dgm:pt modelId="{60B6FED9-F244-4F82-B506-FB9C61C11452}" type="pres">
      <dgm:prSet presAssocID="{4BFEF92C-03E2-411C-864D-79785DBBEEC1}" presName="hierRoot2" presStyleCnt="0">
        <dgm:presLayoutVars>
          <dgm:hierBranch val="init"/>
        </dgm:presLayoutVars>
      </dgm:prSet>
      <dgm:spPr/>
    </dgm:pt>
    <dgm:pt modelId="{791C0AC6-4E15-404F-84C4-EA85B0605BFD}" type="pres">
      <dgm:prSet presAssocID="{4BFEF92C-03E2-411C-864D-79785DBBEEC1}" presName="rootComposite" presStyleCnt="0"/>
      <dgm:spPr/>
    </dgm:pt>
    <dgm:pt modelId="{3A0D00D9-2657-4D5E-B2AE-C70997CA595A}" type="pres">
      <dgm:prSet presAssocID="{4BFEF92C-03E2-411C-864D-79785DBBEEC1}" presName="rootText" presStyleLbl="node4" presStyleIdx="3" presStyleCnt="6">
        <dgm:presLayoutVars>
          <dgm:chPref val="3"/>
        </dgm:presLayoutVars>
      </dgm:prSet>
      <dgm:spPr/>
      <dgm:t>
        <a:bodyPr/>
        <a:lstStyle/>
        <a:p>
          <a:endParaRPr lang="zh-TW" altLang="en-US"/>
        </a:p>
      </dgm:t>
    </dgm:pt>
    <dgm:pt modelId="{E0E40137-756E-41B8-AB3C-D429D7EBB450}" type="pres">
      <dgm:prSet presAssocID="{4BFEF92C-03E2-411C-864D-79785DBBEEC1}" presName="rootConnector" presStyleLbl="node4" presStyleIdx="3" presStyleCnt="6"/>
      <dgm:spPr/>
      <dgm:t>
        <a:bodyPr/>
        <a:lstStyle/>
        <a:p>
          <a:endParaRPr lang="zh-TW" altLang="en-US"/>
        </a:p>
      </dgm:t>
    </dgm:pt>
    <dgm:pt modelId="{B9BF6C6F-C568-4B25-9DD7-F926905BE5BD}" type="pres">
      <dgm:prSet presAssocID="{4BFEF92C-03E2-411C-864D-79785DBBEEC1}" presName="hierChild4" presStyleCnt="0"/>
      <dgm:spPr/>
    </dgm:pt>
    <dgm:pt modelId="{8A81A3DF-1BD7-47DF-AA1B-52544B72C43F}" type="pres">
      <dgm:prSet presAssocID="{A2775ABB-7701-4874-9DFF-E01DC72225CA}" presName="Name37" presStyleLbl="parChTrans1D4" presStyleIdx="4" presStyleCnt="6"/>
      <dgm:spPr/>
      <dgm:t>
        <a:bodyPr/>
        <a:lstStyle/>
        <a:p>
          <a:endParaRPr lang="zh-TW" altLang="en-US"/>
        </a:p>
      </dgm:t>
    </dgm:pt>
    <dgm:pt modelId="{9A5ADADC-2E3B-43B2-B5B7-502307545CAE}" type="pres">
      <dgm:prSet presAssocID="{CF51A05D-BDFC-43E6-98A9-FBC254E3815C}" presName="hierRoot2" presStyleCnt="0">
        <dgm:presLayoutVars>
          <dgm:hierBranch val="init"/>
        </dgm:presLayoutVars>
      </dgm:prSet>
      <dgm:spPr/>
    </dgm:pt>
    <dgm:pt modelId="{B037568C-5499-4781-A9BE-AD5B1C1D1EBE}" type="pres">
      <dgm:prSet presAssocID="{CF51A05D-BDFC-43E6-98A9-FBC254E3815C}" presName="rootComposite" presStyleCnt="0"/>
      <dgm:spPr/>
    </dgm:pt>
    <dgm:pt modelId="{FCA4D6F1-8292-4D38-A498-F44E5C4C3AF6}" type="pres">
      <dgm:prSet presAssocID="{CF51A05D-BDFC-43E6-98A9-FBC254E3815C}" presName="rootText" presStyleLbl="node4" presStyleIdx="4" presStyleCnt="6" custLinFactNeighborX="-1672" custLinFactNeighborY="-2002">
        <dgm:presLayoutVars>
          <dgm:chPref val="3"/>
        </dgm:presLayoutVars>
      </dgm:prSet>
      <dgm:spPr/>
      <dgm:t>
        <a:bodyPr/>
        <a:lstStyle/>
        <a:p>
          <a:endParaRPr lang="zh-TW" altLang="en-US"/>
        </a:p>
      </dgm:t>
    </dgm:pt>
    <dgm:pt modelId="{A6763382-94BE-4025-9A1F-E1AEFE6C4C60}" type="pres">
      <dgm:prSet presAssocID="{CF51A05D-BDFC-43E6-98A9-FBC254E3815C}" presName="rootConnector" presStyleLbl="node4" presStyleIdx="4" presStyleCnt="6"/>
      <dgm:spPr/>
      <dgm:t>
        <a:bodyPr/>
        <a:lstStyle/>
        <a:p>
          <a:endParaRPr lang="zh-TW" altLang="en-US"/>
        </a:p>
      </dgm:t>
    </dgm:pt>
    <dgm:pt modelId="{884FC815-7087-45A7-83AE-4FDEC532E7DB}" type="pres">
      <dgm:prSet presAssocID="{CF51A05D-BDFC-43E6-98A9-FBC254E3815C}" presName="hierChild4" presStyleCnt="0"/>
      <dgm:spPr/>
    </dgm:pt>
    <dgm:pt modelId="{2970512A-7228-4940-9949-EB154B86B620}" type="pres">
      <dgm:prSet presAssocID="{175C516B-0F6B-4D5B-817E-985C3C40129D}" presName="Name37" presStyleLbl="parChTrans1D4" presStyleIdx="5" presStyleCnt="6"/>
      <dgm:spPr/>
      <dgm:t>
        <a:bodyPr/>
        <a:lstStyle/>
        <a:p>
          <a:endParaRPr lang="zh-TW" altLang="en-US"/>
        </a:p>
      </dgm:t>
    </dgm:pt>
    <dgm:pt modelId="{6DFAD1ED-EFD6-40C9-82CD-79A4FEFFF3E2}" type="pres">
      <dgm:prSet presAssocID="{6377B6A5-E929-45D3-ACA0-4A61D75230A2}" presName="hierRoot2" presStyleCnt="0">
        <dgm:presLayoutVars>
          <dgm:hierBranch val="init"/>
        </dgm:presLayoutVars>
      </dgm:prSet>
      <dgm:spPr/>
    </dgm:pt>
    <dgm:pt modelId="{5BFB4CBD-D52D-4B65-9A77-04963CE19A90}" type="pres">
      <dgm:prSet presAssocID="{6377B6A5-E929-45D3-ACA0-4A61D75230A2}" presName="rootComposite" presStyleCnt="0"/>
      <dgm:spPr/>
    </dgm:pt>
    <dgm:pt modelId="{23E07B5C-C01B-44DC-AE40-8E7797B9BCDC}" type="pres">
      <dgm:prSet presAssocID="{6377B6A5-E929-45D3-ACA0-4A61D75230A2}" presName="rootText" presStyleLbl="node4" presStyleIdx="5" presStyleCnt="6">
        <dgm:presLayoutVars>
          <dgm:chPref val="3"/>
        </dgm:presLayoutVars>
      </dgm:prSet>
      <dgm:spPr/>
      <dgm:t>
        <a:bodyPr/>
        <a:lstStyle/>
        <a:p>
          <a:endParaRPr lang="zh-TW" altLang="en-US"/>
        </a:p>
      </dgm:t>
    </dgm:pt>
    <dgm:pt modelId="{0AFD4DAE-9D87-4C10-ABA9-85DED8D679E4}" type="pres">
      <dgm:prSet presAssocID="{6377B6A5-E929-45D3-ACA0-4A61D75230A2}" presName="rootConnector" presStyleLbl="node4" presStyleIdx="5" presStyleCnt="6"/>
      <dgm:spPr/>
      <dgm:t>
        <a:bodyPr/>
        <a:lstStyle/>
        <a:p>
          <a:endParaRPr lang="zh-TW" altLang="en-US"/>
        </a:p>
      </dgm:t>
    </dgm:pt>
    <dgm:pt modelId="{1B4B34FF-B40D-48C3-8055-9BCC17FEB31B}" type="pres">
      <dgm:prSet presAssocID="{6377B6A5-E929-45D3-ACA0-4A61D75230A2}" presName="hierChild4" presStyleCnt="0"/>
      <dgm:spPr/>
    </dgm:pt>
    <dgm:pt modelId="{76BB70F9-2011-486F-AFD1-50BCD47BCDEE}" type="pres">
      <dgm:prSet presAssocID="{6377B6A5-E929-45D3-ACA0-4A61D75230A2}" presName="hierChild5" presStyleCnt="0"/>
      <dgm:spPr/>
    </dgm:pt>
    <dgm:pt modelId="{5E2373FD-B8D0-40C1-80EB-7DA1E592E0D3}" type="pres">
      <dgm:prSet presAssocID="{CF51A05D-BDFC-43E6-98A9-FBC254E3815C}" presName="hierChild5" presStyleCnt="0"/>
      <dgm:spPr/>
    </dgm:pt>
    <dgm:pt modelId="{9FA2004A-2455-4BBA-AE37-8B412E5AD945}" type="pres">
      <dgm:prSet presAssocID="{4BFEF92C-03E2-411C-864D-79785DBBEEC1}" presName="hierChild5" presStyleCnt="0"/>
      <dgm:spPr/>
    </dgm:pt>
    <dgm:pt modelId="{612FB88B-AD08-49B4-8CE4-673AE27BE33A}" type="pres">
      <dgm:prSet presAssocID="{BAA342A5-54E2-4F49-871F-368213726A5D}" presName="hierChild5" presStyleCnt="0"/>
      <dgm:spPr/>
    </dgm:pt>
    <dgm:pt modelId="{0F4B1003-233F-4CE8-8E09-78F9878A8EF5}" type="pres">
      <dgm:prSet presAssocID="{9CF05BEA-BA24-4BBC-8832-F589DFE7423F}" presName="hierChild5" presStyleCnt="0"/>
      <dgm:spPr/>
    </dgm:pt>
    <dgm:pt modelId="{AB1D2D74-CBE0-4FB3-A4A8-BA64548779DF}" type="pres">
      <dgm:prSet presAssocID="{102CC8A3-6054-4B86-8368-6ED74B7F28C8}" presName="hierChild3" presStyleCnt="0"/>
      <dgm:spPr/>
    </dgm:pt>
  </dgm:ptLst>
  <dgm:cxnLst>
    <dgm:cxn modelId="{2CE9D1D5-385D-4CD3-B976-D68D1CB30168}" type="presOf" srcId="{6377B6A5-E929-45D3-ACA0-4A61D75230A2}" destId="{23E07B5C-C01B-44DC-AE40-8E7797B9BCDC}" srcOrd="0" destOrd="0" presId="urn:microsoft.com/office/officeart/2005/8/layout/orgChart1"/>
    <dgm:cxn modelId="{4BE81F24-E545-43C2-8098-D54B169CB2BB}" srcId="{9CF05BEA-BA24-4BBC-8832-F589DFE7423F}" destId="{BAA342A5-54E2-4F49-871F-368213726A5D}" srcOrd="0" destOrd="0" parTransId="{5F548ECB-60A9-4F7D-B200-F3E06276744B}" sibTransId="{97A8F852-285E-492E-ABC8-4F9A8BB71D8E}"/>
    <dgm:cxn modelId="{9D0710CC-32BE-4F2F-997C-03A086C17B40}" srcId="{50A25B0F-ACDA-408A-84E5-779CCABAD055}" destId="{C2AA57E3-B7F0-4032-89C6-7FAE16B938CF}" srcOrd="0" destOrd="0" parTransId="{BCBC1FCD-F83C-4235-B9BE-59C0D68B28B2}" sibTransId="{793BC759-2BDB-4E4A-BA38-ACE32181C187}"/>
    <dgm:cxn modelId="{B202BC4D-B189-437C-B39B-7D99197518F2}" type="presOf" srcId="{A763A08E-6674-4FDB-ABCE-5D06E8188307}" destId="{27A82441-C587-4F26-90E5-B5C98658EBF4}" srcOrd="1" destOrd="0" presId="urn:microsoft.com/office/officeart/2005/8/layout/orgChart1"/>
    <dgm:cxn modelId="{48114DD6-C574-4167-BF80-135418674433}" type="presOf" srcId="{C2AA57E3-B7F0-4032-89C6-7FAE16B938CF}" destId="{A76569D2-F025-4D9B-8C61-C059B57DC709}" srcOrd="0" destOrd="0" presId="urn:microsoft.com/office/officeart/2005/8/layout/orgChart1"/>
    <dgm:cxn modelId="{CCD1224A-8C3E-4373-A744-2D2650D51983}" type="presOf" srcId="{75914DF7-47FB-4EE7-8EAC-5815935D96D4}" destId="{8E2642E9-8D4C-4E55-AA27-ECAAA697D575}" srcOrd="0" destOrd="0" presId="urn:microsoft.com/office/officeart/2005/8/layout/orgChart1"/>
    <dgm:cxn modelId="{6A9F8869-9FF8-471C-BC93-799B83C770C7}" srcId="{102CC8A3-6054-4B86-8368-6ED74B7F28C8}" destId="{9CF05BEA-BA24-4BBC-8832-F589DFE7423F}" srcOrd="3" destOrd="0" parTransId="{D5EAC49B-5398-4498-B99C-CBFBB1B6F017}" sibTransId="{9E3D25DF-563B-4672-96B0-39E7A5521597}"/>
    <dgm:cxn modelId="{5FBB1F86-97C3-429E-8835-29F8C58C527A}" type="presOf" srcId="{102CC8A3-6054-4B86-8368-6ED74B7F28C8}" destId="{D0F4FFD0-10C7-439B-9D5C-67976EAB6230}" srcOrd="0" destOrd="0" presId="urn:microsoft.com/office/officeart/2005/8/layout/orgChart1"/>
    <dgm:cxn modelId="{2C96E05B-A8A7-4E6B-9668-A50FF9E17559}" type="presOf" srcId="{D5EAC49B-5398-4498-B99C-CBFBB1B6F017}" destId="{29916944-5E53-4F05-8142-304C1C05B8F9}" srcOrd="0" destOrd="0" presId="urn:microsoft.com/office/officeart/2005/8/layout/orgChart1"/>
    <dgm:cxn modelId="{2F034416-6050-4303-AA2A-18C1CF63059E}" type="presOf" srcId="{B0254374-8450-46A6-825D-3C70B1B92E6B}" destId="{B626B739-6408-4189-9E4F-5C26C93C17C4}" srcOrd="0" destOrd="0" presId="urn:microsoft.com/office/officeart/2005/8/layout/orgChart1"/>
    <dgm:cxn modelId="{C4D23CC0-DBC3-4B8B-A682-8906617E3E75}" srcId="{79CB4807-683E-4C19-9AC2-68C9946E5519}" destId="{2D096804-A841-41A4-A45E-5584F5FCBCAE}" srcOrd="0" destOrd="0" parTransId="{50EEA074-FB4B-4F90-9127-EDD0F3A7C363}" sibTransId="{33A898DD-1426-42F8-AB49-042021C806A0}"/>
    <dgm:cxn modelId="{CC0DDF40-C8F7-407B-8FA2-B510A75C199D}" type="presOf" srcId="{50A25B0F-ACDA-408A-84E5-779CCABAD055}" destId="{0FB2BA0E-F84D-4F69-A031-3DB7C942FB96}" srcOrd="1" destOrd="0" presId="urn:microsoft.com/office/officeart/2005/8/layout/orgChart1"/>
    <dgm:cxn modelId="{5274BDDB-1429-432A-A4B3-DC53FA25763B}" type="presOf" srcId="{4C57DCA2-6083-4A81-8F85-489AB0E023A7}" destId="{794E4B9D-66D7-413B-9018-E4806AA8B523}" srcOrd="1" destOrd="0" presId="urn:microsoft.com/office/officeart/2005/8/layout/orgChart1"/>
    <dgm:cxn modelId="{F6C1DAA1-5A41-4270-9143-F4CCDC4C6FAF}" type="presOf" srcId="{398F7353-BE98-422A-94F7-37DF506376CB}" destId="{804B748C-F73E-4A32-BAC0-6DAEBB6DDA59}" srcOrd="0" destOrd="0" presId="urn:microsoft.com/office/officeart/2005/8/layout/orgChart1"/>
    <dgm:cxn modelId="{66152073-9FD4-4ADE-AA8A-0679CD742D4C}" type="presOf" srcId="{2D096804-A841-41A4-A45E-5584F5FCBCAE}" destId="{F70D0ADD-3BCD-4770-8B4F-7962857DA7EB}" srcOrd="1" destOrd="0" presId="urn:microsoft.com/office/officeart/2005/8/layout/orgChart1"/>
    <dgm:cxn modelId="{D11A0C95-F99F-4CCF-8FDD-ED1ADE2188D9}" type="presOf" srcId="{CF51A05D-BDFC-43E6-98A9-FBC254E3815C}" destId="{A6763382-94BE-4025-9A1F-E1AEFE6C4C60}" srcOrd="1" destOrd="0" presId="urn:microsoft.com/office/officeart/2005/8/layout/orgChart1"/>
    <dgm:cxn modelId="{DB0497A9-4285-4BAD-A4A0-E58FD4F9DD20}" type="presOf" srcId="{A763A08E-6674-4FDB-ABCE-5D06E8188307}" destId="{9E48BF20-EDEC-4FFC-BFAE-222375073A70}" srcOrd="0" destOrd="0" presId="urn:microsoft.com/office/officeart/2005/8/layout/orgChart1"/>
    <dgm:cxn modelId="{E7FFCBF9-F2CB-4A1C-9C69-7E05DFA73D49}" type="presOf" srcId="{9994E756-3AAF-40E5-9633-6AA33E755AD6}" destId="{239A776D-DF10-45F3-9830-F735E736B990}" srcOrd="0" destOrd="0" presId="urn:microsoft.com/office/officeart/2005/8/layout/orgChart1"/>
    <dgm:cxn modelId="{30A387E8-948C-4ED2-97D0-C7DA8888EF64}" type="presOf" srcId="{5F436487-9B9C-4CA3-9CC6-85941A4AA8CE}" destId="{F36E73CF-D507-4426-B6E4-993E66D2DE04}" srcOrd="0" destOrd="0" presId="urn:microsoft.com/office/officeart/2005/8/layout/orgChart1"/>
    <dgm:cxn modelId="{7785E6FC-D221-4A3D-BB61-8469FB20ACE5}" type="presOf" srcId="{102CC8A3-6054-4B86-8368-6ED74B7F28C8}" destId="{C0674AD9-F62D-403C-94E1-105E05A99A53}" srcOrd="1" destOrd="0" presId="urn:microsoft.com/office/officeart/2005/8/layout/orgChart1"/>
    <dgm:cxn modelId="{EFE4D443-1013-46FC-AB28-4345E3731B28}" type="presOf" srcId="{79CB4807-683E-4C19-9AC2-68C9946E5519}" destId="{87B5FA5E-D4CB-4850-8BE1-C1B557B90FFF}" srcOrd="0" destOrd="0" presId="urn:microsoft.com/office/officeart/2005/8/layout/orgChart1"/>
    <dgm:cxn modelId="{7559C459-7920-4051-AE0B-8302B6AA4B71}" srcId="{9994E756-3AAF-40E5-9633-6AA33E755AD6}" destId="{A763A08E-6674-4FDB-ABCE-5D06E8188307}" srcOrd="0" destOrd="0" parTransId="{E9CBADA9-1B3D-4E98-BE9B-1430D6017802}" sibTransId="{CF749D5A-7F14-4114-A077-76B3683D2561}"/>
    <dgm:cxn modelId="{2901349D-5780-40BE-A946-36697C5AF77E}" type="presOf" srcId="{4BFEF92C-03E2-411C-864D-79785DBBEEC1}" destId="{E0E40137-756E-41B8-AB3C-D429D7EBB450}" srcOrd="1" destOrd="0" presId="urn:microsoft.com/office/officeart/2005/8/layout/orgChart1"/>
    <dgm:cxn modelId="{EBE54CA0-2D61-4031-85A1-C0E8685BB4C5}" srcId="{102CC8A3-6054-4B86-8368-6ED74B7F28C8}" destId="{79CB4807-683E-4C19-9AC2-68C9946E5519}" srcOrd="1" destOrd="0" parTransId="{5F436487-9B9C-4CA3-9CC6-85941A4AA8CE}" sibTransId="{C22EA0A5-E2D0-46A4-83A8-8EA119C3694E}"/>
    <dgm:cxn modelId="{5D82B151-1FC4-4886-B9F6-03379ABB6A87}" type="presOf" srcId="{50A25B0F-ACDA-408A-84E5-779CCABAD055}" destId="{901866E7-7A7B-4397-A520-0E4F5E83696D}" srcOrd="0" destOrd="0" presId="urn:microsoft.com/office/officeart/2005/8/layout/orgChart1"/>
    <dgm:cxn modelId="{FE31CE84-DDA8-4421-8681-8A44254AE7D2}" type="presOf" srcId="{5F548ECB-60A9-4F7D-B200-F3E06276744B}" destId="{4D312D90-FF46-4439-8BC8-619BA6097909}" srcOrd="0" destOrd="0" presId="urn:microsoft.com/office/officeart/2005/8/layout/orgChart1"/>
    <dgm:cxn modelId="{1BD1B56C-DAF1-48E2-89EC-476E67553759}" type="presOf" srcId="{EDB8967D-233A-4E47-BEBB-BDEFD44BEF05}" destId="{7DC652DA-AF20-415C-BA17-8E28C628760B}" srcOrd="0" destOrd="0" presId="urn:microsoft.com/office/officeart/2005/8/layout/orgChart1"/>
    <dgm:cxn modelId="{A648C7FA-3DEB-4DC9-9069-4615DFC8E980}" type="presOf" srcId="{79CB4807-683E-4C19-9AC2-68C9946E5519}" destId="{1AC136C7-7547-4194-B26A-DDD711353658}" srcOrd="1" destOrd="0" presId="urn:microsoft.com/office/officeart/2005/8/layout/orgChart1"/>
    <dgm:cxn modelId="{1A0A2BB1-E063-4703-922E-A9323E6EEA4E}" type="presOf" srcId="{9CF05BEA-BA24-4BBC-8832-F589DFE7423F}" destId="{4BB1A64E-F392-4F00-A55B-086DAA63812A}" srcOrd="0" destOrd="0" presId="urn:microsoft.com/office/officeart/2005/8/layout/orgChart1"/>
    <dgm:cxn modelId="{CD8EF57E-0B23-4F22-905E-A81F7DB9D3E2}" type="presOf" srcId="{E9CBADA9-1B3D-4E98-BE9B-1430D6017802}" destId="{46D5412E-B1E6-49B2-BBA8-1F100B2CBCDC}" srcOrd="0" destOrd="0" presId="urn:microsoft.com/office/officeart/2005/8/layout/orgChart1"/>
    <dgm:cxn modelId="{A5BA1E4E-390C-48D9-BA5A-5B89855BFA9D}" type="presOf" srcId="{0E2A6EAE-FBB3-4424-81D6-DA89AA74F0F7}" destId="{04D9EB53-3CDA-4C77-9F0D-4DEFE534AA21}" srcOrd="0" destOrd="0" presId="urn:microsoft.com/office/officeart/2005/8/layout/orgChart1"/>
    <dgm:cxn modelId="{E0FA308A-2543-48E5-920D-8EA8CD91F6C1}" type="presOf" srcId="{9CF05BEA-BA24-4BBC-8832-F589DFE7423F}" destId="{AEDE6F51-C7A6-4EF0-8615-A69259495732}" srcOrd="1" destOrd="0" presId="urn:microsoft.com/office/officeart/2005/8/layout/orgChart1"/>
    <dgm:cxn modelId="{344EB4D6-1B87-4210-89AC-3949FE2A0529}" srcId="{4E9B1E3D-E6AC-411B-BC65-077446F0166B}" destId="{0D04414D-8E56-426E-A258-2DDE07A6417B}" srcOrd="0" destOrd="0" parTransId="{3F8170F8-BE87-40C4-B337-2FE248AA161B}" sibTransId="{03BF12A1-C49C-4912-8EB9-72C9ABFFDC3A}"/>
    <dgm:cxn modelId="{D2A17483-88DF-46B3-B7A6-3DE3D21EEB8B}" type="presOf" srcId="{2D096804-A841-41A4-A45E-5584F5FCBCAE}" destId="{D52DA94A-337F-404F-B2B1-D9374EC2232A}" srcOrd="0" destOrd="0" presId="urn:microsoft.com/office/officeart/2005/8/layout/orgChart1"/>
    <dgm:cxn modelId="{5ECD18F9-FE15-43C7-B0CB-7171052DA9EA}" type="presOf" srcId="{BAA342A5-54E2-4F49-871F-368213726A5D}" destId="{BFAA5651-4BCD-42C7-8E09-4D0C03FCF079}" srcOrd="0" destOrd="0" presId="urn:microsoft.com/office/officeart/2005/8/layout/orgChart1"/>
    <dgm:cxn modelId="{7B459B46-23AE-4BDD-8C4E-A5E066260040}" srcId="{2D096804-A841-41A4-A45E-5584F5FCBCAE}" destId="{9994E756-3AAF-40E5-9633-6AA33E755AD6}" srcOrd="0" destOrd="0" parTransId="{752C3278-766A-4903-84F5-154370A6B002}" sibTransId="{3BBBB33B-3221-4AFA-A35E-6D71C642075F}"/>
    <dgm:cxn modelId="{803F8446-B7C4-461E-ACA4-13FBC49AB355}" type="presOf" srcId="{CF51A05D-BDFC-43E6-98A9-FBC254E3815C}" destId="{FCA4D6F1-8292-4D38-A498-F44E5C4C3AF6}" srcOrd="0" destOrd="0" presId="urn:microsoft.com/office/officeart/2005/8/layout/orgChart1"/>
    <dgm:cxn modelId="{416FF8C5-0DF8-456E-9A13-E2934D59DDC8}" type="presOf" srcId="{17F34428-D2B0-4F72-9AFC-7B7D46F14BFC}" destId="{35861298-3426-4DA9-8A10-390110BD724D}" srcOrd="0" destOrd="0" presId="urn:microsoft.com/office/officeart/2005/8/layout/orgChart1"/>
    <dgm:cxn modelId="{3125BA43-95A0-4358-9340-91D4BA00CD11}" srcId="{A763A08E-6674-4FDB-ABCE-5D06E8188307}" destId="{4C57DCA2-6083-4A81-8F85-489AB0E023A7}" srcOrd="0" destOrd="0" parTransId="{398F7353-BE98-422A-94F7-37DF506376CB}" sibTransId="{36C34CC9-1A27-4678-A81A-D68646D85CDA}"/>
    <dgm:cxn modelId="{6B613BA5-F0EB-487E-BD4A-0C3C936BED8C}" type="presOf" srcId="{4BFEF92C-03E2-411C-864D-79785DBBEEC1}" destId="{3A0D00D9-2657-4D5E-B2AE-C70997CA595A}" srcOrd="0" destOrd="0" presId="urn:microsoft.com/office/officeart/2005/8/layout/orgChart1"/>
    <dgm:cxn modelId="{A7CA1FF2-47FB-4F19-8979-645566A22B59}" type="presOf" srcId="{175C516B-0F6B-4D5B-817E-985C3C40129D}" destId="{2970512A-7228-4940-9949-EB154B86B620}" srcOrd="0" destOrd="0" presId="urn:microsoft.com/office/officeart/2005/8/layout/orgChart1"/>
    <dgm:cxn modelId="{F6EC5673-02DB-4939-A2A8-01A0859B48F4}" srcId="{102CC8A3-6054-4B86-8368-6ED74B7F28C8}" destId="{4E9B1E3D-E6AC-411B-BC65-077446F0166B}" srcOrd="2" destOrd="0" parTransId="{32F33F83-9E72-4F5E-97BF-A23BA160E6B9}" sibTransId="{13AFE38E-9E0C-40E3-852F-892231A7A568}"/>
    <dgm:cxn modelId="{54ABA854-032C-4CB6-84D7-F180F68706E0}" srcId="{CF51A05D-BDFC-43E6-98A9-FBC254E3815C}" destId="{6377B6A5-E929-45D3-ACA0-4A61D75230A2}" srcOrd="0" destOrd="0" parTransId="{175C516B-0F6B-4D5B-817E-985C3C40129D}" sibTransId="{66BDBA23-6081-4CF1-A343-C16516831E75}"/>
    <dgm:cxn modelId="{DD6115F8-C2C4-4F5F-96D7-A37A406EFA4F}" type="presOf" srcId="{75914DF7-47FB-4EE7-8EAC-5815935D96D4}" destId="{130B1412-00AC-41EB-AA22-F2B60593763D}" srcOrd="1" destOrd="0" presId="urn:microsoft.com/office/officeart/2005/8/layout/orgChart1"/>
    <dgm:cxn modelId="{A2EA02A5-D2ED-45E2-8E03-0A540762291E}" type="presOf" srcId="{32F33F83-9E72-4F5E-97BF-A23BA160E6B9}" destId="{9CFED1F4-83D1-462E-94BC-68A3D58B5E19}" srcOrd="0" destOrd="0" presId="urn:microsoft.com/office/officeart/2005/8/layout/orgChart1"/>
    <dgm:cxn modelId="{7DE03967-BD79-432F-814A-330E15F94969}" type="presOf" srcId="{50EEA074-FB4B-4F90-9127-EDD0F3A7C363}" destId="{FEE4C986-C339-42F7-91C8-C7C1909A297C}" srcOrd="0" destOrd="0" presId="urn:microsoft.com/office/officeart/2005/8/layout/orgChart1"/>
    <dgm:cxn modelId="{5D2E7242-79ED-4518-8194-853E6D7BEEA8}" srcId="{4BFEF92C-03E2-411C-864D-79785DBBEEC1}" destId="{CF51A05D-BDFC-43E6-98A9-FBC254E3815C}" srcOrd="0" destOrd="0" parTransId="{A2775ABB-7701-4874-9DFF-E01DC72225CA}" sibTransId="{F3A7931C-B2E2-4091-B51B-02A0A6AD881F}"/>
    <dgm:cxn modelId="{5D3085F3-7807-439E-A1C3-C0543D947417}" srcId="{4E9B1E3D-E6AC-411B-BC65-077446F0166B}" destId="{75914DF7-47FB-4EE7-8EAC-5815935D96D4}" srcOrd="1" destOrd="0" parTransId="{EDB8967D-233A-4E47-BEBB-BDEFD44BEF05}" sibTransId="{99E072FC-5F19-49F2-9E72-24E6DC3FC9E6}"/>
    <dgm:cxn modelId="{93FA5FE3-A7D7-43F5-89DD-43A332E08A3C}" type="presOf" srcId="{BCBC1FCD-F83C-4235-B9BE-59C0D68B28B2}" destId="{A84995B2-DAB3-4887-9996-E88C9751B5E4}" srcOrd="0" destOrd="0" presId="urn:microsoft.com/office/officeart/2005/8/layout/orgChart1"/>
    <dgm:cxn modelId="{2697F23D-A1BD-4486-8C4B-540F0D17C615}" type="presOf" srcId="{0D04414D-8E56-426E-A258-2DDE07A6417B}" destId="{342670F5-0307-4344-B502-26E3B10DD3C2}" srcOrd="0" destOrd="0" presId="urn:microsoft.com/office/officeart/2005/8/layout/orgChart1"/>
    <dgm:cxn modelId="{94F374EE-3F77-442D-ACFE-4AADCEF93B79}" srcId="{17F34428-D2B0-4F72-9AFC-7B7D46F14BFC}" destId="{102CC8A3-6054-4B86-8368-6ED74B7F28C8}" srcOrd="0" destOrd="0" parTransId="{65CBBFC1-00AD-4A35-BF3C-92143EE5CFFA}" sibTransId="{99C26079-DFA9-4B90-A569-ABDEBD86AF5F}"/>
    <dgm:cxn modelId="{13560A84-C554-4E97-B2C2-6DA198B1B723}" type="presOf" srcId="{A2775ABB-7701-4874-9DFF-E01DC72225CA}" destId="{8A81A3DF-1BD7-47DF-AA1B-52544B72C43F}" srcOrd="0" destOrd="0" presId="urn:microsoft.com/office/officeart/2005/8/layout/orgChart1"/>
    <dgm:cxn modelId="{5C089F64-FCFC-413F-898D-46E3806EE499}" type="presOf" srcId="{6377B6A5-E929-45D3-ACA0-4A61D75230A2}" destId="{0AFD4DAE-9D87-4C10-ABA9-85DED8D679E4}" srcOrd="1" destOrd="0" presId="urn:microsoft.com/office/officeart/2005/8/layout/orgChart1"/>
    <dgm:cxn modelId="{3251E072-7963-446F-832F-A14D1394CAB2}" type="presOf" srcId="{4E9B1E3D-E6AC-411B-BC65-077446F0166B}" destId="{8FA4586F-8E2D-4908-833E-A2683FDC8C60}" srcOrd="1" destOrd="0" presId="urn:microsoft.com/office/officeart/2005/8/layout/orgChart1"/>
    <dgm:cxn modelId="{8D370DDA-4825-467E-AF98-2013F607882D}" type="presOf" srcId="{BAA342A5-54E2-4F49-871F-368213726A5D}" destId="{5B83D94E-C015-44BA-A7A7-8AC47965BC29}" srcOrd="1" destOrd="0" presId="urn:microsoft.com/office/officeart/2005/8/layout/orgChart1"/>
    <dgm:cxn modelId="{55AE4577-4353-4277-9C02-194D0B844B8B}" type="presOf" srcId="{4C57DCA2-6083-4A81-8F85-489AB0E023A7}" destId="{05B20479-3984-45AA-8823-B3247C6141B5}" srcOrd="0" destOrd="0" presId="urn:microsoft.com/office/officeart/2005/8/layout/orgChart1"/>
    <dgm:cxn modelId="{5FB98267-F874-4328-8D82-1693281449E4}" type="presOf" srcId="{C2AA57E3-B7F0-4032-89C6-7FAE16B938CF}" destId="{4A7FFED6-F17E-486E-912C-7648098A2B8A}" srcOrd="1" destOrd="0" presId="urn:microsoft.com/office/officeart/2005/8/layout/orgChart1"/>
    <dgm:cxn modelId="{C9F53C06-FD97-4DF5-9376-1C1B7411D1C3}" srcId="{102CC8A3-6054-4B86-8368-6ED74B7F28C8}" destId="{50A25B0F-ACDA-408A-84E5-779CCABAD055}" srcOrd="0" destOrd="0" parTransId="{0E2A6EAE-FBB3-4424-81D6-DA89AA74F0F7}" sibTransId="{4985CB87-1E36-4CF6-AECD-F7A28364B4BF}"/>
    <dgm:cxn modelId="{50D7B95B-77C4-4287-8CD2-287D730F2911}" type="presOf" srcId="{752C3278-766A-4903-84F5-154370A6B002}" destId="{B87B5DC0-DC04-437B-91D3-CF1BB2CFFA4E}" srcOrd="0" destOrd="0" presId="urn:microsoft.com/office/officeart/2005/8/layout/orgChart1"/>
    <dgm:cxn modelId="{D4F982AA-6F59-4334-97F8-BA75C6A9B00A}" type="presOf" srcId="{3F8170F8-BE87-40C4-B337-2FE248AA161B}" destId="{24DFCA04-6401-4337-BF27-28A594EFFABF}" srcOrd="0" destOrd="0" presId="urn:microsoft.com/office/officeart/2005/8/layout/orgChart1"/>
    <dgm:cxn modelId="{CAFBFCE6-A1C4-4239-97B1-BD1F838AF897}" type="presOf" srcId="{9994E756-3AAF-40E5-9633-6AA33E755AD6}" destId="{415AD7A8-31A1-46C9-8B16-719F2DF504A9}" srcOrd="1" destOrd="0" presId="urn:microsoft.com/office/officeart/2005/8/layout/orgChart1"/>
    <dgm:cxn modelId="{169AF165-A33E-4468-95C4-6430BFA3D0F5}" type="presOf" srcId="{4E9B1E3D-E6AC-411B-BC65-077446F0166B}" destId="{113B0939-1CDC-48FA-9F63-1EA04BCA2A32}" srcOrd="0" destOrd="0" presId="urn:microsoft.com/office/officeart/2005/8/layout/orgChart1"/>
    <dgm:cxn modelId="{7E15FB46-C532-404B-AD1E-D9272D8A80DF}" type="presOf" srcId="{0D04414D-8E56-426E-A258-2DDE07A6417B}" destId="{FE7D153B-6AF3-4FD4-B96C-A36B1C54DC29}" srcOrd="1" destOrd="0" presId="urn:microsoft.com/office/officeart/2005/8/layout/orgChart1"/>
    <dgm:cxn modelId="{3451C824-EF99-4F98-AAA1-AB259D4DC79A}" srcId="{BAA342A5-54E2-4F49-871F-368213726A5D}" destId="{4BFEF92C-03E2-411C-864D-79785DBBEEC1}" srcOrd="0" destOrd="0" parTransId="{B0254374-8450-46A6-825D-3C70B1B92E6B}" sibTransId="{A611CC24-B131-4C1E-B36D-6755A2398B29}"/>
    <dgm:cxn modelId="{B598D416-4547-48BD-B3F5-99E7A654617B}" type="presParOf" srcId="{35861298-3426-4DA9-8A10-390110BD724D}" destId="{6883D759-0062-4E3E-919B-3CBC468C308D}" srcOrd="0" destOrd="0" presId="urn:microsoft.com/office/officeart/2005/8/layout/orgChart1"/>
    <dgm:cxn modelId="{C3C2EB2B-478C-4EB1-8BD2-4AD5800A584D}" type="presParOf" srcId="{6883D759-0062-4E3E-919B-3CBC468C308D}" destId="{237BB4DC-3313-4888-B195-B01BC677994B}" srcOrd="0" destOrd="0" presId="urn:microsoft.com/office/officeart/2005/8/layout/orgChart1"/>
    <dgm:cxn modelId="{877654A9-DB76-4FDC-B90F-FE51C8665401}" type="presParOf" srcId="{237BB4DC-3313-4888-B195-B01BC677994B}" destId="{D0F4FFD0-10C7-439B-9D5C-67976EAB6230}" srcOrd="0" destOrd="0" presId="urn:microsoft.com/office/officeart/2005/8/layout/orgChart1"/>
    <dgm:cxn modelId="{093E7BBC-55C7-471E-BB97-855D2EB6BC51}" type="presParOf" srcId="{237BB4DC-3313-4888-B195-B01BC677994B}" destId="{C0674AD9-F62D-403C-94E1-105E05A99A53}" srcOrd="1" destOrd="0" presId="urn:microsoft.com/office/officeart/2005/8/layout/orgChart1"/>
    <dgm:cxn modelId="{95623FCD-A68B-47AE-B25D-BAAFB9C6116A}" type="presParOf" srcId="{6883D759-0062-4E3E-919B-3CBC468C308D}" destId="{0FD06F09-287E-48AA-86FF-B336AB0EC413}" srcOrd="1" destOrd="0" presId="urn:microsoft.com/office/officeart/2005/8/layout/orgChart1"/>
    <dgm:cxn modelId="{68C9B36C-10AA-4743-9D75-F468AF4458F6}" type="presParOf" srcId="{0FD06F09-287E-48AA-86FF-B336AB0EC413}" destId="{04D9EB53-3CDA-4C77-9F0D-4DEFE534AA21}" srcOrd="0" destOrd="0" presId="urn:microsoft.com/office/officeart/2005/8/layout/orgChart1"/>
    <dgm:cxn modelId="{152F10BA-E604-47A2-8A80-6F30D36C9A3B}" type="presParOf" srcId="{0FD06F09-287E-48AA-86FF-B336AB0EC413}" destId="{E6CC118F-072E-438F-90BA-23431CCEC730}" srcOrd="1" destOrd="0" presId="urn:microsoft.com/office/officeart/2005/8/layout/orgChart1"/>
    <dgm:cxn modelId="{2C48F124-0154-431C-9A4E-80132399DD98}" type="presParOf" srcId="{E6CC118F-072E-438F-90BA-23431CCEC730}" destId="{5AD6DCB6-9393-4C8C-B9A6-4AE9E2BCBCC2}" srcOrd="0" destOrd="0" presId="urn:microsoft.com/office/officeart/2005/8/layout/orgChart1"/>
    <dgm:cxn modelId="{3D80F6EF-F4AD-487E-9021-32793BDA623A}" type="presParOf" srcId="{5AD6DCB6-9393-4C8C-B9A6-4AE9E2BCBCC2}" destId="{901866E7-7A7B-4397-A520-0E4F5E83696D}" srcOrd="0" destOrd="0" presId="urn:microsoft.com/office/officeart/2005/8/layout/orgChart1"/>
    <dgm:cxn modelId="{04D3AB2A-F712-4760-9377-5423F2FF8B3F}" type="presParOf" srcId="{5AD6DCB6-9393-4C8C-B9A6-4AE9E2BCBCC2}" destId="{0FB2BA0E-F84D-4F69-A031-3DB7C942FB96}" srcOrd="1" destOrd="0" presId="urn:microsoft.com/office/officeart/2005/8/layout/orgChart1"/>
    <dgm:cxn modelId="{1C64A7E1-EE0A-4AA2-A043-1539E04F47F6}" type="presParOf" srcId="{E6CC118F-072E-438F-90BA-23431CCEC730}" destId="{4DD18B3A-7971-4B31-9F68-28266B4A6332}" srcOrd="1" destOrd="0" presId="urn:microsoft.com/office/officeart/2005/8/layout/orgChart1"/>
    <dgm:cxn modelId="{CA566B46-5EBB-4302-8C08-5ACE71EC355E}" type="presParOf" srcId="{E6CC118F-072E-438F-90BA-23431CCEC730}" destId="{581AF211-F975-4BB9-83F0-8A08D7AB4961}" srcOrd="2" destOrd="0" presId="urn:microsoft.com/office/officeart/2005/8/layout/orgChart1"/>
    <dgm:cxn modelId="{E073ED3D-CDDA-4D28-B565-7FBDA0E52F8D}" type="presParOf" srcId="{581AF211-F975-4BB9-83F0-8A08D7AB4961}" destId="{A84995B2-DAB3-4887-9996-E88C9751B5E4}" srcOrd="0" destOrd="0" presId="urn:microsoft.com/office/officeart/2005/8/layout/orgChart1"/>
    <dgm:cxn modelId="{86876256-BA0D-4044-B1FC-273C16880F9C}" type="presParOf" srcId="{581AF211-F975-4BB9-83F0-8A08D7AB4961}" destId="{9C89EBCF-4074-4005-AC6F-E7B1754B172D}" srcOrd="1" destOrd="0" presId="urn:microsoft.com/office/officeart/2005/8/layout/orgChart1"/>
    <dgm:cxn modelId="{0F0F93F3-E7FC-4A67-A758-F8AC224EA7B7}" type="presParOf" srcId="{9C89EBCF-4074-4005-AC6F-E7B1754B172D}" destId="{4DE1BFF6-CA24-4AF9-9C38-1F4E3C5C3BEA}" srcOrd="0" destOrd="0" presId="urn:microsoft.com/office/officeart/2005/8/layout/orgChart1"/>
    <dgm:cxn modelId="{265DE4C6-BF0A-495E-B7EF-9D758082DAAA}" type="presParOf" srcId="{4DE1BFF6-CA24-4AF9-9C38-1F4E3C5C3BEA}" destId="{A76569D2-F025-4D9B-8C61-C059B57DC709}" srcOrd="0" destOrd="0" presId="urn:microsoft.com/office/officeart/2005/8/layout/orgChart1"/>
    <dgm:cxn modelId="{E631A4AB-EE14-4163-B461-30922DD08ACC}" type="presParOf" srcId="{4DE1BFF6-CA24-4AF9-9C38-1F4E3C5C3BEA}" destId="{4A7FFED6-F17E-486E-912C-7648098A2B8A}" srcOrd="1" destOrd="0" presId="urn:microsoft.com/office/officeart/2005/8/layout/orgChart1"/>
    <dgm:cxn modelId="{A0E9CF4A-BA4C-4CCC-9777-1DF8C39D0907}" type="presParOf" srcId="{9C89EBCF-4074-4005-AC6F-E7B1754B172D}" destId="{A0228D8A-B8AD-4438-AB13-ECFD0C159F5B}" srcOrd="1" destOrd="0" presId="urn:microsoft.com/office/officeart/2005/8/layout/orgChart1"/>
    <dgm:cxn modelId="{AE6EB318-F309-4421-A865-D8D2C7C3ECB6}" type="presParOf" srcId="{9C89EBCF-4074-4005-AC6F-E7B1754B172D}" destId="{639DE655-8B3B-4464-A0A7-7C6470316107}" srcOrd="2" destOrd="0" presId="urn:microsoft.com/office/officeart/2005/8/layout/orgChart1"/>
    <dgm:cxn modelId="{FB525484-76AA-49A7-BBB0-C269FE65AFAD}" type="presParOf" srcId="{0FD06F09-287E-48AA-86FF-B336AB0EC413}" destId="{F36E73CF-D507-4426-B6E4-993E66D2DE04}" srcOrd="2" destOrd="0" presId="urn:microsoft.com/office/officeart/2005/8/layout/orgChart1"/>
    <dgm:cxn modelId="{F3FE8292-4B2A-4801-A621-57094CEE2B92}" type="presParOf" srcId="{0FD06F09-287E-48AA-86FF-B336AB0EC413}" destId="{772DC2A5-5B3B-42B7-8E5F-E0E42C226CB9}" srcOrd="3" destOrd="0" presId="urn:microsoft.com/office/officeart/2005/8/layout/orgChart1"/>
    <dgm:cxn modelId="{04F75231-FF49-4B53-9AF9-1D8E423AAE71}" type="presParOf" srcId="{772DC2A5-5B3B-42B7-8E5F-E0E42C226CB9}" destId="{23249BE5-E8C8-49CB-A3B3-C7CF774E6916}" srcOrd="0" destOrd="0" presId="urn:microsoft.com/office/officeart/2005/8/layout/orgChart1"/>
    <dgm:cxn modelId="{BE5DA763-D35A-4254-9E7E-FBD347ED56B5}" type="presParOf" srcId="{23249BE5-E8C8-49CB-A3B3-C7CF774E6916}" destId="{87B5FA5E-D4CB-4850-8BE1-C1B557B90FFF}" srcOrd="0" destOrd="0" presId="urn:microsoft.com/office/officeart/2005/8/layout/orgChart1"/>
    <dgm:cxn modelId="{9885412D-D5BD-4E09-B9BA-4D7157659CBA}" type="presParOf" srcId="{23249BE5-E8C8-49CB-A3B3-C7CF774E6916}" destId="{1AC136C7-7547-4194-B26A-DDD711353658}" srcOrd="1" destOrd="0" presId="urn:microsoft.com/office/officeart/2005/8/layout/orgChart1"/>
    <dgm:cxn modelId="{288A8AF9-C2B0-478D-9003-625BF5256E4B}" type="presParOf" srcId="{772DC2A5-5B3B-42B7-8E5F-E0E42C226CB9}" destId="{0E2FE6DA-2F57-4A03-B41B-530FE1DF8FF0}" srcOrd="1" destOrd="0" presId="urn:microsoft.com/office/officeart/2005/8/layout/orgChart1"/>
    <dgm:cxn modelId="{5E1075FA-D4E9-4FE4-96E0-67733819854C}" type="presParOf" srcId="{772DC2A5-5B3B-42B7-8E5F-E0E42C226CB9}" destId="{D1863B38-E3C0-4C50-9A4B-D601F528EB97}" srcOrd="2" destOrd="0" presId="urn:microsoft.com/office/officeart/2005/8/layout/orgChart1"/>
    <dgm:cxn modelId="{8902F2E3-701E-4298-B778-33BF0FFE7EA1}" type="presParOf" srcId="{D1863B38-E3C0-4C50-9A4B-D601F528EB97}" destId="{FEE4C986-C339-42F7-91C8-C7C1909A297C}" srcOrd="0" destOrd="0" presId="urn:microsoft.com/office/officeart/2005/8/layout/orgChart1"/>
    <dgm:cxn modelId="{A2091ABB-6D6A-4BA0-BA88-40C9E9AD3CFA}" type="presParOf" srcId="{D1863B38-E3C0-4C50-9A4B-D601F528EB97}" destId="{B55EE5A6-8AC7-4CF3-AF9E-F36A214F8797}" srcOrd="1" destOrd="0" presId="urn:microsoft.com/office/officeart/2005/8/layout/orgChart1"/>
    <dgm:cxn modelId="{D1D85336-14F3-492F-8F19-EFE96F0E9ACC}" type="presParOf" srcId="{B55EE5A6-8AC7-4CF3-AF9E-F36A214F8797}" destId="{4F9FEAC6-F683-4084-974F-84244662EA45}" srcOrd="0" destOrd="0" presId="urn:microsoft.com/office/officeart/2005/8/layout/orgChart1"/>
    <dgm:cxn modelId="{891E6C45-5FD2-4764-B6C3-5C1C5C09D991}" type="presParOf" srcId="{4F9FEAC6-F683-4084-974F-84244662EA45}" destId="{D52DA94A-337F-404F-B2B1-D9374EC2232A}" srcOrd="0" destOrd="0" presId="urn:microsoft.com/office/officeart/2005/8/layout/orgChart1"/>
    <dgm:cxn modelId="{5436540C-417E-4C44-9191-FC1C2D746321}" type="presParOf" srcId="{4F9FEAC6-F683-4084-974F-84244662EA45}" destId="{F70D0ADD-3BCD-4770-8B4F-7962857DA7EB}" srcOrd="1" destOrd="0" presId="urn:microsoft.com/office/officeart/2005/8/layout/orgChart1"/>
    <dgm:cxn modelId="{9A30297B-B549-4B4B-B3C4-490134CBACF3}" type="presParOf" srcId="{B55EE5A6-8AC7-4CF3-AF9E-F36A214F8797}" destId="{3310796B-5C81-4C76-B158-12C9C4EE7C90}" srcOrd="1" destOrd="0" presId="urn:microsoft.com/office/officeart/2005/8/layout/orgChart1"/>
    <dgm:cxn modelId="{7605A84B-AC7A-4ED1-ADFA-3A12863DE86E}" type="presParOf" srcId="{3310796B-5C81-4C76-B158-12C9C4EE7C90}" destId="{B87B5DC0-DC04-437B-91D3-CF1BB2CFFA4E}" srcOrd="0" destOrd="0" presId="urn:microsoft.com/office/officeart/2005/8/layout/orgChart1"/>
    <dgm:cxn modelId="{A12E4DF2-AAF2-4881-8A56-CAC49F76697B}" type="presParOf" srcId="{3310796B-5C81-4C76-B158-12C9C4EE7C90}" destId="{60A59039-56AB-4C37-82A9-F48188A09B95}" srcOrd="1" destOrd="0" presId="urn:microsoft.com/office/officeart/2005/8/layout/orgChart1"/>
    <dgm:cxn modelId="{D25B8031-0BFC-4B0D-B679-ACE406F8460B}" type="presParOf" srcId="{60A59039-56AB-4C37-82A9-F48188A09B95}" destId="{D3D8CF63-1A8F-4980-B638-8B43AA519D08}" srcOrd="0" destOrd="0" presId="urn:microsoft.com/office/officeart/2005/8/layout/orgChart1"/>
    <dgm:cxn modelId="{9171E98B-CCC6-4B3E-9816-45DFA5F3443E}" type="presParOf" srcId="{D3D8CF63-1A8F-4980-B638-8B43AA519D08}" destId="{239A776D-DF10-45F3-9830-F735E736B990}" srcOrd="0" destOrd="0" presId="urn:microsoft.com/office/officeart/2005/8/layout/orgChart1"/>
    <dgm:cxn modelId="{17E29FB6-3C0E-4105-BD3D-EFA9DA94110D}" type="presParOf" srcId="{D3D8CF63-1A8F-4980-B638-8B43AA519D08}" destId="{415AD7A8-31A1-46C9-8B16-719F2DF504A9}" srcOrd="1" destOrd="0" presId="urn:microsoft.com/office/officeart/2005/8/layout/orgChart1"/>
    <dgm:cxn modelId="{619E1170-878C-4010-92FA-FB0130CAFC28}" type="presParOf" srcId="{60A59039-56AB-4C37-82A9-F48188A09B95}" destId="{5CB6D980-B1CF-4AF5-B29B-D688511745BB}" srcOrd="1" destOrd="0" presId="urn:microsoft.com/office/officeart/2005/8/layout/orgChart1"/>
    <dgm:cxn modelId="{10756206-6CAF-43FA-BB96-0B566DCF1C27}" type="presParOf" srcId="{5CB6D980-B1CF-4AF5-B29B-D688511745BB}" destId="{46D5412E-B1E6-49B2-BBA8-1F100B2CBCDC}" srcOrd="0" destOrd="0" presId="urn:microsoft.com/office/officeart/2005/8/layout/orgChart1"/>
    <dgm:cxn modelId="{3FFD0703-76E8-4EBC-833B-31E6FE9EA43E}" type="presParOf" srcId="{5CB6D980-B1CF-4AF5-B29B-D688511745BB}" destId="{6CF6DF78-2CE1-4DCD-874E-653B7773BC43}" srcOrd="1" destOrd="0" presId="urn:microsoft.com/office/officeart/2005/8/layout/orgChart1"/>
    <dgm:cxn modelId="{85DF61B7-F863-4F73-B208-AB4198EF7B2E}" type="presParOf" srcId="{6CF6DF78-2CE1-4DCD-874E-653B7773BC43}" destId="{B89010DF-3F40-4F73-AB59-669E21780786}" srcOrd="0" destOrd="0" presId="urn:microsoft.com/office/officeart/2005/8/layout/orgChart1"/>
    <dgm:cxn modelId="{5F0FDD09-36B3-4660-9BED-18E59458071F}" type="presParOf" srcId="{B89010DF-3F40-4F73-AB59-669E21780786}" destId="{9E48BF20-EDEC-4FFC-BFAE-222375073A70}" srcOrd="0" destOrd="0" presId="urn:microsoft.com/office/officeart/2005/8/layout/orgChart1"/>
    <dgm:cxn modelId="{1137DDF9-A371-4260-8EAE-B4C5345B384E}" type="presParOf" srcId="{B89010DF-3F40-4F73-AB59-669E21780786}" destId="{27A82441-C587-4F26-90E5-B5C98658EBF4}" srcOrd="1" destOrd="0" presId="urn:microsoft.com/office/officeart/2005/8/layout/orgChart1"/>
    <dgm:cxn modelId="{D4F48746-95F4-4224-93C9-D479F3E70701}" type="presParOf" srcId="{6CF6DF78-2CE1-4DCD-874E-653B7773BC43}" destId="{3D30F58B-763C-41A8-940B-D3BF7F8350E6}" srcOrd="1" destOrd="0" presId="urn:microsoft.com/office/officeart/2005/8/layout/orgChart1"/>
    <dgm:cxn modelId="{0C4A6A62-BCE9-468E-8EF2-7EAA0110DF26}" type="presParOf" srcId="{3D30F58B-763C-41A8-940B-D3BF7F8350E6}" destId="{804B748C-F73E-4A32-BAC0-6DAEBB6DDA59}" srcOrd="0" destOrd="0" presId="urn:microsoft.com/office/officeart/2005/8/layout/orgChart1"/>
    <dgm:cxn modelId="{5EBDF861-9DEB-4F95-AB0B-80440D059EC7}" type="presParOf" srcId="{3D30F58B-763C-41A8-940B-D3BF7F8350E6}" destId="{A63D3198-1331-49CD-BD48-E62B02B191A6}" srcOrd="1" destOrd="0" presId="urn:microsoft.com/office/officeart/2005/8/layout/orgChart1"/>
    <dgm:cxn modelId="{5775B8EE-50EA-46EC-BB23-8EA00B9DA02A}" type="presParOf" srcId="{A63D3198-1331-49CD-BD48-E62B02B191A6}" destId="{82D1A764-D342-498F-BA78-59A54065E8C5}" srcOrd="0" destOrd="0" presId="urn:microsoft.com/office/officeart/2005/8/layout/orgChart1"/>
    <dgm:cxn modelId="{82B9A644-8D5C-4C5F-904E-51CCEF435325}" type="presParOf" srcId="{82D1A764-D342-498F-BA78-59A54065E8C5}" destId="{05B20479-3984-45AA-8823-B3247C6141B5}" srcOrd="0" destOrd="0" presId="urn:microsoft.com/office/officeart/2005/8/layout/orgChart1"/>
    <dgm:cxn modelId="{A998FCF7-1CDD-46FC-B5A7-936A6FD20F7C}" type="presParOf" srcId="{82D1A764-D342-498F-BA78-59A54065E8C5}" destId="{794E4B9D-66D7-413B-9018-E4806AA8B523}" srcOrd="1" destOrd="0" presId="urn:microsoft.com/office/officeart/2005/8/layout/orgChart1"/>
    <dgm:cxn modelId="{CE6C2B5C-CFBE-4372-B660-95F83ACB3961}" type="presParOf" srcId="{A63D3198-1331-49CD-BD48-E62B02B191A6}" destId="{2B5A4D82-3EAC-432C-B2B3-1E494446CDE2}" srcOrd="1" destOrd="0" presId="urn:microsoft.com/office/officeart/2005/8/layout/orgChart1"/>
    <dgm:cxn modelId="{D22B3035-07F0-41AA-A8B2-B837F639A01C}" type="presParOf" srcId="{A63D3198-1331-49CD-BD48-E62B02B191A6}" destId="{3680DF06-BD46-49DD-9440-E46CFFC63027}" srcOrd="2" destOrd="0" presId="urn:microsoft.com/office/officeart/2005/8/layout/orgChart1"/>
    <dgm:cxn modelId="{D23A0FBD-9C35-44C1-ACE7-C381860EEE27}" type="presParOf" srcId="{6CF6DF78-2CE1-4DCD-874E-653B7773BC43}" destId="{6FBF5E16-E57A-4844-A263-C5037B3A7373}" srcOrd="2" destOrd="0" presId="urn:microsoft.com/office/officeart/2005/8/layout/orgChart1"/>
    <dgm:cxn modelId="{BDFA621D-DAC6-4EF8-91EE-C37C0F93E8E0}" type="presParOf" srcId="{60A59039-56AB-4C37-82A9-F48188A09B95}" destId="{46C37B60-9066-4C3E-A411-C58EF8155CF4}" srcOrd="2" destOrd="0" presId="urn:microsoft.com/office/officeart/2005/8/layout/orgChart1"/>
    <dgm:cxn modelId="{B74B9FD5-089E-45A6-B8C0-8AB2CFCCA457}" type="presParOf" srcId="{B55EE5A6-8AC7-4CF3-AF9E-F36A214F8797}" destId="{3B117D19-5EF8-4295-8682-488D4A4897B8}" srcOrd="2" destOrd="0" presId="urn:microsoft.com/office/officeart/2005/8/layout/orgChart1"/>
    <dgm:cxn modelId="{152591CD-D24A-4102-9B72-2885F726FEB3}" type="presParOf" srcId="{0FD06F09-287E-48AA-86FF-B336AB0EC413}" destId="{9CFED1F4-83D1-462E-94BC-68A3D58B5E19}" srcOrd="4" destOrd="0" presId="urn:microsoft.com/office/officeart/2005/8/layout/orgChart1"/>
    <dgm:cxn modelId="{63322674-A690-4EE6-B315-A79A9450B233}" type="presParOf" srcId="{0FD06F09-287E-48AA-86FF-B336AB0EC413}" destId="{08DC781C-248A-4BC0-B495-1B5E11BC7CA4}" srcOrd="5" destOrd="0" presId="urn:microsoft.com/office/officeart/2005/8/layout/orgChart1"/>
    <dgm:cxn modelId="{60F1C6F7-AB54-40ED-B2D9-D30E1DED2556}" type="presParOf" srcId="{08DC781C-248A-4BC0-B495-1B5E11BC7CA4}" destId="{C8F79B7D-A4AF-4AB0-B9D6-434605E337F0}" srcOrd="0" destOrd="0" presId="urn:microsoft.com/office/officeart/2005/8/layout/orgChart1"/>
    <dgm:cxn modelId="{CD112F68-8E3E-41D0-9D43-F7A9B0D31646}" type="presParOf" srcId="{C8F79B7D-A4AF-4AB0-B9D6-434605E337F0}" destId="{113B0939-1CDC-48FA-9F63-1EA04BCA2A32}" srcOrd="0" destOrd="0" presId="urn:microsoft.com/office/officeart/2005/8/layout/orgChart1"/>
    <dgm:cxn modelId="{BE925628-A9D8-4203-B779-D246D9D70F3A}" type="presParOf" srcId="{C8F79B7D-A4AF-4AB0-B9D6-434605E337F0}" destId="{8FA4586F-8E2D-4908-833E-A2683FDC8C60}" srcOrd="1" destOrd="0" presId="urn:microsoft.com/office/officeart/2005/8/layout/orgChart1"/>
    <dgm:cxn modelId="{E59671AE-A7FC-4EF8-84C2-10AAE6DFA1D9}" type="presParOf" srcId="{08DC781C-248A-4BC0-B495-1B5E11BC7CA4}" destId="{C28C97F4-403C-402C-985F-B6549EF93474}" srcOrd="1" destOrd="0" presId="urn:microsoft.com/office/officeart/2005/8/layout/orgChart1"/>
    <dgm:cxn modelId="{7E634F41-4711-44CF-AB6A-2850DD5DE23B}" type="presParOf" srcId="{C28C97F4-403C-402C-985F-B6549EF93474}" destId="{24DFCA04-6401-4337-BF27-28A594EFFABF}" srcOrd="0" destOrd="0" presId="urn:microsoft.com/office/officeart/2005/8/layout/orgChart1"/>
    <dgm:cxn modelId="{01F6E800-262B-4903-94EC-2E5438B8B953}" type="presParOf" srcId="{C28C97F4-403C-402C-985F-B6549EF93474}" destId="{298A7C81-421A-4B2B-AC11-E0447E10A747}" srcOrd="1" destOrd="0" presId="urn:microsoft.com/office/officeart/2005/8/layout/orgChart1"/>
    <dgm:cxn modelId="{4D56AA3D-2161-45E2-928E-7F33C8641487}" type="presParOf" srcId="{298A7C81-421A-4B2B-AC11-E0447E10A747}" destId="{8AC5E75C-5354-473F-98D6-BA3331EC40EC}" srcOrd="0" destOrd="0" presId="urn:microsoft.com/office/officeart/2005/8/layout/orgChart1"/>
    <dgm:cxn modelId="{43E22627-178B-4C13-B1C7-B1AF7577E9A1}" type="presParOf" srcId="{8AC5E75C-5354-473F-98D6-BA3331EC40EC}" destId="{342670F5-0307-4344-B502-26E3B10DD3C2}" srcOrd="0" destOrd="0" presId="urn:microsoft.com/office/officeart/2005/8/layout/orgChart1"/>
    <dgm:cxn modelId="{06F0A0A4-FFC2-46BF-B63F-8721E4F99061}" type="presParOf" srcId="{8AC5E75C-5354-473F-98D6-BA3331EC40EC}" destId="{FE7D153B-6AF3-4FD4-B96C-A36B1C54DC29}" srcOrd="1" destOrd="0" presId="urn:microsoft.com/office/officeart/2005/8/layout/orgChart1"/>
    <dgm:cxn modelId="{4C9476FB-6403-4F23-98DA-08B982847EC5}" type="presParOf" srcId="{298A7C81-421A-4B2B-AC11-E0447E10A747}" destId="{22D2F454-9204-42FD-91E4-1569BCAA53FF}" srcOrd="1" destOrd="0" presId="urn:microsoft.com/office/officeart/2005/8/layout/orgChart1"/>
    <dgm:cxn modelId="{E4F9F9A7-FBF3-410E-9CDF-0E3E1617154A}" type="presParOf" srcId="{298A7C81-421A-4B2B-AC11-E0447E10A747}" destId="{5FA9BD27-F77F-4D61-AA88-F8EA9DDAEF46}" srcOrd="2" destOrd="0" presId="urn:microsoft.com/office/officeart/2005/8/layout/orgChart1"/>
    <dgm:cxn modelId="{8D9CC616-D0B3-45EF-BB88-2763ECA4B9D9}" type="presParOf" srcId="{C28C97F4-403C-402C-985F-B6549EF93474}" destId="{7DC652DA-AF20-415C-BA17-8E28C628760B}" srcOrd="2" destOrd="0" presId="urn:microsoft.com/office/officeart/2005/8/layout/orgChart1"/>
    <dgm:cxn modelId="{A555868D-5975-46FD-8BD0-6815EBA538D2}" type="presParOf" srcId="{C28C97F4-403C-402C-985F-B6549EF93474}" destId="{A9A7DC34-DB77-4FDE-9032-29473243DC6D}" srcOrd="3" destOrd="0" presId="urn:microsoft.com/office/officeart/2005/8/layout/orgChart1"/>
    <dgm:cxn modelId="{2F292CE8-5C76-4F90-8F0E-53464510FBA4}" type="presParOf" srcId="{A9A7DC34-DB77-4FDE-9032-29473243DC6D}" destId="{83EE5580-1637-4048-88FE-D76510513C13}" srcOrd="0" destOrd="0" presId="urn:microsoft.com/office/officeart/2005/8/layout/orgChart1"/>
    <dgm:cxn modelId="{57113AA7-0F8F-4269-9CEF-C31D8614EDA9}" type="presParOf" srcId="{83EE5580-1637-4048-88FE-D76510513C13}" destId="{8E2642E9-8D4C-4E55-AA27-ECAAA697D575}" srcOrd="0" destOrd="0" presId="urn:microsoft.com/office/officeart/2005/8/layout/orgChart1"/>
    <dgm:cxn modelId="{2D008822-15D9-4A90-B5F9-4B5DC41A9258}" type="presParOf" srcId="{83EE5580-1637-4048-88FE-D76510513C13}" destId="{130B1412-00AC-41EB-AA22-F2B60593763D}" srcOrd="1" destOrd="0" presId="urn:microsoft.com/office/officeart/2005/8/layout/orgChart1"/>
    <dgm:cxn modelId="{EB5C38BE-326D-4BA9-94A0-E83D8169D816}" type="presParOf" srcId="{A9A7DC34-DB77-4FDE-9032-29473243DC6D}" destId="{E9C3A623-1E84-4F68-8885-CB8EF80E4BD5}" srcOrd="1" destOrd="0" presId="urn:microsoft.com/office/officeart/2005/8/layout/orgChart1"/>
    <dgm:cxn modelId="{84B948A5-BF70-4E66-B2AE-543C86ED352A}" type="presParOf" srcId="{A9A7DC34-DB77-4FDE-9032-29473243DC6D}" destId="{F09BBC07-59D1-42D0-9F69-4569F7F5809C}" srcOrd="2" destOrd="0" presId="urn:microsoft.com/office/officeart/2005/8/layout/orgChart1"/>
    <dgm:cxn modelId="{784BD9B9-B608-47C5-B03F-463FDE293F4F}" type="presParOf" srcId="{08DC781C-248A-4BC0-B495-1B5E11BC7CA4}" destId="{A2D4CE69-2D4D-4F38-92F3-2D75A6139578}" srcOrd="2" destOrd="0" presId="urn:microsoft.com/office/officeart/2005/8/layout/orgChart1"/>
    <dgm:cxn modelId="{D208571D-E548-4FBB-B2DF-805FB454F060}" type="presParOf" srcId="{0FD06F09-287E-48AA-86FF-B336AB0EC413}" destId="{29916944-5E53-4F05-8142-304C1C05B8F9}" srcOrd="6" destOrd="0" presId="urn:microsoft.com/office/officeart/2005/8/layout/orgChart1"/>
    <dgm:cxn modelId="{73B59E64-3561-4E4A-B042-26A0E913E605}" type="presParOf" srcId="{0FD06F09-287E-48AA-86FF-B336AB0EC413}" destId="{7D4B7F5F-9277-4AFC-A623-9E14894109E3}" srcOrd="7" destOrd="0" presId="urn:microsoft.com/office/officeart/2005/8/layout/orgChart1"/>
    <dgm:cxn modelId="{2355A448-5A39-4496-BE17-6902B60A3782}" type="presParOf" srcId="{7D4B7F5F-9277-4AFC-A623-9E14894109E3}" destId="{404FAD80-3D01-4A61-B9A3-F13207C6B742}" srcOrd="0" destOrd="0" presId="urn:microsoft.com/office/officeart/2005/8/layout/orgChart1"/>
    <dgm:cxn modelId="{0842B09A-7691-42CF-A3E2-1FB58A2DDACF}" type="presParOf" srcId="{404FAD80-3D01-4A61-B9A3-F13207C6B742}" destId="{4BB1A64E-F392-4F00-A55B-086DAA63812A}" srcOrd="0" destOrd="0" presId="urn:microsoft.com/office/officeart/2005/8/layout/orgChart1"/>
    <dgm:cxn modelId="{FB9586FC-B855-4B24-8A59-D7789533FDCF}" type="presParOf" srcId="{404FAD80-3D01-4A61-B9A3-F13207C6B742}" destId="{AEDE6F51-C7A6-4EF0-8615-A69259495732}" srcOrd="1" destOrd="0" presId="urn:microsoft.com/office/officeart/2005/8/layout/orgChart1"/>
    <dgm:cxn modelId="{7AFB04D6-C508-4C05-9ACE-948962FE132E}" type="presParOf" srcId="{7D4B7F5F-9277-4AFC-A623-9E14894109E3}" destId="{253C7D7F-8524-48F1-BC07-16E7D34519BD}" srcOrd="1" destOrd="0" presId="urn:microsoft.com/office/officeart/2005/8/layout/orgChart1"/>
    <dgm:cxn modelId="{AD524B4A-02F2-4D61-AD45-B4E15C520FE7}" type="presParOf" srcId="{253C7D7F-8524-48F1-BC07-16E7D34519BD}" destId="{4D312D90-FF46-4439-8BC8-619BA6097909}" srcOrd="0" destOrd="0" presId="urn:microsoft.com/office/officeart/2005/8/layout/orgChart1"/>
    <dgm:cxn modelId="{78F92BF4-380B-4AF7-9279-59317AA6FED3}" type="presParOf" srcId="{253C7D7F-8524-48F1-BC07-16E7D34519BD}" destId="{0A26EB9B-B8D0-44E5-B131-A045C130F087}" srcOrd="1" destOrd="0" presId="urn:microsoft.com/office/officeart/2005/8/layout/orgChart1"/>
    <dgm:cxn modelId="{A8D9B65C-18C0-4FB8-899A-3F79C33F2E36}" type="presParOf" srcId="{0A26EB9B-B8D0-44E5-B131-A045C130F087}" destId="{91F45491-CBBA-4506-95F6-F454A91E4D5A}" srcOrd="0" destOrd="0" presId="urn:microsoft.com/office/officeart/2005/8/layout/orgChart1"/>
    <dgm:cxn modelId="{56112E98-88EC-4EF1-BE8B-E41D891DC334}" type="presParOf" srcId="{91F45491-CBBA-4506-95F6-F454A91E4D5A}" destId="{BFAA5651-4BCD-42C7-8E09-4D0C03FCF079}" srcOrd="0" destOrd="0" presId="urn:microsoft.com/office/officeart/2005/8/layout/orgChart1"/>
    <dgm:cxn modelId="{0CA68EC1-FBD3-4CD7-A244-ADED37EDCA42}" type="presParOf" srcId="{91F45491-CBBA-4506-95F6-F454A91E4D5A}" destId="{5B83D94E-C015-44BA-A7A7-8AC47965BC29}" srcOrd="1" destOrd="0" presId="urn:microsoft.com/office/officeart/2005/8/layout/orgChart1"/>
    <dgm:cxn modelId="{6BA13E7C-8CED-4770-AFC0-A151F9D4F4C5}" type="presParOf" srcId="{0A26EB9B-B8D0-44E5-B131-A045C130F087}" destId="{7D3E78BD-0ED6-4A27-B4D2-955E98C968B3}" srcOrd="1" destOrd="0" presId="urn:microsoft.com/office/officeart/2005/8/layout/orgChart1"/>
    <dgm:cxn modelId="{0D91903C-2908-4290-AAF6-D90A2D9D87A1}" type="presParOf" srcId="{7D3E78BD-0ED6-4A27-B4D2-955E98C968B3}" destId="{B626B739-6408-4189-9E4F-5C26C93C17C4}" srcOrd="0" destOrd="0" presId="urn:microsoft.com/office/officeart/2005/8/layout/orgChart1"/>
    <dgm:cxn modelId="{91F86A0B-DC86-426F-9FCD-E0121CDA681B}" type="presParOf" srcId="{7D3E78BD-0ED6-4A27-B4D2-955E98C968B3}" destId="{60B6FED9-F244-4F82-B506-FB9C61C11452}" srcOrd="1" destOrd="0" presId="urn:microsoft.com/office/officeart/2005/8/layout/orgChart1"/>
    <dgm:cxn modelId="{C10A0C9D-5C5C-46A4-9167-C6B77D44002E}" type="presParOf" srcId="{60B6FED9-F244-4F82-B506-FB9C61C11452}" destId="{791C0AC6-4E15-404F-84C4-EA85B0605BFD}" srcOrd="0" destOrd="0" presId="urn:microsoft.com/office/officeart/2005/8/layout/orgChart1"/>
    <dgm:cxn modelId="{D06C3D2C-F3C1-4E0B-BF57-69AB295D6C2E}" type="presParOf" srcId="{791C0AC6-4E15-404F-84C4-EA85B0605BFD}" destId="{3A0D00D9-2657-4D5E-B2AE-C70997CA595A}" srcOrd="0" destOrd="0" presId="urn:microsoft.com/office/officeart/2005/8/layout/orgChart1"/>
    <dgm:cxn modelId="{A17582CC-D649-4876-B14B-34FA33BF2A67}" type="presParOf" srcId="{791C0AC6-4E15-404F-84C4-EA85B0605BFD}" destId="{E0E40137-756E-41B8-AB3C-D429D7EBB450}" srcOrd="1" destOrd="0" presId="urn:microsoft.com/office/officeart/2005/8/layout/orgChart1"/>
    <dgm:cxn modelId="{D6DDFDC1-1B80-4B7B-B9EC-5B6F7A702EEF}" type="presParOf" srcId="{60B6FED9-F244-4F82-B506-FB9C61C11452}" destId="{B9BF6C6F-C568-4B25-9DD7-F926905BE5BD}" srcOrd="1" destOrd="0" presId="urn:microsoft.com/office/officeart/2005/8/layout/orgChart1"/>
    <dgm:cxn modelId="{1A06C8B0-8D87-4516-933D-750871C258AF}" type="presParOf" srcId="{B9BF6C6F-C568-4B25-9DD7-F926905BE5BD}" destId="{8A81A3DF-1BD7-47DF-AA1B-52544B72C43F}" srcOrd="0" destOrd="0" presId="urn:microsoft.com/office/officeart/2005/8/layout/orgChart1"/>
    <dgm:cxn modelId="{3820017F-8D2D-4B47-B107-07A648C4C3DD}" type="presParOf" srcId="{B9BF6C6F-C568-4B25-9DD7-F926905BE5BD}" destId="{9A5ADADC-2E3B-43B2-B5B7-502307545CAE}" srcOrd="1" destOrd="0" presId="urn:microsoft.com/office/officeart/2005/8/layout/orgChart1"/>
    <dgm:cxn modelId="{60552528-F369-4A7D-A07D-13E38030B323}" type="presParOf" srcId="{9A5ADADC-2E3B-43B2-B5B7-502307545CAE}" destId="{B037568C-5499-4781-A9BE-AD5B1C1D1EBE}" srcOrd="0" destOrd="0" presId="urn:microsoft.com/office/officeart/2005/8/layout/orgChart1"/>
    <dgm:cxn modelId="{EB46922D-FA90-41AC-B1FE-4504270416BE}" type="presParOf" srcId="{B037568C-5499-4781-A9BE-AD5B1C1D1EBE}" destId="{FCA4D6F1-8292-4D38-A498-F44E5C4C3AF6}" srcOrd="0" destOrd="0" presId="urn:microsoft.com/office/officeart/2005/8/layout/orgChart1"/>
    <dgm:cxn modelId="{FC1DA7A6-A968-4D7B-A71E-21C686CF0DA3}" type="presParOf" srcId="{B037568C-5499-4781-A9BE-AD5B1C1D1EBE}" destId="{A6763382-94BE-4025-9A1F-E1AEFE6C4C60}" srcOrd="1" destOrd="0" presId="urn:microsoft.com/office/officeart/2005/8/layout/orgChart1"/>
    <dgm:cxn modelId="{810439FB-5B99-4183-B27A-BD81403265B1}" type="presParOf" srcId="{9A5ADADC-2E3B-43B2-B5B7-502307545CAE}" destId="{884FC815-7087-45A7-83AE-4FDEC532E7DB}" srcOrd="1" destOrd="0" presId="urn:microsoft.com/office/officeart/2005/8/layout/orgChart1"/>
    <dgm:cxn modelId="{3D3C111B-A698-47E3-B5E2-BE758F33FBD8}" type="presParOf" srcId="{884FC815-7087-45A7-83AE-4FDEC532E7DB}" destId="{2970512A-7228-4940-9949-EB154B86B620}" srcOrd="0" destOrd="0" presId="urn:microsoft.com/office/officeart/2005/8/layout/orgChart1"/>
    <dgm:cxn modelId="{504D6C7D-3BB3-4DD2-89AE-3F2F3C3D8EBF}" type="presParOf" srcId="{884FC815-7087-45A7-83AE-4FDEC532E7DB}" destId="{6DFAD1ED-EFD6-40C9-82CD-79A4FEFFF3E2}" srcOrd="1" destOrd="0" presId="urn:microsoft.com/office/officeart/2005/8/layout/orgChart1"/>
    <dgm:cxn modelId="{E9BE4125-C792-40D7-887D-0FB26F922BA7}" type="presParOf" srcId="{6DFAD1ED-EFD6-40C9-82CD-79A4FEFFF3E2}" destId="{5BFB4CBD-D52D-4B65-9A77-04963CE19A90}" srcOrd="0" destOrd="0" presId="urn:microsoft.com/office/officeart/2005/8/layout/orgChart1"/>
    <dgm:cxn modelId="{0416AE6D-2E25-49D8-A6EB-A31CA6FD069F}" type="presParOf" srcId="{5BFB4CBD-D52D-4B65-9A77-04963CE19A90}" destId="{23E07B5C-C01B-44DC-AE40-8E7797B9BCDC}" srcOrd="0" destOrd="0" presId="urn:microsoft.com/office/officeart/2005/8/layout/orgChart1"/>
    <dgm:cxn modelId="{729B6AB5-2D4D-46F2-937D-9EDD3ABF8149}" type="presParOf" srcId="{5BFB4CBD-D52D-4B65-9A77-04963CE19A90}" destId="{0AFD4DAE-9D87-4C10-ABA9-85DED8D679E4}" srcOrd="1" destOrd="0" presId="urn:microsoft.com/office/officeart/2005/8/layout/orgChart1"/>
    <dgm:cxn modelId="{585B4079-4854-47F8-88C8-7152162D7DC2}" type="presParOf" srcId="{6DFAD1ED-EFD6-40C9-82CD-79A4FEFFF3E2}" destId="{1B4B34FF-B40D-48C3-8055-9BCC17FEB31B}" srcOrd="1" destOrd="0" presId="urn:microsoft.com/office/officeart/2005/8/layout/orgChart1"/>
    <dgm:cxn modelId="{AB1DDF78-D69C-42AD-AD19-7796BB1E1C47}" type="presParOf" srcId="{6DFAD1ED-EFD6-40C9-82CD-79A4FEFFF3E2}" destId="{76BB70F9-2011-486F-AFD1-50BCD47BCDEE}" srcOrd="2" destOrd="0" presId="urn:microsoft.com/office/officeart/2005/8/layout/orgChart1"/>
    <dgm:cxn modelId="{C1DF5D5D-6A34-474A-BDB8-C09E89649C56}" type="presParOf" srcId="{9A5ADADC-2E3B-43B2-B5B7-502307545CAE}" destId="{5E2373FD-B8D0-40C1-80EB-7DA1E592E0D3}" srcOrd="2" destOrd="0" presId="urn:microsoft.com/office/officeart/2005/8/layout/orgChart1"/>
    <dgm:cxn modelId="{06BF5EB7-D758-4989-B3D0-247661736AD9}" type="presParOf" srcId="{60B6FED9-F244-4F82-B506-FB9C61C11452}" destId="{9FA2004A-2455-4BBA-AE37-8B412E5AD945}" srcOrd="2" destOrd="0" presId="urn:microsoft.com/office/officeart/2005/8/layout/orgChart1"/>
    <dgm:cxn modelId="{F4314619-CAED-42BE-A258-8D0AD8F16CA9}" type="presParOf" srcId="{0A26EB9B-B8D0-44E5-B131-A045C130F087}" destId="{612FB88B-AD08-49B4-8CE4-673AE27BE33A}" srcOrd="2" destOrd="0" presId="urn:microsoft.com/office/officeart/2005/8/layout/orgChart1"/>
    <dgm:cxn modelId="{CADB73EA-C183-4424-B393-82BC66A078B3}" type="presParOf" srcId="{7D4B7F5F-9277-4AFC-A623-9E14894109E3}" destId="{0F4B1003-233F-4CE8-8E09-78F9878A8EF5}" srcOrd="2" destOrd="0" presId="urn:microsoft.com/office/officeart/2005/8/layout/orgChart1"/>
    <dgm:cxn modelId="{C557812E-1E19-46F4-9ADF-C17119FDDA2A}" type="presParOf" srcId="{6883D759-0062-4E3E-919B-3CBC468C308D}" destId="{AB1D2D74-CBE0-4FB3-A4A8-BA64548779D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F34428-D2B0-4F72-9AFC-7B7D46F14BFC}"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zh-TW" altLang="en-US"/>
        </a:p>
      </dgm:t>
    </dgm:pt>
    <dgm:pt modelId="{102CC8A3-6054-4B86-8368-6ED74B7F28C8}">
      <dgm:prSet phldrT="[文字]"/>
      <dgm:spPr/>
      <dgm:t>
        <a:bodyPr/>
        <a:lstStyle/>
        <a:p>
          <a:r>
            <a:rPr lang="en-US" dirty="0" smtClean="0"/>
            <a:t>Book 5 Lesson 4 (Kang </a:t>
          </a:r>
          <a:r>
            <a:rPr lang="en-US" dirty="0" err="1" smtClean="0"/>
            <a:t>Hsuan</a:t>
          </a:r>
          <a:r>
            <a:rPr lang="en-US" dirty="0" smtClean="0"/>
            <a:t> Publishing)</a:t>
          </a:r>
          <a:endParaRPr lang="zh-TW" altLang="en-US" dirty="0"/>
        </a:p>
      </dgm:t>
    </dgm:pt>
    <dgm:pt modelId="{65CBBFC1-00AD-4A35-BF3C-92143EE5CFFA}" type="parTrans" cxnId="{94F374EE-3F77-442D-ACFE-4AADCEF93B79}">
      <dgm:prSet/>
      <dgm:spPr/>
      <dgm:t>
        <a:bodyPr/>
        <a:lstStyle/>
        <a:p>
          <a:endParaRPr lang="zh-TW" altLang="en-US"/>
        </a:p>
      </dgm:t>
    </dgm:pt>
    <dgm:pt modelId="{99C26079-DFA9-4B90-A569-ABDEBD86AF5F}" type="sibTrans" cxnId="{94F374EE-3F77-442D-ACFE-4AADCEF93B79}">
      <dgm:prSet/>
      <dgm:spPr/>
      <dgm:t>
        <a:bodyPr/>
        <a:lstStyle/>
        <a:p>
          <a:endParaRPr lang="zh-TW" altLang="en-US"/>
        </a:p>
      </dgm:t>
    </dgm:pt>
    <dgm:pt modelId="{4E9B1E3D-E6AC-411B-BC65-077446F0166B}">
      <dgm:prSet phldrT="[文字]"/>
      <dgm:spPr/>
      <dgm:t>
        <a:bodyPr/>
        <a:lstStyle/>
        <a:p>
          <a:r>
            <a:rPr lang="en-US" altLang="zh-TW" dirty="0" smtClean="0"/>
            <a:t>Vocabulary</a:t>
          </a:r>
          <a:endParaRPr lang="zh-TW" altLang="en-US" dirty="0"/>
        </a:p>
      </dgm:t>
    </dgm:pt>
    <dgm:pt modelId="{32F33F83-9E72-4F5E-97BF-A23BA160E6B9}" type="parTrans" cxnId="{F6EC5673-02DB-4939-A2A8-01A0859B48F4}">
      <dgm:prSet/>
      <dgm:spPr/>
      <dgm:t>
        <a:bodyPr/>
        <a:lstStyle/>
        <a:p>
          <a:endParaRPr lang="zh-TW" altLang="en-US"/>
        </a:p>
      </dgm:t>
    </dgm:pt>
    <dgm:pt modelId="{13AFE38E-9E0C-40E3-852F-892231A7A568}" type="sibTrans" cxnId="{F6EC5673-02DB-4939-A2A8-01A0859B48F4}">
      <dgm:prSet/>
      <dgm:spPr/>
      <dgm:t>
        <a:bodyPr/>
        <a:lstStyle/>
        <a:p>
          <a:endParaRPr lang="zh-TW" altLang="en-US"/>
        </a:p>
      </dgm:t>
    </dgm:pt>
    <dgm:pt modelId="{0D04414D-8E56-426E-A258-2DDE07A6417B}">
      <dgm:prSet phldrT="[文字]"/>
      <dgm:spPr/>
      <dgm:t>
        <a:bodyPr/>
        <a:lstStyle/>
        <a:p>
          <a:r>
            <a:rPr lang="zh-TW" altLang="en-US" dirty="0" smtClean="0"/>
            <a:t>利用</a:t>
          </a:r>
          <a:r>
            <a:rPr lang="en-US" altLang="zh-TW" dirty="0" smtClean="0"/>
            <a:t>”vocabulary wizard” </a:t>
          </a:r>
          <a:r>
            <a:rPr lang="zh-TW" altLang="en-US" dirty="0" smtClean="0"/>
            <a:t>學習單，分組利用本課單字造句</a:t>
          </a:r>
          <a:endParaRPr lang="zh-TW" altLang="en-US" dirty="0"/>
        </a:p>
      </dgm:t>
    </dgm:pt>
    <dgm:pt modelId="{3F8170F8-BE87-40C4-B337-2FE248AA161B}" type="parTrans" cxnId="{344EB4D6-1B87-4210-89AC-3949FE2A0529}">
      <dgm:prSet/>
      <dgm:spPr/>
      <dgm:t>
        <a:bodyPr/>
        <a:lstStyle/>
        <a:p>
          <a:endParaRPr lang="zh-TW" altLang="en-US"/>
        </a:p>
      </dgm:t>
    </dgm:pt>
    <dgm:pt modelId="{03BF12A1-C49C-4912-8EB9-72C9ABFFDC3A}" type="sibTrans" cxnId="{344EB4D6-1B87-4210-89AC-3949FE2A0529}">
      <dgm:prSet/>
      <dgm:spPr/>
      <dgm:t>
        <a:bodyPr/>
        <a:lstStyle/>
        <a:p>
          <a:endParaRPr lang="zh-TW" altLang="en-US"/>
        </a:p>
      </dgm:t>
    </dgm:pt>
    <dgm:pt modelId="{75914DF7-47FB-4EE7-8EAC-5815935D96D4}">
      <dgm:prSet phldrT="[文字]"/>
      <dgm:spPr/>
      <dgm:t>
        <a:bodyPr/>
        <a:lstStyle/>
        <a:p>
          <a:r>
            <a:rPr lang="zh-TW" altLang="en-US" dirty="0" smtClean="0"/>
            <a:t>各組創造的句子，經老師訂正後，即為評量單字學習成果的工具</a:t>
          </a:r>
          <a:r>
            <a:rPr lang="en-US" altLang="zh-TW" dirty="0" smtClean="0"/>
            <a:t>—</a:t>
          </a:r>
          <a:r>
            <a:rPr lang="zh-TW" altLang="en-US" dirty="0" smtClean="0"/>
            <a:t>試題</a:t>
          </a:r>
          <a:endParaRPr lang="en-US" altLang="zh-TW" dirty="0" smtClean="0"/>
        </a:p>
      </dgm:t>
    </dgm:pt>
    <dgm:pt modelId="{EDB8967D-233A-4E47-BEBB-BDEFD44BEF05}" type="parTrans" cxnId="{5D3085F3-7807-439E-A1C3-C0543D947417}">
      <dgm:prSet/>
      <dgm:spPr/>
      <dgm:t>
        <a:bodyPr/>
        <a:lstStyle/>
        <a:p>
          <a:endParaRPr lang="zh-TW" altLang="en-US"/>
        </a:p>
      </dgm:t>
    </dgm:pt>
    <dgm:pt modelId="{99E072FC-5F19-49F2-9E72-24E6DC3FC9E6}" type="sibTrans" cxnId="{5D3085F3-7807-439E-A1C3-C0543D947417}">
      <dgm:prSet/>
      <dgm:spPr/>
      <dgm:t>
        <a:bodyPr/>
        <a:lstStyle/>
        <a:p>
          <a:endParaRPr lang="zh-TW" altLang="en-US"/>
        </a:p>
      </dgm:t>
    </dgm:pt>
    <dgm:pt modelId="{9CF05BEA-BA24-4BBC-8832-F589DFE7423F}">
      <dgm:prSet phldrT="[文字]"/>
      <dgm:spPr/>
      <dgm:t>
        <a:bodyPr/>
        <a:lstStyle/>
        <a:p>
          <a:r>
            <a:rPr lang="en-US" altLang="zh-TW" dirty="0" smtClean="0"/>
            <a:t>Grammar</a:t>
          </a:r>
          <a:endParaRPr lang="zh-TW" altLang="en-US" dirty="0"/>
        </a:p>
      </dgm:t>
    </dgm:pt>
    <dgm:pt modelId="{D5EAC49B-5398-4498-B99C-CBFBB1B6F017}" type="parTrans" cxnId="{6A9F8869-9FF8-471C-BC93-799B83C770C7}">
      <dgm:prSet/>
      <dgm:spPr/>
      <dgm:t>
        <a:bodyPr/>
        <a:lstStyle/>
        <a:p>
          <a:endParaRPr lang="zh-TW" altLang="en-US"/>
        </a:p>
      </dgm:t>
    </dgm:pt>
    <dgm:pt modelId="{9E3D25DF-563B-4672-96B0-39E7A5521597}" type="sibTrans" cxnId="{6A9F8869-9FF8-471C-BC93-799B83C770C7}">
      <dgm:prSet/>
      <dgm:spPr/>
      <dgm:t>
        <a:bodyPr/>
        <a:lstStyle/>
        <a:p>
          <a:endParaRPr lang="zh-TW" altLang="en-US"/>
        </a:p>
      </dgm:t>
    </dgm:pt>
    <dgm:pt modelId="{BAA342A5-54E2-4F49-871F-368213726A5D}">
      <dgm:prSet phldrT="[文字]"/>
      <dgm:spPr/>
      <dgm:t>
        <a:bodyPr/>
        <a:lstStyle/>
        <a:p>
          <a:r>
            <a:rPr lang="en-US" altLang="zh-TW" dirty="0" smtClean="0"/>
            <a:t>Present Perfect Tense(</a:t>
          </a:r>
          <a:r>
            <a:rPr lang="zh-TW" altLang="en-US" dirty="0" smtClean="0"/>
            <a:t>現在完成式</a:t>
          </a:r>
          <a:r>
            <a:rPr lang="en-US" altLang="zh-TW" dirty="0" smtClean="0"/>
            <a:t>)</a:t>
          </a:r>
          <a:endParaRPr lang="zh-TW" altLang="en-US" dirty="0"/>
        </a:p>
      </dgm:t>
    </dgm:pt>
    <dgm:pt modelId="{5F548ECB-60A9-4F7D-B200-F3E06276744B}" type="parTrans" cxnId="{4BE81F24-E545-43C2-8098-D54B169CB2BB}">
      <dgm:prSet/>
      <dgm:spPr/>
      <dgm:t>
        <a:bodyPr/>
        <a:lstStyle/>
        <a:p>
          <a:endParaRPr lang="zh-TW" altLang="en-US"/>
        </a:p>
      </dgm:t>
    </dgm:pt>
    <dgm:pt modelId="{97A8F852-285E-492E-ABC8-4F9A8BB71D8E}" type="sibTrans" cxnId="{4BE81F24-E545-43C2-8098-D54B169CB2BB}">
      <dgm:prSet/>
      <dgm:spPr/>
      <dgm:t>
        <a:bodyPr/>
        <a:lstStyle/>
        <a:p>
          <a:endParaRPr lang="zh-TW" altLang="en-US"/>
        </a:p>
      </dgm:t>
    </dgm:pt>
    <dgm:pt modelId="{50A25B0F-ACDA-408A-84E5-779CCABAD055}">
      <dgm:prSet/>
      <dgm:spPr/>
      <dgm:t>
        <a:bodyPr/>
        <a:lstStyle/>
        <a:p>
          <a:r>
            <a:rPr lang="en-US" dirty="0" smtClean="0"/>
            <a:t>Dialogue : Mrs. Chen Has Wanted To Visit London</a:t>
          </a:r>
          <a:endParaRPr lang="zh-TW" dirty="0"/>
        </a:p>
      </dgm:t>
    </dgm:pt>
    <dgm:pt modelId="{0E2A6EAE-FBB3-4424-81D6-DA89AA74F0F7}" type="parTrans" cxnId="{C9F53C06-FD97-4DF5-9376-1C1B7411D1C3}">
      <dgm:prSet/>
      <dgm:spPr/>
      <dgm:t>
        <a:bodyPr/>
        <a:lstStyle/>
        <a:p>
          <a:endParaRPr lang="zh-TW" altLang="en-US"/>
        </a:p>
      </dgm:t>
    </dgm:pt>
    <dgm:pt modelId="{4985CB87-1E36-4CF6-AECD-F7A28364B4BF}" type="sibTrans" cxnId="{C9F53C06-FD97-4DF5-9376-1C1B7411D1C3}">
      <dgm:prSet/>
      <dgm:spPr/>
      <dgm:t>
        <a:bodyPr/>
        <a:lstStyle/>
        <a:p>
          <a:endParaRPr lang="zh-TW" altLang="en-US"/>
        </a:p>
      </dgm:t>
    </dgm:pt>
    <dgm:pt modelId="{79CB4807-683E-4C19-9AC2-68C9946E5519}">
      <dgm:prSet/>
      <dgm:spPr/>
      <dgm:t>
        <a:bodyPr/>
        <a:lstStyle/>
        <a:p>
          <a:r>
            <a:rPr lang="en-US" dirty="0" smtClean="0"/>
            <a:t>Reading: A Serious Problem—Missing Teenagers</a:t>
          </a:r>
          <a:endParaRPr lang="zh-TW" altLang="en-US" dirty="0"/>
        </a:p>
      </dgm:t>
    </dgm:pt>
    <dgm:pt modelId="{5F436487-9B9C-4CA3-9CC6-85941A4AA8CE}" type="parTrans" cxnId="{EBE54CA0-2D61-4031-85A1-C0E8685BB4C5}">
      <dgm:prSet/>
      <dgm:spPr/>
      <dgm:t>
        <a:bodyPr/>
        <a:lstStyle/>
        <a:p>
          <a:endParaRPr lang="zh-TW" altLang="en-US"/>
        </a:p>
      </dgm:t>
    </dgm:pt>
    <dgm:pt modelId="{C22EA0A5-E2D0-46A4-83A8-8EA119C3694E}" type="sibTrans" cxnId="{EBE54CA0-2D61-4031-85A1-C0E8685BB4C5}">
      <dgm:prSet/>
      <dgm:spPr/>
      <dgm:t>
        <a:bodyPr/>
        <a:lstStyle/>
        <a:p>
          <a:endParaRPr lang="zh-TW" altLang="en-US"/>
        </a:p>
      </dgm:t>
    </dgm:pt>
    <dgm:pt modelId="{4BFEF92C-03E2-411C-864D-79785DBBEEC1}">
      <dgm:prSet/>
      <dgm:spPr/>
      <dgm:t>
        <a:bodyPr/>
        <a:lstStyle/>
        <a:p>
          <a:r>
            <a:rPr lang="zh-TW" altLang="en-US" dirty="0" smtClean="0"/>
            <a:t>以電影</a:t>
          </a:r>
          <a:r>
            <a:rPr lang="en-US" altLang="zh-TW" dirty="0" smtClean="0"/>
            <a:t>”</a:t>
          </a:r>
          <a:r>
            <a:rPr lang="zh-TW" altLang="en-US" dirty="0" smtClean="0"/>
            <a:t>海角七號</a:t>
          </a:r>
          <a:r>
            <a:rPr lang="en-US" altLang="zh-TW" dirty="0" smtClean="0"/>
            <a:t>”</a:t>
          </a:r>
          <a:r>
            <a:rPr lang="zh-TW" altLang="en-US" dirty="0" smtClean="0"/>
            <a:t>為背景，利用簡報，提供文法運用情境</a:t>
          </a:r>
          <a:endParaRPr lang="zh-TW" altLang="en-US" dirty="0"/>
        </a:p>
      </dgm:t>
    </dgm:pt>
    <dgm:pt modelId="{B0254374-8450-46A6-825D-3C70B1B92E6B}" type="parTrans" cxnId="{3451C824-EF99-4F98-AAA1-AB259D4DC79A}">
      <dgm:prSet/>
      <dgm:spPr/>
      <dgm:t>
        <a:bodyPr/>
        <a:lstStyle/>
        <a:p>
          <a:endParaRPr lang="zh-TW" altLang="en-US"/>
        </a:p>
      </dgm:t>
    </dgm:pt>
    <dgm:pt modelId="{A611CC24-B131-4C1E-B36D-6755A2398B29}" type="sibTrans" cxnId="{3451C824-EF99-4F98-AAA1-AB259D4DC79A}">
      <dgm:prSet/>
      <dgm:spPr/>
      <dgm:t>
        <a:bodyPr/>
        <a:lstStyle/>
        <a:p>
          <a:endParaRPr lang="zh-TW" altLang="en-US"/>
        </a:p>
      </dgm:t>
    </dgm:pt>
    <dgm:pt modelId="{CF51A05D-BDFC-43E6-98A9-FBC254E3815C}">
      <dgm:prSet/>
      <dgm:spPr/>
      <dgm:t>
        <a:bodyPr/>
        <a:lstStyle/>
        <a:p>
          <a:r>
            <a:rPr lang="zh-TW" altLang="en-US" dirty="0" smtClean="0"/>
            <a:t>先分組以</a:t>
          </a:r>
          <a:r>
            <a:rPr lang="en-US" altLang="zh-TW" dirty="0" smtClean="0">
              <a:hlinkClick xmlns:r="http://schemas.openxmlformats.org/officeDocument/2006/relationships" r:id="rId1" action="ppaction://hlinkfile"/>
            </a:rPr>
            <a:t>”Provoke your thoughts”</a:t>
          </a:r>
          <a:r>
            <a:rPr lang="zh-TW" altLang="en-US" dirty="0" smtClean="0">
              <a:hlinkClick xmlns:r="http://schemas.openxmlformats.org/officeDocument/2006/relationships" r:id="rId1" action="ppaction://hlinkfile"/>
            </a:rPr>
            <a:t>學習單</a:t>
          </a:r>
          <a:r>
            <a:rPr lang="zh-TW" altLang="en-US" dirty="0" smtClean="0"/>
            <a:t>，試著選定電影中的兩位角色發聲，接著由同學獨立完成學習單</a:t>
          </a:r>
          <a:endParaRPr lang="zh-TW" altLang="en-US" dirty="0"/>
        </a:p>
      </dgm:t>
    </dgm:pt>
    <dgm:pt modelId="{A2775ABB-7701-4874-9DFF-E01DC72225CA}" type="parTrans" cxnId="{5D2E7242-79ED-4518-8194-853E6D7BEEA8}">
      <dgm:prSet/>
      <dgm:spPr/>
      <dgm:t>
        <a:bodyPr/>
        <a:lstStyle/>
        <a:p>
          <a:endParaRPr lang="zh-TW" altLang="en-US"/>
        </a:p>
      </dgm:t>
    </dgm:pt>
    <dgm:pt modelId="{F3A7931C-B2E2-4091-B51B-02A0A6AD881F}" type="sibTrans" cxnId="{5D2E7242-79ED-4518-8194-853E6D7BEEA8}">
      <dgm:prSet/>
      <dgm:spPr/>
      <dgm:t>
        <a:bodyPr/>
        <a:lstStyle/>
        <a:p>
          <a:endParaRPr lang="zh-TW" altLang="en-US"/>
        </a:p>
      </dgm:t>
    </dgm:pt>
    <dgm:pt modelId="{6377B6A5-E929-45D3-ACA0-4A61D75230A2}">
      <dgm:prSet/>
      <dgm:spPr/>
      <dgm:t>
        <a:bodyPr/>
        <a:lstStyle/>
        <a:p>
          <a:r>
            <a:rPr lang="zh-TW" altLang="en-US" dirty="0" smtClean="0"/>
            <a:t>讓學生以</a:t>
          </a:r>
          <a:r>
            <a:rPr lang="en-US" dirty="0" smtClean="0">
              <a:hlinkClick xmlns:r="http://schemas.openxmlformats.org/officeDocument/2006/relationships" r:id="rId2" action="ppaction://hlinkfile"/>
            </a:rPr>
            <a:t>complete the paragraphs</a:t>
          </a:r>
          <a:r>
            <a:rPr lang="en-US" altLang="zh-TW" dirty="0" smtClean="0"/>
            <a:t>”</a:t>
          </a:r>
          <a:r>
            <a:rPr lang="zh-TW" altLang="en-US" dirty="0" smtClean="0"/>
            <a:t>完成段落，快速檢核學習成果</a:t>
          </a:r>
          <a:endParaRPr lang="zh-TW" altLang="en-US" dirty="0"/>
        </a:p>
      </dgm:t>
    </dgm:pt>
    <dgm:pt modelId="{175C516B-0F6B-4D5B-817E-985C3C40129D}" type="parTrans" cxnId="{54ABA854-032C-4CB6-84D7-F180F68706E0}">
      <dgm:prSet/>
      <dgm:spPr/>
      <dgm:t>
        <a:bodyPr/>
        <a:lstStyle/>
        <a:p>
          <a:endParaRPr lang="zh-TW" altLang="en-US"/>
        </a:p>
      </dgm:t>
    </dgm:pt>
    <dgm:pt modelId="{66BDBA23-6081-4CF1-A343-C16516831E75}" type="sibTrans" cxnId="{54ABA854-032C-4CB6-84D7-F180F68706E0}">
      <dgm:prSet/>
      <dgm:spPr/>
      <dgm:t>
        <a:bodyPr/>
        <a:lstStyle/>
        <a:p>
          <a:endParaRPr lang="zh-TW" altLang="en-US"/>
        </a:p>
      </dgm:t>
    </dgm:pt>
    <dgm:pt modelId="{2D096804-A841-41A4-A45E-5584F5FCBCAE}" type="asst">
      <dgm:prSet/>
      <dgm:spPr/>
      <dgm:t>
        <a:bodyPr/>
        <a:lstStyle/>
        <a:p>
          <a:r>
            <a:rPr lang="en-US" altLang="zh-TW" dirty="0" smtClean="0"/>
            <a:t>Brainstorming</a:t>
          </a:r>
          <a:br>
            <a:rPr lang="en-US" altLang="zh-TW" dirty="0" smtClean="0"/>
          </a:br>
          <a:r>
            <a:rPr lang="zh-TW" altLang="en-US" dirty="0" smtClean="0"/>
            <a:t>小組討論</a:t>
          </a:r>
          <a:r>
            <a:rPr lang="en-US" altLang="zh-TW" dirty="0" smtClean="0"/>
            <a:t>:</a:t>
          </a:r>
          <a:r>
            <a:rPr lang="zh-TW" altLang="en-US" dirty="0" smtClean="0"/>
            <a:t>逃家</a:t>
          </a:r>
          <a:endParaRPr lang="en-US" altLang="zh-TW" dirty="0" smtClean="0"/>
        </a:p>
      </dgm:t>
    </dgm:pt>
    <dgm:pt modelId="{50EEA074-FB4B-4F90-9127-EDD0F3A7C363}" type="parTrans" cxnId="{C4D23CC0-DBC3-4B8B-A682-8906617E3E75}">
      <dgm:prSet/>
      <dgm:spPr/>
      <dgm:t>
        <a:bodyPr/>
        <a:lstStyle/>
        <a:p>
          <a:endParaRPr lang="zh-TW" altLang="en-US"/>
        </a:p>
      </dgm:t>
    </dgm:pt>
    <dgm:pt modelId="{33A898DD-1426-42F8-AB49-042021C806A0}" type="sibTrans" cxnId="{C4D23CC0-DBC3-4B8B-A682-8906617E3E75}">
      <dgm:prSet/>
      <dgm:spPr/>
      <dgm:t>
        <a:bodyPr/>
        <a:lstStyle/>
        <a:p>
          <a:endParaRPr lang="zh-TW" altLang="en-US"/>
        </a:p>
      </dgm:t>
    </dgm:pt>
    <dgm:pt modelId="{C2AA57E3-B7F0-4032-89C6-7FAE16B938CF}" type="asst">
      <dgm:prSet/>
      <dgm:spPr/>
      <dgm:t>
        <a:bodyPr/>
        <a:lstStyle/>
        <a:p>
          <a:endParaRPr lang="zh-TW" altLang="en-US" dirty="0"/>
        </a:p>
      </dgm:t>
    </dgm:pt>
    <dgm:pt modelId="{BCBC1FCD-F83C-4235-B9BE-59C0D68B28B2}" type="parTrans" cxnId="{9D0710CC-32BE-4F2F-997C-03A086C17B40}">
      <dgm:prSet/>
      <dgm:spPr/>
      <dgm:t>
        <a:bodyPr/>
        <a:lstStyle/>
        <a:p>
          <a:endParaRPr lang="zh-TW" altLang="en-US"/>
        </a:p>
      </dgm:t>
    </dgm:pt>
    <dgm:pt modelId="{793BC759-2BDB-4E4A-BA38-ACE32181C187}" type="sibTrans" cxnId="{9D0710CC-32BE-4F2F-997C-03A086C17B40}">
      <dgm:prSet/>
      <dgm:spPr/>
      <dgm:t>
        <a:bodyPr/>
        <a:lstStyle/>
        <a:p>
          <a:endParaRPr lang="zh-TW" altLang="en-US"/>
        </a:p>
      </dgm:t>
    </dgm:pt>
    <dgm:pt modelId="{9994E756-3AAF-40E5-9633-6AA33E755AD6}">
      <dgm:prSet/>
      <dgm:spPr/>
      <dgm:t>
        <a:bodyPr/>
        <a:lstStyle/>
        <a:p>
          <a:r>
            <a:rPr lang="zh-TW" altLang="en-US" dirty="0" smtClean="0"/>
            <a:t>依據</a:t>
          </a:r>
          <a:r>
            <a:rPr lang="en-US" altLang="zh-TW" dirty="0" smtClean="0"/>
            <a:t>”</a:t>
          </a:r>
          <a:r>
            <a:rPr lang="zh-TW" altLang="en-US" dirty="0" smtClean="0"/>
            <a:t>寫作指引</a:t>
          </a:r>
          <a:r>
            <a:rPr lang="en-US" altLang="zh-TW" dirty="0" smtClean="0"/>
            <a:t>”</a:t>
          </a:r>
          <a:r>
            <a:rPr lang="zh-TW" altLang="en-US" dirty="0" smtClean="0"/>
            <a:t>選擇自己要完成的任務</a:t>
          </a:r>
          <a:endParaRPr lang="zh-TW" altLang="en-US" dirty="0"/>
        </a:p>
      </dgm:t>
    </dgm:pt>
    <dgm:pt modelId="{752C3278-766A-4903-84F5-154370A6B002}" type="parTrans" cxnId="{7B459B46-23AE-4BDD-8C4E-A5E066260040}">
      <dgm:prSet/>
      <dgm:spPr/>
      <dgm:t>
        <a:bodyPr/>
        <a:lstStyle/>
        <a:p>
          <a:endParaRPr lang="zh-TW" altLang="en-US"/>
        </a:p>
      </dgm:t>
    </dgm:pt>
    <dgm:pt modelId="{3BBBB33B-3221-4AFA-A35E-6D71C642075F}" type="sibTrans" cxnId="{7B459B46-23AE-4BDD-8C4E-A5E066260040}">
      <dgm:prSet/>
      <dgm:spPr/>
      <dgm:t>
        <a:bodyPr/>
        <a:lstStyle/>
        <a:p>
          <a:endParaRPr lang="zh-TW" altLang="en-US"/>
        </a:p>
      </dgm:t>
    </dgm:pt>
    <dgm:pt modelId="{A763A08E-6674-4FDB-ABCE-5D06E8188307}">
      <dgm:prSet/>
      <dgm:spPr/>
      <dgm:t>
        <a:bodyPr/>
        <a:lstStyle/>
        <a:p>
          <a:r>
            <a:rPr lang="zh-TW" altLang="en-US" dirty="0" smtClean="0"/>
            <a:t>學生先列出寫作點子，並利用同儕互助，架構撰寫方項</a:t>
          </a:r>
          <a:endParaRPr lang="zh-TW" altLang="en-US" dirty="0"/>
        </a:p>
      </dgm:t>
    </dgm:pt>
    <dgm:pt modelId="{E9CBADA9-1B3D-4E98-BE9B-1430D6017802}" type="parTrans" cxnId="{7559C459-7920-4051-AE0B-8302B6AA4B71}">
      <dgm:prSet/>
      <dgm:spPr/>
      <dgm:t>
        <a:bodyPr/>
        <a:lstStyle/>
        <a:p>
          <a:endParaRPr lang="zh-TW" altLang="en-US"/>
        </a:p>
      </dgm:t>
    </dgm:pt>
    <dgm:pt modelId="{CF749D5A-7F14-4114-A077-76B3683D2561}" type="sibTrans" cxnId="{7559C459-7920-4051-AE0B-8302B6AA4B71}">
      <dgm:prSet/>
      <dgm:spPr/>
      <dgm:t>
        <a:bodyPr/>
        <a:lstStyle/>
        <a:p>
          <a:endParaRPr lang="zh-TW" altLang="en-US"/>
        </a:p>
      </dgm:t>
    </dgm:pt>
    <dgm:pt modelId="{4C57DCA2-6083-4A81-8F85-489AB0E023A7}">
      <dgm:prSet/>
      <dgm:spPr/>
      <dgm:t>
        <a:bodyPr/>
        <a:lstStyle/>
        <a:p>
          <a:r>
            <a:rPr lang="zh-TW" altLang="en-US" dirty="0" smtClean="0"/>
            <a:t>老師先提供寫作評量規準，做為學生寫作之參據</a:t>
          </a:r>
          <a:endParaRPr lang="zh-TW" altLang="en-US" dirty="0"/>
        </a:p>
      </dgm:t>
    </dgm:pt>
    <dgm:pt modelId="{398F7353-BE98-422A-94F7-37DF506376CB}" type="parTrans" cxnId="{3125BA43-95A0-4358-9340-91D4BA00CD11}">
      <dgm:prSet/>
      <dgm:spPr/>
      <dgm:t>
        <a:bodyPr/>
        <a:lstStyle/>
        <a:p>
          <a:endParaRPr lang="zh-TW" altLang="en-US"/>
        </a:p>
      </dgm:t>
    </dgm:pt>
    <dgm:pt modelId="{36C34CC9-1A27-4678-A81A-D68646D85CDA}" type="sibTrans" cxnId="{3125BA43-95A0-4358-9340-91D4BA00CD11}">
      <dgm:prSet/>
      <dgm:spPr/>
      <dgm:t>
        <a:bodyPr/>
        <a:lstStyle/>
        <a:p>
          <a:endParaRPr lang="zh-TW" altLang="en-US"/>
        </a:p>
      </dgm:t>
    </dgm:pt>
    <dgm:pt modelId="{35861298-3426-4DA9-8A10-390110BD724D}" type="pres">
      <dgm:prSet presAssocID="{17F34428-D2B0-4F72-9AFC-7B7D46F14BFC}" presName="hierChild1" presStyleCnt="0">
        <dgm:presLayoutVars>
          <dgm:orgChart val="1"/>
          <dgm:chPref val="1"/>
          <dgm:dir val="rev"/>
          <dgm:animOne val="branch"/>
          <dgm:animLvl val="lvl"/>
          <dgm:resizeHandles/>
        </dgm:presLayoutVars>
      </dgm:prSet>
      <dgm:spPr/>
      <dgm:t>
        <a:bodyPr/>
        <a:lstStyle/>
        <a:p>
          <a:endParaRPr lang="zh-TW" altLang="en-US"/>
        </a:p>
      </dgm:t>
    </dgm:pt>
    <dgm:pt modelId="{6883D759-0062-4E3E-919B-3CBC468C308D}" type="pres">
      <dgm:prSet presAssocID="{102CC8A3-6054-4B86-8368-6ED74B7F28C8}" presName="hierRoot1" presStyleCnt="0">
        <dgm:presLayoutVars>
          <dgm:hierBranch val="init"/>
        </dgm:presLayoutVars>
      </dgm:prSet>
      <dgm:spPr/>
    </dgm:pt>
    <dgm:pt modelId="{237BB4DC-3313-4888-B195-B01BC677994B}" type="pres">
      <dgm:prSet presAssocID="{102CC8A3-6054-4B86-8368-6ED74B7F28C8}" presName="rootComposite1" presStyleCnt="0"/>
      <dgm:spPr/>
    </dgm:pt>
    <dgm:pt modelId="{D0F4FFD0-10C7-439B-9D5C-67976EAB6230}" type="pres">
      <dgm:prSet presAssocID="{102CC8A3-6054-4B86-8368-6ED74B7F28C8}" presName="rootText1" presStyleLbl="node0" presStyleIdx="0" presStyleCnt="1" custLinFactY="-25104" custLinFactNeighborX="3870" custLinFactNeighborY="-100000">
        <dgm:presLayoutVars>
          <dgm:chPref val="3"/>
        </dgm:presLayoutVars>
      </dgm:prSet>
      <dgm:spPr/>
      <dgm:t>
        <a:bodyPr/>
        <a:lstStyle/>
        <a:p>
          <a:endParaRPr lang="zh-TW" altLang="en-US"/>
        </a:p>
      </dgm:t>
    </dgm:pt>
    <dgm:pt modelId="{C0674AD9-F62D-403C-94E1-105E05A99A53}" type="pres">
      <dgm:prSet presAssocID="{102CC8A3-6054-4B86-8368-6ED74B7F28C8}" presName="rootConnector1" presStyleLbl="node1" presStyleIdx="0" presStyleCnt="0"/>
      <dgm:spPr/>
      <dgm:t>
        <a:bodyPr/>
        <a:lstStyle/>
        <a:p>
          <a:endParaRPr lang="zh-TW" altLang="en-US"/>
        </a:p>
      </dgm:t>
    </dgm:pt>
    <dgm:pt modelId="{0FD06F09-287E-48AA-86FF-B336AB0EC413}" type="pres">
      <dgm:prSet presAssocID="{102CC8A3-6054-4B86-8368-6ED74B7F28C8}" presName="hierChild2" presStyleCnt="0"/>
      <dgm:spPr/>
    </dgm:pt>
    <dgm:pt modelId="{04D9EB53-3CDA-4C77-9F0D-4DEFE534AA21}" type="pres">
      <dgm:prSet presAssocID="{0E2A6EAE-FBB3-4424-81D6-DA89AA74F0F7}" presName="Name37" presStyleLbl="parChTrans1D2" presStyleIdx="0" presStyleCnt="4"/>
      <dgm:spPr/>
      <dgm:t>
        <a:bodyPr/>
        <a:lstStyle/>
        <a:p>
          <a:endParaRPr lang="zh-TW" altLang="en-US"/>
        </a:p>
      </dgm:t>
    </dgm:pt>
    <dgm:pt modelId="{E6CC118F-072E-438F-90BA-23431CCEC730}" type="pres">
      <dgm:prSet presAssocID="{50A25B0F-ACDA-408A-84E5-779CCABAD055}" presName="hierRoot2" presStyleCnt="0">
        <dgm:presLayoutVars>
          <dgm:hierBranch val="init"/>
        </dgm:presLayoutVars>
      </dgm:prSet>
      <dgm:spPr/>
    </dgm:pt>
    <dgm:pt modelId="{5AD6DCB6-9393-4C8C-B9A6-4AE9E2BCBCC2}" type="pres">
      <dgm:prSet presAssocID="{50A25B0F-ACDA-408A-84E5-779CCABAD055}" presName="rootComposite" presStyleCnt="0"/>
      <dgm:spPr/>
    </dgm:pt>
    <dgm:pt modelId="{901866E7-7A7B-4397-A520-0E4F5E83696D}" type="pres">
      <dgm:prSet presAssocID="{50A25B0F-ACDA-408A-84E5-779CCABAD055}" presName="rootText" presStyleLbl="node2" presStyleIdx="0" presStyleCnt="4" custLinFactNeighborX="-1400" custLinFactNeighborY="-2127">
        <dgm:presLayoutVars>
          <dgm:chPref val="3"/>
        </dgm:presLayoutVars>
      </dgm:prSet>
      <dgm:spPr/>
      <dgm:t>
        <a:bodyPr/>
        <a:lstStyle/>
        <a:p>
          <a:endParaRPr lang="zh-TW" altLang="en-US"/>
        </a:p>
      </dgm:t>
    </dgm:pt>
    <dgm:pt modelId="{0FB2BA0E-F84D-4F69-A031-3DB7C942FB96}" type="pres">
      <dgm:prSet presAssocID="{50A25B0F-ACDA-408A-84E5-779CCABAD055}" presName="rootConnector" presStyleLbl="node2" presStyleIdx="0" presStyleCnt="4"/>
      <dgm:spPr/>
      <dgm:t>
        <a:bodyPr/>
        <a:lstStyle/>
        <a:p>
          <a:endParaRPr lang="zh-TW" altLang="en-US"/>
        </a:p>
      </dgm:t>
    </dgm:pt>
    <dgm:pt modelId="{4DD18B3A-7971-4B31-9F68-28266B4A6332}" type="pres">
      <dgm:prSet presAssocID="{50A25B0F-ACDA-408A-84E5-779CCABAD055}" presName="hierChild4" presStyleCnt="0"/>
      <dgm:spPr/>
    </dgm:pt>
    <dgm:pt modelId="{581AF211-F975-4BB9-83F0-8A08D7AB4961}" type="pres">
      <dgm:prSet presAssocID="{50A25B0F-ACDA-408A-84E5-779CCABAD055}" presName="hierChild5" presStyleCnt="0"/>
      <dgm:spPr/>
    </dgm:pt>
    <dgm:pt modelId="{A84995B2-DAB3-4887-9996-E88C9751B5E4}" type="pres">
      <dgm:prSet presAssocID="{BCBC1FCD-F83C-4235-B9BE-59C0D68B28B2}" presName="Name111" presStyleLbl="parChTrans1D3" presStyleIdx="0" presStyleCnt="5"/>
      <dgm:spPr/>
      <dgm:t>
        <a:bodyPr/>
        <a:lstStyle/>
        <a:p>
          <a:endParaRPr lang="zh-TW" altLang="en-US"/>
        </a:p>
      </dgm:t>
    </dgm:pt>
    <dgm:pt modelId="{9C89EBCF-4074-4005-AC6F-E7B1754B172D}" type="pres">
      <dgm:prSet presAssocID="{C2AA57E3-B7F0-4032-89C6-7FAE16B938CF}" presName="hierRoot3" presStyleCnt="0">
        <dgm:presLayoutVars>
          <dgm:hierBranch val="init"/>
        </dgm:presLayoutVars>
      </dgm:prSet>
      <dgm:spPr/>
    </dgm:pt>
    <dgm:pt modelId="{4DE1BFF6-CA24-4AF9-9C38-1F4E3C5C3BEA}" type="pres">
      <dgm:prSet presAssocID="{C2AA57E3-B7F0-4032-89C6-7FAE16B938CF}" presName="rootComposite3" presStyleCnt="0"/>
      <dgm:spPr/>
    </dgm:pt>
    <dgm:pt modelId="{A76569D2-F025-4D9B-8C61-C059B57DC709}" type="pres">
      <dgm:prSet presAssocID="{C2AA57E3-B7F0-4032-89C6-7FAE16B938CF}" presName="rootText3" presStyleLbl="asst2" presStyleIdx="0" presStyleCnt="2" custFlipHor="1" custScaleX="80490" custLinFactX="-9607" custLinFactNeighborX="-100000" custLinFactNeighborY="4016">
        <dgm:presLayoutVars>
          <dgm:chPref val="3"/>
        </dgm:presLayoutVars>
      </dgm:prSet>
      <dgm:spPr/>
      <dgm:t>
        <a:bodyPr/>
        <a:lstStyle/>
        <a:p>
          <a:endParaRPr lang="zh-TW" altLang="en-US"/>
        </a:p>
      </dgm:t>
    </dgm:pt>
    <dgm:pt modelId="{4A7FFED6-F17E-486E-912C-7648098A2B8A}" type="pres">
      <dgm:prSet presAssocID="{C2AA57E3-B7F0-4032-89C6-7FAE16B938CF}" presName="rootConnector3" presStyleLbl="asst2" presStyleIdx="0" presStyleCnt="2"/>
      <dgm:spPr/>
      <dgm:t>
        <a:bodyPr/>
        <a:lstStyle/>
        <a:p>
          <a:endParaRPr lang="zh-TW" altLang="en-US"/>
        </a:p>
      </dgm:t>
    </dgm:pt>
    <dgm:pt modelId="{A0228D8A-B8AD-4438-AB13-ECFD0C159F5B}" type="pres">
      <dgm:prSet presAssocID="{C2AA57E3-B7F0-4032-89C6-7FAE16B938CF}" presName="hierChild6" presStyleCnt="0"/>
      <dgm:spPr/>
    </dgm:pt>
    <dgm:pt modelId="{639DE655-8B3B-4464-A0A7-7C6470316107}" type="pres">
      <dgm:prSet presAssocID="{C2AA57E3-B7F0-4032-89C6-7FAE16B938CF}" presName="hierChild7" presStyleCnt="0"/>
      <dgm:spPr/>
    </dgm:pt>
    <dgm:pt modelId="{F36E73CF-D507-4426-B6E4-993E66D2DE04}" type="pres">
      <dgm:prSet presAssocID="{5F436487-9B9C-4CA3-9CC6-85941A4AA8CE}" presName="Name37" presStyleLbl="parChTrans1D2" presStyleIdx="1" presStyleCnt="4"/>
      <dgm:spPr/>
      <dgm:t>
        <a:bodyPr/>
        <a:lstStyle/>
        <a:p>
          <a:endParaRPr lang="zh-TW" altLang="en-US"/>
        </a:p>
      </dgm:t>
    </dgm:pt>
    <dgm:pt modelId="{772DC2A5-5B3B-42B7-8E5F-E0E42C226CB9}" type="pres">
      <dgm:prSet presAssocID="{79CB4807-683E-4C19-9AC2-68C9946E5519}" presName="hierRoot2" presStyleCnt="0">
        <dgm:presLayoutVars>
          <dgm:hierBranch val="hang"/>
        </dgm:presLayoutVars>
      </dgm:prSet>
      <dgm:spPr/>
    </dgm:pt>
    <dgm:pt modelId="{23249BE5-E8C8-49CB-A3B3-C7CF774E6916}" type="pres">
      <dgm:prSet presAssocID="{79CB4807-683E-4C19-9AC2-68C9946E5519}" presName="rootComposite" presStyleCnt="0"/>
      <dgm:spPr/>
    </dgm:pt>
    <dgm:pt modelId="{87B5FA5E-D4CB-4850-8BE1-C1B557B90FFF}" type="pres">
      <dgm:prSet presAssocID="{79CB4807-683E-4C19-9AC2-68C9946E5519}" presName="rootText" presStyleLbl="node2" presStyleIdx="1" presStyleCnt="4">
        <dgm:presLayoutVars>
          <dgm:chPref val="3"/>
        </dgm:presLayoutVars>
      </dgm:prSet>
      <dgm:spPr/>
      <dgm:t>
        <a:bodyPr/>
        <a:lstStyle/>
        <a:p>
          <a:endParaRPr lang="zh-TW" altLang="en-US"/>
        </a:p>
      </dgm:t>
    </dgm:pt>
    <dgm:pt modelId="{1AC136C7-7547-4194-B26A-DDD711353658}" type="pres">
      <dgm:prSet presAssocID="{79CB4807-683E-4C19-9AC2-68C9946E5519}" presName="rootConnector" presStyleLbl="node2" presStyleIdx="1" presStyleCnt="4"/>
      <dgm:spPr/>
      <dgm:t>
        <a:bodyPr/>
        <a:lstStyle/>
        <a:p>
          <a:endParaRPr lang="zh-TW" altLang="en-US"/>
        </a:p>
      </dgm:t>
    </dgm:pt>
    <dgm:pt modelId="{0E2FE6DA-2F57-4A03-B41B-530FE1DF8FF0}" type="pres">
      <dgm:prSet presAssocID="{79CB4807-683E-4C19-9AC2-68C9946E5519}" presName="hierChild4" presStyleCnt="0"/>
      <dgm:spPr/>
    </dgm:pt>
    <dgm:pt modelId="{D1863B38-E3C0-4C50-9A4B-D601F528EB97}" type="pres">
      <dgm:prSet presAssocID="{79CB4807-683E-4C19-9AC2-68C9946E5519}" presName="hierChild5" presStyleCnt="0"/>
      <dgm:spPr/>
    </dgm:pt>
    <dgm:pt modelId="{FEE4C986-C339-42F7-91C8-C7C1909A297C}" type="pres">
      <dgm:prSet presAssocID="{50EEA074-FB4B-4F90-9127-EDD0F3A7C363}" presName="Name111" presStyleLbl="parChTrans1D3" presStyleIdx="1" presStyleCnt="5"/>
      <dgm:spPr/>
      <dgm:t>
        <a:bodyPr/>
        <a:lstStyle/>
        <a:p>
          <a:endParaRPr lang="zh-TW" altLang="en-US"/>
        </a:p>
      </dgm:t>
    </dgm:pt>
    <dgm:pt modelId="{B55EE5A6-8AC7-4CF3-AF9E-F36A214F8797}" type="pres">
      <dgm:prSet presAssocID="{2D096804-A841-41A4-A45E-5584F5FCBCAE}" presName="hierRoot3" presStyleCnt="0">
        <dgm:presLayoutVars>
          <dgm:hierBranch val="init"/>
        </dgm:presLayoutVars>
      </dgm:prSet>
      <dgm:spPr/>
    </dgm:pt>
    <dgm:pt modelId="{4F9FEAC6-F683-4084-974F-84244662EA45}" type="pres">
      <dgm:prSet presAssocID="{2D096804-A841-41A4-A45E-5584F5FCBCAE}" presName="rootComposite3" presStyleCnt="0"/>
      <dgm:spPr/>
    </dgm:pt>
    <dgm:pt modelId="{D52DA94A-337F-404F-B2B1-D9374EC2232A}" type="pres">
      <dgm:prSet presAssocID="{2D096804-A841-41A4-A45E-5584F5FCBCAE}" presName="rootText3" presStyleLbl="asst2" presStyleIdx="1" presStyleCnt="2" custLinFactNeighborX="5747" custLinFactNeighborY="4576">
        <dgm:presLayoutVars>
          <dgm:chPref val="3"/>
        </dgm:presLayoutVars>
      </dgm:prSet>
      <dgm:spPr/>
      <dgm:t>
        <a:bodyPr/>
        <a:lstStyle/>
        <a:p>
          <a:endParaRPr lang="zh-TW" altLang="en-US"/>
        </a:p>
      </dgm:t>
    </dgm:pt>
    <dgm:pt modelId="{F70D0ADD-3BCD-4770-8B4F-7962857DA7EB}" type="pres">
      <dgm:prSet presAssocID="{2D096804-A841-41A4-A45E-5584F5FCBCAE}" presName="rootConnector3" presStyleLbl="asst2" presStyleIdx="1" presStyleCnt="2"/>
      <dgm:spPr/>
      <dgm:t>
        <a:bodyPr/>
        <a:lstStyle/>
        <a:p>
          <a:endParaRPr lang="zh-TW" altLang="en-US"/>
        </a:p>
      </dgm:t>
    </dgm:pt>
    <dgm:pt modelId="{3310796B-5C81-4C76-B158-12C9C4EE7C90}" type="pres">
      <dgm:prSet presAssocID="{2D096804-A841-41A4-A45E-5584F5FCBCAE}" presName="hierChild6" presStyleCnt="0"/>
      <dgm:spPr/>
    </dgm:pt>
    <dgm:pt modelId="{B87B5DC0-DC04-437B-91D3-CF1BB2CFFA4E}" type="pres">
      <dgm:prSet presAssocID="{752C3278-766A-4903-84F5-154370A6B002}" presName="Name37" presStyleLbl="parChTrans1D4" presStyleIdx="0" presStyleCnt="6"/>
      <dgm:spPr/>
      <dgm:t>
        <a:bodyPr/>
        <a:lstStyle/>
        <a:p>
          <a:endParaRPr lang="zh-TW" altLang="en-US"/>
        </a:p>
      </dgm:t>
    </dgm:pt>
    <dgm:pt modelId="{60A59039-56AB-4C37-82A9-F48188A09B95}" type="pres">
      <dgm:prSet presAssocID="{9994E756-3AAF-40E5-9633-6AA33E755AD6}" presName="hierRoot2" presStyleCnt="0">
        <dgm:presLayoutVars>
          <dgm:hierBranch val="init"/>
        </dgm:presLayoutVars>
      </dgm:prSet>
      <dgm:spPr/>
    </dgm:pt>
    <dgm:pt modelId="{D3D8CF63-1A8F-4980-B638-8B43AA519D08}" type="pres">
      <dgm:prSet presAssocID="{9994E756-3AAF-40E5-9633-6AA33E755AD6}" presName="rootComposite" presStyleCnt="0"/>
      <dgm:spPr/>
    </dgm:pt>
    <dgm:pt modelId="{239A776D-DF10-45F3-9830-F735E736B990}" type="pres">
      <dgm:prSet presAssocID="{9994E756-3AAF-40E5-9633-6AA33E755AD6}" presName="rootText" presStyleLbl="node4" presStyleIdx="0" presStyleCnt="6">
        <dgm:presLayoutVars>
          <dgm:chPref val="3"/>
        </dgm:presLayoutVars>
      </dgm:prSet>
      <dgm:spPr/>
      <dgm:t>
        <a:bodyPr/>
        <a:lstStyle/>
        <a:p>
          <a:endParaRPr lang="zh-TW" altLang="en-US"/>
        </a:p>
      </dgm:t>
    </dgm:pt>
    <dgm:pt modelId="{415AD7A8-31A1-46C9-8B16-719F2DF504A9}" type="pres">
      <dgm:prSet presAssocID="{9994E756-3AAF-40E5-9633-6AA33E755AD6}" presName="rootConnector" presStyleLbl="node4" presStyleIdx="0" presStyleCnt="6"/>
      <dgm:spPr/>
      <dgm:t>
        <a:bodyPr/>
        <a:lstStyle/>
        <a:p>
          <a:endParaRPr lang="zh-TW" altLang="en-US"/>
        </a:p>
      </dgm:t>
    </dgm:pt>
    <dgm:pt modelId="{5CB6D980-B1CF-4AF5-B29B-D688511745BB}" type="pres">
      <dgm:prSet presAssocID="{9994E756-3AAF-40E5-9633-6AA33E755AD6}" presName="hierChild4" presStyleCnt="0"/>
      <dgm:spPr/>
    </dgm:pt>
    <dgm:pt modelId="{46D5412E-B1E6-49B2-BBA8-1F100B2CBCDC}" type="pres">
      <dgm:prSet presAssocID="{E9CBADA9-1B3D-4E98-BE9B-1430D6017802}" presName="Name37" presStyleLbl="parChTrans1D4" presStyleIdx="1" presStyleCnt="6"/>
      <dgm:spPr/>
      <dgm:t>
        <a:bodyPr/>
        <a:lstStyle/>
        <a:p>
          <a:endParaRPr lang="zh-TW" altLang="en-US"/>
        </a:p>
      </dgm:t>
    </dgm:pt>
    <dgm:pt modelId="{6CF6DF78-2CE1-4DCD-874E-653B7773BC43}" type="pres">
      <dgm:prSet presAssocID="{A763A08E-6674-4FDB-ABCE-5D06E8188307}" presName="hierRoot2" presStyleCnt="0">
        <dgm:presLayoutVars>
          <dgm:hierBranch val="init"/>
        </dgm:presLayoutVars>
      </dgm:prSet>
      <dgm:spPr/>
    </dgm:pt>
    <dgm:pt modelId="{B89010DF-3F40-4F73-AB59-669E21780786}" type="pres">
      <dgm:prSet presAssocID="{A763A08E-6674-4FDB-ABCE-5D06E8188307}" presName="rootComposite" presStyleCnt="0"/>
      <dgm:spPr/>
    </dgm:pt>
    <dgm:pt modelId="{9E48BF20-EDEC-4FFC-BFAE-222375073A70}" type="pres">
      <dgm:prSet presAssocID="{A763A08E-6674-4FDB-ABCE-5D06E8188307}" presName="rootText" presStyleLbl="node4" presStyleIdx="1" presStyleCnt="6" custLinFactNeighborX="727" custLinFactNeighborY="-1155">
        <dgm:presLayoutVars>
          <dgm:chPref val="3"/>
        </dgm:presLayoutVars>
      </dgm:prSet>
      <dgm:spPr/>
      <dgm:t>
        <a:bodyPr/>
        <a:lstStyle/>
        <a:p>
          <a:endParaRPr lang="zh-TW" altLang="en-US"/>
        </a:p>
      </dgm:t>
    </dgm:pt>
    <dgm:pt modelId="{27A82441-C587-4F26-90E5-B5C98658EBF4}" type="pres">
      <dgm:prSet presAssocID="{A763A08E-6674-4FDB-ABCE-5D06E8188307}" presName="rootConnector" presStyleLbl="node4" presStyleIdx="1" presStyleCnt="6"/>
      <dgm:spPr/>
      <dgm:t>
        <a:bodyPr/>
        <a:lstStyle/>
        <a:p>
          <a:endParaRPr lang="zh-TW" altLang="en-US"/>
        </a:p>
      </dgm:t>
    </dgm:pt>
    <dgm:pt modelId="{3D30F58B-763C-41A8-940B-D3BF7F8350E6}" type="pres">
      <dgm:prSet presAssocID="{A763A08E-6674-4FDB-ABCE-5D06E8188307}" presName="hierChild4" presStyleCnt="0"/>
      <dgm:spPr/>
    </dgm:pt>
    <dgm:pt modelId="{804B748C-F73E-4A32-BAC0-6DAEBB6DDA59}" type="pres">
      <dgm:prSet presAssocID="{398F7353-BE98-422A-94F7-37DF506376CB}" presName="Name37" presStyleLbl="parChTrans1D4" presStyleIdx="2" presStyleCnt="6"/>
      <dgm:spPr/>
      <dgm:t>
        <a:bodyPr/>
        <a:lstStyle/>
        <a:p>
          <a:endParaRPr lang="zh-TW" altLang="en-US"/>
        </a:p>
      </dgm:t>
    </dgm:pt>
    <dgm:pt modelId="{A63D3198-1331-49CD-BD48-E62B02B191A6}" type="pres">
      <dgm:prSet presAssocID="{4C57DCA2-6083-4A81-8F85-489AB0E023A7}" presName="hierRoot2" presStyleCnt="0">
        <dgm:presLayoutVars>
          <dgm:hierBranch val="init"/>
        </dgm:presLayoutVars>
      </dgm:prSet>
      <dgm:spPr/>
    </dgm:pt>
    <dgm:pt modelId="{82D1A764-D342-498F-BA78-59A54065E8C5}" type="pres">
      <dgm:prSet presAssocID="{4C57DCA2-6083-4A81-8F85-489AB0E023A7}" presName="rootComposite" presStyleCnt="0"/>
      <dgm:spPr/>
    </dgm:pt>
    <dgm:pt modelId="{05B20479-3984-45AA-8823-B3247C6141B5}" type="pres">
      <dgm:prSet presAssocID="{4C57DCA2-6083-4A81-8F85-489AB0E023A7}" presName="rootText" presStyleLbl="node4" presStyleIdx="2" presStyleCnt="6">
        <dgm:presLayoutVars>
          <dgm:chPref val="3"/>
        </dgm:presLayoutVars>
      </dgm:prSet>
      <dgm:spPr/>
      <dgm:t>
        <a:bodyPr/>
        <a:lstStyle/>
        <a:p>
          <a:endParaRPr lang="zh-TW" altLang="en-US"/>
        </a:p>
      </dgm:t>
    </dgm:pt>
    <dgm:pt modelId="{794E4B9D-66D7-413B-9018-E4806AA8B523}" type="pres">
      <dgm:prSet presAssocID="{4C57DCA2-6083-4A81-8F85-489AB0E023A7}" presName="rootConnector" presStyleLbl="node4" presStyleIdx="2" presStyleCnt="6"/>
      <dgm:spPr/>
      <dgm:t>
        <a:bodyPr/>
        <a:lstStyle/>
        <a:p>
          <a:endParaRPr lang="zh-TW" altLang="en-US"/>
        </a:p>
      </dgm:t>
    </dgm:pt>
    <dgm:pt modelId="{2B5A4D82-3EAC-432C-B2B3-1E494446CDE2}" type="pres">
      <dgm:prSet presAssocID="{4C57DCA2-6083-4A81-8F85-489AB0E023A7}" presName="hierChild4" presStyleCnt="0"/>
      <dgm:spPr/>
    </dgm:pt>
    <dgm:pt modelId="{3680DF06-BD46-49DD-9440-E46CFFC63027}" type="pres">
      <dgm:prSet presAssocID="{4C57DCA2-6083-4A81-8F85-489AB0E023A7}" presName="hierChild5" presStyleCnt="0"/>
      <dgm:spPr/>
    </dgm:pt>
    <dgm:pt modelId="{6FBF5E16-E57A-4844-A263-C5037B3A7373}" type="pres">
      <dgm:prSet presAssocID="{A763A08E-6674-4FDB-ABCE-5D06E8188307}" presName="hierChild5" presStyleCnt="0"/>
      <dgm:spPr/>
    </dgm:pt>
    <dgm:pt modelId="{46C37B60-9066-4C3E-A411-C58EF8155CF4}" type="pres">
      <dgm:prSet presAssocID="{9994E756-3AAF-40E5-9633-6AA33E755AD6}" presName="hierChild5" presStyleCnt="0"/>
      <dgm:spPr/>
    </dgm:pt>
    <dgm:pt modelId="{3B117D19-5EF8-4295-8682-488D4A4897B8}" type="pres">
      <dgm:prSet presAssocID="{2D096804-A841-41A4-A45E-5584F5FCBCAE}" presName="hierChild7" presStyleCnt="0"/>
      <dgm:spPr/>
    </dgm:pt>
    <dgm:pt modelId="{9CFED1F4-83D1-462E-94BC-68A3D58B5E19}" type="pres">
      <dgm:prSet presAssocID="{32F33F83-9E72-4F5E-97BF-A23BA160E6B9}" presName="Name37" presStyleLbl="parChTrans1D2" presStyleIdx="2" presStyleCnt="4"/>
      <dgm:spPr/>
      <dgm:t>
        <a:bodyPr/>
        <a:lstStyle/>
        <a:p>
          <a:endParaRPr lang="zh-TW" altLang="en-US"/>
        </a:p>
      </dgm:t>
    </dgm:pt>
    <dgm:pt modelId="{08DC781C-248A-4BC0-B495-1B5E11BC7CA4}" type="pres">
      <dgm:prSet presAssocID="{4E9B1E3D-E6AC-411B-BC65-077446F0166B}" presName="hierRoot2" presStyleCnt="0">
        <dgm:presLayoutVars>
          <dgm:hierBranch val="init"/>
        </dgm:presLayoutVars>
      </dgm:prSet>
      <dgm:spPr/>
    </dgm:pt>
    <dgm:pt modelId="{C8F79B7D-A4AF-4AB0-B9D6-434605E337F0}" type="pres">
      <dgm:prSet presAssocID="{4E9B1E3D-E6AC-411B-BC65-077446F0166B}" presName="rootComposite" presStyleCnt="0"/>
      <dgm:spPr/>
    </dgm:pt>
    <dgm:pt modelId="{113B0939-1CDC-48FA-9F63-1EA04BCA2A32}" type="pres">
      <dgm:prSet presAssocID="{4E9B1E3D-E6AC-411B-BC65-077446F0166B}" presName="rootText" presStyleLbl="node2" presStyleIdx="2" presStyleCnt="4">
        <dgm:presLayoutVars>
          <dgm:chPref val="3"/>
        </dgm:presLayoutVars>
      </dgm:prSet>
      <dgm:spPr/>
      <dgm:t>
        <a:bodyPr/>
        <a:lstStyle/>
        <a:p>
          <a:endParaRPr lang="zh-TW" altLang="en-US"/>
        </a:p>
      </dgm:t>
    </dgm:pt>
    <dgm:pt modelId="{8FA4586F-8E2D-4908-833E-A2683FDC8C60}" type="pres">
      <dgm:prSet presAssocID="{4E9B1E3D-E6AC-411B-BC65-077446F0166B}" presName="rootConnector" presStyleLbl="node2" presStyleIdx="2" presStyleCnt="4"/>
      <dgm:spPr/>
      <dgm:t>
        <a:bodyPr/>
        <a:lstStyle/>
        <a:p>
          <a:endParaRPr lang="zh-TW" altLang="en-US"/>
        </a:p>
      </dgm:t>
    </dgm:pt>
    <dgm:pt modelId="{C28C97F4-403C-402C-985F-B6549EF93474}" type="pres">
      <dgm:prSet presAssocID="{4E9B1E3D-E6AC-411B-BC65-077446F0166B}" presName="hierChild4" presStyleCnt="0"/>
      <dgm:spPr/>
    </dgm:pt>
    <dgm:pt modelId="{24DFCA04-6401-4337-BF27-28A594EFFABF}" type="pres">
      <dgm:prSet presAssocID="{3F8170F8-BE87-40C4-B337-2FE248AA161B}" presName="Name37" presStyleLbl="parChTrans1D3" presStyleIdx="2" presStyleCnt="5"/>
      <dgm:spPr/>
      <dgm:t>
        <a:bodyPr/>
        <a:lstStyle/>
        <a:p>
          <a:endParaRPr lang="zh-TW" altLang="en-US"/>
        </a:p>
      </dgm:t>
    </dgm:pt>
    <dgm:pt modelId="{298A7C81-421A-4B2B-AC11-E0447E10A747}" type="pres">
      <dgm:prSet presAssocID="{0D04414D-8E56-426E-A258-2DDE07A6417B}" presName="hierRoot2" presStyleCnt="0">
        <dgm:presLayoutVars>
          <dgm:hierBranch val="init"/>
        </dgm:presLayoutVars>
      </dgm:prSet>
      <dgm:spPr/>
    </dgm:pt>
    <dgm:pt modelId="{8AC5E75C-5354-473F-98D6-BA3331EC40EC}" type="pres">
      <dgm:prSet presAssocID="{0D04414D-8E56-426E-A258-2DDE07A6417B}" presName="rootComposite" presStyleCnt="0"/>
      <dgm:spPr/>
    </dgm:pt>
    <dgm:pt modelId="{342670F5-0307-4344-B502-26E3B10DD3C2}" type="pres">
      <dgm:prSet presAssocID="{0D04414D-8E56-426E-A258-2DDE07A6417B}" presName="rootText" presStyleLbl="node3" presStyleIdx="0" presStyleCnt="3">
        <dgm:presLayoutVars>
          <dgm:chPref val="3"/>
        </dgm:presLayoutVars>
      </dgm:prSet>
      <dgm:spPr/>
      <dgm:t>
        <a:bodyPr/>
        <a:lstStyle/>
        <a:p>
          <a:endParaRPr lang="zh-TW" altLang="en-US"/>
        </a:p>
      </dgm:t>
    </dgm:pt>
    <dgm:pt modelId="{FE7D153B-6AF3-4FD4-B96C-A36B1C54DC29}" type="pres">
      <dgm:prSet presAssocID="{0D04414D-8E56-426E-A258-2DDE07A6417B}" presName="rootConnector" presStyleLbl="node3" presStyleIdx="0" presStyleCnt="3"/>
      <dgm:spPr/>
      <dgm:t>
        <a:bodyPr/>
        <a:lstStyle/>
        <a:p>
          <a:endParaRPr lang="zh-TW" altLang="en-US"/>
        </a:p>
      </dgm:t>
    </dgm:pt>
    <dgm:pt modelId="{22D2F454-9204-42FD-91E4-1569BCAA53FF}" type="pres">
      <dgm:prSet presAssocID="{0D04414D-8E56-426E-A258-2DDE07A6417B}" presName="hierChild4" presStyleCnt="0"/>
      <dgm:spPr/>
    </dgm:pt>
    <dgm:pt modelId="{5FA9BD27-F77F-4D61-AA88-F8EA9DDAEF46}" type="pres">
      <dgm:prSet presAssocID="{0D04414D-8E56-426E-A258-2DDE07A6417B}" presName="hierChild5" presStyleCnt="0"/>
      <dgm:spPr/>
    </dgm:pt>
    <dgm:pt modelId="{7DC652DA-AF20-415C-BA17-8E28C628760B}" type="pres">
      <dgm:prSet presAssocID="{EDB8967D-233A-4E47-BEBB-BDEFD44BEF05}" presName="Name37" presStyleLbl="parChTrans1D3" presStyleIdx="3" presStyleCnt="5"/>
      <dgm:spPr/>
      <dgm:t>
        <a:bodyPr/>
        <a:lstStyle/>
        <a:p>
          <a:endParaRPr lang="zh-TW" altLang="en-US"/>
        </a:p>
      </dgm:t>
    </dgm:pt>
    <dgm:pt modelId="{A9A7DC34-DB77-4FDE-9032-29473243DC6D}" type="pres">
      <dgm:prSet presAssocID="{75914DF7-47FB-4EE7-8EAC-5815935D96D4}" presName="hierRoot2" presStyleCnt="0">
        <dgm:presLayoutVars>
          <dgm:hierBranch val="init"/>
        </dgm:presLayoutVars>
      </dgm:prSet>
      <dgm:spPr/>
    </dgm:pt>
    <dgm:pt modelId="{83EE5580-1637-4048-88FE-D76510513C13}" type="pres">
      <dgm:prSet presAssocID="{75914DF7-47FB-4EE7-8EAC-5815935D96D4}" presName="rootComposite" presStyleCnt="0"/>
      <dgm:spPr/>
    </dgm:pt>
    <dgm:pt modelId="{8E2642E9-8D4C-4E55-AA27-ECAAA697D575}" type="pres">
      <dgm:prSet presAssocID="{75914DF7-47FB-4EE7-8EAC-5815935D96D4}" presName="rootText" presStyleLbl="node3" presStyleIdx="1" presStyleCnt="3">
        <dgm:presLayoutVars>
          <dgm:chPref val="3"/>
        </dgm:presLayoutVars>
      </dgm:prSet>
      <dgm:spPr/>
      <dgm:t>
        <a:bodyPr/>
        <a:lstStyle/>
        <a:p>
          <a:endParaRPr lang="zh-TW" altLang="en-US"/>
        </a:p>
      </dgm:t>
    </dgm:pt>
    <dgm:pt modelId="{130B1412-00AC-41EB-AA22-F2B60593763D}" type="pres">
      <dgm:prSet presAssocID="{75914DF7-47FB-4EE7-8EAC-5815935D96D4}" presName="rootConnector" presStyleLbl="node3" presStyleIdx="1" presStyleCnt="3"/>
      <dgm:spPr/>
      <dgm:t>
        <a:bodyPr/>
        <a:lstStyle/>
        <a:p>
          <a:endParaRPr lang="zh-TW" altLang="en-US"/>
        </a:p>
      </dgm:t>
    </dgm:pt>
    <dgm:pt modelId="{E9C3A623-1E84-4F68-8885-CB8EF80E4BD5}" type="pres">
      <dgm:prSet presAssocID="{75914DF7-47FB-4EE7-8EAC-5815935D96D4}" presName="hierChild4" presStyleCnt="0"/>
      <dgm:spPr/>
    </dgm:pt>
    <dgm:pt modelId="{F09BBC07-59D1-42D0-9F69-4569F7F5809C}" type="pres">
      <dgm:prSet presAssocID="{75914DF7-47FB-4EE7-8EAC-5815935D96D4}" presName="hierChild5" presStyleCnt="0"/>
      <dgm:spPr/>
    </dgm:pt>
    <dgm:pt modelId="{A2D4CE69-2D4D-4F38-92F3-2D75A6139578}" type="pres">
      <dgm:prSet presAssocID="{4E9B1E3D-E6AC-411B-BC65-077446F0166B}" presName="hierChild5" presStyleCnt="0"/>
      <dgm:spPr/>
    </dgm:pt>
    <dgm:pt modelId="{29916944-5E53-4F05-8142-304C1C05B8F9}" type="pres">
      <dgm:prSet presAssocID="{D5EAC49B-5398-4498-B99C-CBFBB1B6F017}" presName="Name37" presStyleLbl="parChTrans1D2" presStyleIdx="3" presStyleCnt="4"/>
      <dgm:spPr/>
      <dgm:t>
        <a:bodyPr/>
        <a:lstStyle/>
        <a:p>
          <a:endParaRPr lang="zh-TW" altLang="en-US"/>
        </a:p>
      </dgm:t>
    </dgm:pt>
    <dgm:pt modelId="{7D4B7F5F-9277-4AFC-A623-9E14894109E3}" type="pres">
      <dgm:prSet presAssocID="{9CF05BEA-BA24-4BBC-8832-F589DFE7423F}" presName="hierRoot2" presStyleCnt="0">
        <dgm:presLayoutVars>
          <dgm:hierBranch val="init"/>
        </dgm:presLayoutVars>
      </dgm:prSet>
      <dgm:spPr/>
    </dgm:pt>
    <dgm:pt modelId="{404FAD80-3D01-4A61-B9A3-F13207C6B742}" type="pres">
      <dgm:prSet presAssocID="{9CF05BEA-BA24-4BBC-8832-F589DFE7423F}" presName="rootComposite" presStyleCnt="0"/>
      <dgm:spPr/>
    </dgm:pt>
    <dgm:pt modelId="{4BB1A64E-F392-4F00-A55B-086DAA63812A}" type="pres">
      <dgm:prSet presAssocID="{9CF05BEA-BA24-4BBC-8832-F589DFE7423F}" presName="rootText" presStyleLbl="node2" presStyleIdx="3" presStyleCnt="4">
        <dgm:presLayoutVars>
          <dgm:chPref val="3"/>
        </dgm:presLayoutVars>
      </dgm:prSet>
      <dgm:spPr/>
      <dgm:t>
        <a:bodyPr/>
        <a:lstStyle/>
        <a:p>
          <a:endParaRPr lang="zh-TW" altLang="en-US"/>
        </a:p>
      </dgm:t>
    </dgm:pt>
    <dgm:pt modelId="{AEDE6F51-C7A6-4EF0-8615-A69259495732}" type="pres">
      <dgm:prSet presAssocID="{9CF05BEA-BA24-4BBC-8832-F589DFE7423F}" presName="rootConnector" presStyleLbl="node2" presStyleIdx="3" presStyleCnt="4"/>
      <dgm:spPr/>
      <dgm:t>
        <a:bodyPr/>
        <a:lstStyle/>
        <a:p>
          <a:endParaRPr lang="zh-TW" altLang="en-US"/>
        </a:p>
      </dgm:t>
    </dgm:pt>
    <dgm:pt modelId="{253C7D7F-8524-48F1-BC07-16E7D34519BD}" type="pres">
      <dgm:prSet presAssocID="{9CF05BEA-BA24-4BBC-8832-F589DFE7423F}" presName="hierChild4" presStyleCnt="0"/>
      <dgm:spPr/>
    </dgm:pt>
    <dgm:pt modelId="{4D312D90-FF46-4439-8BC8-619BA6097909}" type="pres">
      <dgm:prSet presAssocID="{5F548ECB-60A9-4F7D-B200-F3E06276744B}" presName="Name37" presStyleLbl="parChTrans1D3" presStyleIdx="4" presStyleCnt="5"/>
      <dgm:spPr/>
      <dgm:t>
        <a:bodyPr/>
        <a:lstStyle/>
        <a:p>
          <a:endParaRPr lang="zh-TW" altLang="en-US"/>
        </a:p>
      </dgm:t>
    </dgm:pt>
    <dgm:pt modelId="{0A26EB9B-B8D0-44E5-B131-A045C130F087}" type="pres">
      <dgm:prSet presAssocID="{BAA342A5-54E2-4F49-871F-368213726A5D}" presName="hierRoot2" presStyleCnt="0">
        <dgm:presLayoutVars>
          <dgm:hierBranch val="init"/>
        </dgm:presLayoutVars>
      </dgm:prSet>
      <dgm:spPr/>
    </dgm:pt>
    <dgm:pt modelId="{91F45491-CBBA-4506-95F6-F454A91E4D5A}" type="pres">
      <dgm:prSet presAssocID="{BAA342A5-54E2-4F49-871F-368213726A5D}" presName="rootComposite" presStyleCnt="0"/>
      <dgm:spPr/>
    </dgm:pt>
    <dgm:pt modelId="{BFAA5651-4BCD-42C7-8E09-4D0C03FCF079}" type="pres">
      <dgm:prSet presAssocID="{BAA342A5-54E2-4F49-871F-368213726A5D}" presName="rootText" presStyleLbl="node3" presStyleIdx="2" presStyleCnt="3">
        <dgm:presLayoutVars>
          <dgm:chPref val="3"/>
        </dgm:presLayoutVars>
      </dgm:prSet>
      <dgm:spPr/>
      <dgm:t>
        <a:bodyPr/>
        <a:lstStyle/>
        <a:p>
          <a:endParaRPr lang="zh-TW" altLang="en-US"/>
        </a:p>
      </dgm:t>
    </dgm:pt>
    <dgm:pt modelId="{5B83D94E-C015-44BA-A7A7-8AC47965BC29}" type="pres">
      <dgm:prSet presAssocID="{BAA342A5-54E2-4F49-871F-368213726A5D}" presName="rootConnector" presStyleLbl="node3" presStyleIdx="2" presStyleCnt="3"/>
      <dgm:spPr/>
      <dgm:t>
        <a:bodyPr/>
        <a:lstStyle/>
        <a:p>
          <a:endParaRPr lang="zh-TW" altLang="en-US"/>
        </a:p>
      </dgm:t>
    </dgm:pt>
    <dgm:pt modelId="{7D3E78BD-0ED6-4A27-B4D2-955E98C968B3}" type="pres">
      <dgm:prSet presAssocID="{BAA342A5-54E2-4F49-871F-368213726A5D}" presName="hierChild4" presStyleCnt="0"/>
      <dgm:spPr/>
    </dgm:pt>
    <dgm:pt modelId="{B626B739-6408-4189-9E4F-5C26C93C17C4}" type="pres">
      <dgm:prSet presAssocID="{B0254374-8450-46A6-825D-3C70B1B92E6B}" presName="Name37" presStyleLbl="parChTrans1D4" presStyleIdx="3" presStyleCnt="6"/>
      <dgm:spPr/>
      <dgm:t>
        <a:bodyPr/>
        <a:lstStyle/>
        <a:p>
          <a:endParaRPr lang="zh-TW" altLang="en-US"/>
        </a:p>
      </dgm:t>
    </dgm:pt>
    <dgm:pt modelId="{60B6FED9-F244-4F82-B506-FB9C61C11452}" type="pres">
      <dgm:prSet presAssocID="{4BFEF92C-03E2-411C-864D-79785DBBEEC1}" presName="hierRoot2" presStyleCnt="0">
        <dgm:presLayoutVars>
          <dgm:hierBranch val="init"/>
        </dgm:presLayoutVars>
      </dgm:prSet>
      <dgm:spPr/>
    </dgm:pt>
    <dgm:pt modelId="{791C0AC6-4E15-404F-84C4-EA85B0605BFD}" type="pres">
      <dgm:prSet presAssocID="{4BFEF92C-03E2-411C-864D-79785DBBEEC1}" presName="rootComposite" presStyleCnt="0"/>
      <dgm:spPr/>
    </dgm:pt>
    <dgm:pt modelId="{3A0D00D9-2657-4D5E-B2AE-C70997CA595A}" type="pres">
      <dgm:prSet presAssocID="{4BFEF92C-03E2-411C-864D-79785DBBEEC1}" presName="rootText" presStyleLbl="node4" presStyleIdx="3" presStyleCnt="6">
        <dgm:presLayoutVars>
          <dgm:chPref val="3"/>
        </dgm:presLayoutVars>
      </dgm:prSet>
      <dgm:spPr/>
      <dgm:t>
        <a:bodyPr/>
        <a:lstStyle/>
        <a:p>
          <a:endParaRPr lang="zh-TW" altLang="en-US"/>
        </a:p>
      </dgm:t>
    </dgm:pt>
    <dgm:pt modelId="{E0E40137-756E-41B8-AB3C-D429D7EBB450}" type="pres">
      <dgm:prSet presAssocID="{4BFEF92C-03E2-411C-864D-79785DBBEEC1}" presName="rootConnector" presStyleLbl="node4" presStyleIdx="3" presStyleCnt="6"/>
      <dgm:spPr/>
      <dgm:t>
        <a:bodyPr/>
        <a:lstStyle/>
        <a:p>
          <a:endParaRPr lang="zh-TW" altLang="en-US"/>
        </a:p>
      </dgm:t>
    </dgm:pt>
    <dgm:pt modelId="{B9BF6C6F-C568-4B25-9DD7-F926905BE5BD}" type="pres">
      <dgm:prSet presAssocID="{4BFEF92C-03E2-411C-864D-79785DBBEEC1}" presName="hierChild4" presStyleCnt="0"/>
      <dgm:spPr/>
    </dgm:pt>
    <dgm:pt modelId="{8A81A3DF-1BD7-47DF-AA1B-52544B72C43F}" type="pres">
      <dgm:prSet presAssocID="{A2775ABB-7701-4874-9DFF-E01DC72225CA}" presName="Name37" presStyleLbl="parChTrans1D4" presStyleIdx="4" presStyleCnt="6"/>
      <dgm:spPr/>
      <dgm:t>
        <a:bodyPr/>
        <a:lstStyle/>
        <a:p>
          <a:endParaRPr lang="zh-TW" altLang="en-US"/>
        </a:p>
      </dgm:t>
    </dgm:pt>
    <dgm:pt modelId="{9A5ADADC-2E3B-43B2-B5B7-502307545CAE}" type="pres">
      <dgm:prSet presAssocID="{CF51A05D-BDFC-43E6-98A9-FBC254E3815C}" presName="hierRoot2" presStyleCnt="0">
        <dgm:presLayoutVars>
          <dgm:hierBranch val="init"/>
        </dgm:presLayoutVars>
      </dgm:prSet>
      <dgm:spPr/>
    </dgm:pt>
    <dgm:pt modelId="{B037568C-5499-4781-A9BE-AD5B1C1D1EBE}" type="pres">
      <dgm:prSet presAssocID="{CF51A05D-BDFC-43E6-98A9-FBC254E3815C}" presName="rootComposite" presStyleCnt="0"/>
      <dgm:spPr/>
    </dgm:pt>
    <dgm:pt modelId="{FCA4D6F1-8292-4D38-A498-F44E5C4C3AF6}" type="pres">
      <dgm:prSet presAssocID="{CF51A05D-BDFC-43E6-98A9-FBC254E3815C}" presName="rootText" presStyleLbl="node4" presStyleIdx="4" presStyleCnt="6" custLinFactNeighborX="-1672" custLinFactNeighborY="-2002">
        <dgm:presLayoutVars>
          <dgm:chPref val="3"/>
        </dgm:presLayoutVars>
      </dgm:prSet>
      <dgm:spPr/>
      <dgm:t>
        <a:bodyPr/>
        <a:lstStyle/>
        <a:p>
          <a:endParaRPr lang="zh-TW" altLang="en-US"/>
        </a:p>
      </dgm:t>
    </dgm:pt>
    <dgm:pt modelId="{A6763382-94BE-4025-9A1F-E1AEFE6C4C60}" type="pres">
      <dgm:prSet presAssocID="{CF51A05D-BDFC-43E6-98A9-FBC254E3815C}" presName="rootConnector" presStyleLbl="node4" presStyleIdx="4" presStyleCnt="6"/>
      <dgm:spPr/>
      <dgm:t>
        <a:bodyPr/>
        <a:lstStyle/>
        <a:p>
          <a:endParaRPr lang="zh-TW" altLang="en-US"/>
        </a:p>
      </dgm:t>
    </dgm:pt>
    <dgm:pt modelId="{884FC815-7087-45A7-83AE-4FDEC532E7DB}" type="pres">
      <dgm:prSet presAssocID="{CF51A05D-BDFC-43E6-98A9-FBC254E3815C}" presName="hierChild4" presStyleCnt="0"/>
      <dgm:spPr/>
    </dgm:pt>
    <dgm:pt modelId="{2970512A-7228-4940-9949-EB154B86B620}" type="pres">
      <dgm:prSet presAssocID="{175C516B-0F6B-4D5B-817E-985C3C40129D}" presName="Name37" presStyleLbl="parChTrans1D4" presStyleIdx="5" presStyleCnt="6"/>
      <dgm:spPr/>
      <dgm:t>
        <a:bodyPr/>
        <a:lstStyle/>
        <a:p>
          <a:endParaRPr lang="zh-TW" altLang="en-US"/>
        </a:p>
      </dgm:t>
    </dgm:pt>
    <dgm:pt modelId="{6DFAD1ED-EFD6-40C9-82CD-79A4FEFFF3E2}" type="pres">
      <dgm:prSet presAssocID="{6377B6A5-E929-45D3-ACA0-4A61D75230A2}" presName="hierRoot2" presStyleCnt="0">
        <dgm:presLayoutVars>
          <dgm:hierBranch val="init"/>
        </dgm:presLayoutVars>
      </dgm:prSet>
      <dgm:spPr/>
    </dgm:pt>
    <dgm:pt modelId="{5BFB4CBD-D52D-4B65-9A77-04963CE19A90}" type="pres">
      <dgm:prSet presAssocID="{6377B6A5-E929-45D3-ACA0-4A61D75230A2}" presName="rootComposite" presStyleCnt="0"/>
      <dgm:spPr/>
    </dgm:pt>
    <dgm:pt modelId="{23E07B5C-C01B-44DC-AE40-8E7797B9BCDC}" type="pres">
      <dgm:prSet presAssocID="{6377B6A5-E929-45D3-ACA0-4A61D75230A2}" presName="rootText" presStyleLbl="node4" presStyleIdx="5" presStyleCnt="6">
        <dgm:presLayoutVars>
          <dgm:chPref val="3"/>
        </dgm:presLayoutVars>
      </dgm:prSet>
      <dgm:spPr/>
      <dgm:t>
        <a:bodyPr/>
        <a:lstStyle/>
        <a:p>
          <a:endParaRPr lang="zh-TW" altLang="en-US"/>
        </a:p>
      </dgm:t>
    </dgm:pt>
    <dgm:pt modelId="{0AFD4DAE-9D87-4C10-ABA9-85DED8D679E4}" type="pres">
      <dgm:prSet presAssocID="{6377B6A5-E929-45D3-ACA0-4A61D75230A2}" presName="rootConnector" presStyleLbl="node4" presStyleIdx="5" presStyleCnt="6"/>
      <dgm:spPr/>
      <dgm:t>
        <a:bodyPr/>
        <a:lstStyle/>
        <a:p>
          <a:endParaRPr lang="zh-TW" altLang="en-US"/>
        </a:p>
      </dgm:t>
    </dgm:pt>
    <dgm:pt modelId="{1B4B34FF-B40D-48C3-8055-9BCC17FEB31B}" type="pres">
      <dgm:prSet presAssocID="{6377B6A5-E929-45D3-ACA0-4A61D75230A2}" presName="hierChild4" presStyleCnt="0"/>
      <dgm:spPr/>
    </dgm:pt>
    <dgm:pt modelId="{76BB70F9-2011-486F-AFD1-50BCD47BCDEE}" type="pres">
      <dgm:prSet presAssocID="{6377B6A5-E929-45D3-ACA0-4A61D75230A2}" presName="hierChild5" presStyleCnt="0"/>
      <dgm:spPr/>
    </dgm:pt>
    <dgm:pt modelId="{5E2373FD-B8D0-40C1-80EB-7DA1E592E0D3}" type="pres">
      <dgm:prSet presAssocID="{CF51A05D-BDFC-43E6-98A9-FBC254E3815C}" presName="hierChild5" presStyleCnt="0"/>
      <dgm:spPr/>
    </dgm:pt>
    <dgm:pt modelId="{9FA2004A-2455-4BBA-AE37-8B412E5AD945}" type="pres">
      <dgm:prSet presAssocID="{4BFEF92C-03E2-411C-864D-79785DBBEEC1}" presName="hierChild5" presStyleCnt="0"/>
      <dgm:spPr/>
    </dgm:pt>
    <dgm:pt modelId="{612FB88B-AD08-49B4-8CE4-673AE27BE33A}" type="pres">
      <dgm:prSet presAssocID="{BAA342A5-54E2-4F49-871F-368213726A5D}" presName="hierChild5" presStyleCnt="0"/>
      <dgm:spPr/>
    </dgm:pt>
    <dgm:pt modelId="{0F4B1003-233F-4CE8-8E09-78F9878A8EF5}" type="pres">
      <dgm:prSet presAssocID="{9CF05BEA-BA24-4BBC-8832-F589DFE7423F}" presName="hierChild5" presStyleCnt="0"/>
      <dgm:spPr/>
    </dgm:pt>
    <dgm:pt modelId="{AB1D2D74-CBE0-4FB3-A4A8-BA64548779DF}" type="pres">
      <dgm:prSet presAssocID="{102CC8A3-6054-4B86-8368-6ED74B7F28C8}" presName="hierChild3" presStyleCnt="0"/>
      <dgm:spPr/>
    </dgm:pt>
  </dgm:ptLst>
  <dgm:cxnLst>
    <dgm:cxn modelId="{0025A190-CA23-4896-9F29-F0B188F81EB3}" type="presOf" srcId="{79CB4807-683E-4C19-9AC2-68C9946E5519}" destId="{1AC136C7-7547-4194-B26A-DDD711353658}" srcOrd="1" destOrd="0" presId="urn:microsoft.com/office/officeart/2005/8/layout/orgChart1"/>
    <dgm:cxn modelId="{BD7ACA9F-5561-47AE-AD36-A787370A0DF6}" type="presOf" srcId="{4BFEF92C-03E2-411C-864D-79785DBBEEC1}" destId="{3A0D00D9-2657-4D5E-B2AE-C70997CA595A}" srcOrd="0" destOrd="0" presId="urn:microsoft.com/office/officeart/2005/8/layout/orgChart1"/>
    <dgm:cxn modelId="{4BE81F24-E545-43C2-8098-D54B169CB2BB}" srcId="{9CF05BEA-BA24-4BBC-8832-F589DFE7423F}" destId="{BAA342A5-54E2-4F49-871F-368213726A5D}" srcOrd="0" destOrd="0" parTransId="{5F548ECB-60A9-4F7D-B200-F3E06276744B}" sibTransId="{97A8F852-285E-492E-ABC8-4F9A8BB71D8E}"/>
    <dgm:cxn modelId="{4702008B-949F-4E1A-8852-AE80594AA97A}" type="presOf" srcId="{398F7353-BE98-422A-94F7-37DF506376CB}" destId="{804B748C-F73E-4A32-BAC0-6DAEBB6DDA59}" srcOrd="0" destOrd="0" presId="urn:microsoft.com/office/officeart/2005/8/layout/orgChart1"/>
    <dgm:cxn modelId="{A4482117-3523-43F1-A0C9-6A55C9F461D7}" type="presOf" srcId="{50EEA074-FB4B-4F90-9127-EDD0F3A7C363}" destId="{FEE4C986-C339-42F7-91C8-C7C1909A297C}" srcOrd="0" destOrd="0" presId="urn:microsoft.com/office/officeart/2005/8/layout/orgChart1"/>
    <dgm:cxn modelId="{44220EAC-B67A-4684-B0F8-8A6C357F288B}" type="presOf" srcId="{9CF05BEA-BA24-4BBC-8832-F589DFE7423F}" destId="{AEDE6F51-C7A6-4EF0-8615-A69259495732}" srcOrd="1" destOrd="0" presId="urn:microsoft.com/office/officeart/2005/8/layout/orgChart1"/>
    <dgm:cxn modelId="{C9F53C06-FD97-4DF5-9376-1C1B7411D1C3}" srcId="{102CC8A3-6054-4B86-8368-6ED74B7F28C8}" destId="{50A25B0F-ACDA-408A-84E5-779CCABAD055}" srcOrd="0" destOrd="0" parTransId="{0E2A6EAE-FBB3-4424-81D6-DA89AA74F0F7}" sibTransId="{4985CB87-1E36-4CF6-AECD-F7A28364B4BF}"/>
    <dgm:cxn modelId="{54ABA854-032C-4CB6-84D7-F180F68706E0}" srcId="{CF51A05D-BDFC-43E6-98A9-FBC254E3815C}" destId="{6377B6A5-E929-45D3-ACA0-4A61D75230A2}" srcOrd="0" destOrd="0" parTransId="{175C516B-0F6B-4D5B-817E-985C3C40129D}" sibTransId="{66BDBA23-6081-4CF1-A343-C16516831E75}"/>
    <dgm:cxn modelId="{B8488F33-5BCF-49E4-9A19-8DE29A90C355}" type="presOf" srcId="{6377B6A5-E929-45D3-ACA0-4A61D75230A2}" destId="{23E07B5C-C01B-44DC-AE40-8E7797B9BCDC}" srcOrd="0" destOrd="0" presId="urn:microsoft.com/office/officeart/2005/8/layout/orgChart1"/>
    <dgm:cxn modelId="{500800C4-20E2-4F93-9CE6-3C3E3687A391}" type="presOf" srcId="{50A25B0F-ACDA-408A-84E5-779CCABAD055}" destId="{901866E7-7A7B-4397-A520-0E4F5E83696D}" srcOrd="0" destOrd="0" presId="urn:microsoft.com/office/officeart/2005/8/layout/orgChart1"/>
    <dgm:cxn modelId="{C731DEB4-8BC7-40DC-B772-8D9B762A4443}" type="presOf" srcId="{75914DF7-47FB-4EE7-8EAC-5815935D96D4}" destId="{8E2642E9-8D4C-4E55-AA27-ECAAA697D575}" srcOrd="0" destOrd="0" presId="urn:microsoft.com/office/officeart/2005/8/layout/orgChart1"/>
    <dgm:cxn modelId="{EBE54CA0-2D61-4031-85A1-C0E8685BB4C5}" srcId="{102CC8A3-6054-4B86-8368-6ED74B7F28C8}" destId="{79CB4807-683E-4C19-9AC2-68C9946E5519}" srcOrd="1" destOrd="0" parTransId="{5F436487-9B9C-4CA3-9CC6-85941A4AA8CE}" sibTransId="{C22EA0A5-E2D0-46A4-83A8-8EA119C3694E}"/>
    <dgm:cxn modelId="{F803A07B-4B03-48A9-A5BB-77E20363F238}" type="presOf" srcId="{A2775ABB-7701-4874-9DFF-E01DC72225CA}" destId="{8A81A3DF-1BD7-47DF-AA1B-52544B72C43F}" srcOrd="0" destOrd="0" presId="urn:microsoft.com/office/officeart/2005/8/layout/orgChart1"/>
    <dgm:cxn modelId="{26DCAA95-8689-4AFC-B4E8-3EA2071E6CC0}" type="presOf" srcId="{75914DF7-47FB-4EE7-8EAC-5815935D96D4}" destId="{130B1412-00AC-41EB-AA22-F2B60593763D}" srcOrd="1" destOrd="0" presId="urn:microsoft.com/office/officeart/2005/8/layout/orgChart1"/>
    <dgm:cxn modelId="{F185C37D-B214-432C-9221-AAF4E5AA58F9}" type="presOf" srcId="{175C516B-0F6B-4D5B-817E-985C3C40129D}" destId="{2970512A-7228-4940-9949-EB154B86B620}" srcOrd="0" destOrd="0" presId="urn:microsoft.com/office/officeart/2005/8/layout/orgChart1"/>
    <dgm:cxn modelId="{C1D967A4-AA23-4504-AFF2-2D7D53B924CB}" type="presOf" srcId="{A763A08E-6674-4FDB-ABCE-5D06E8188307}" destId="{27A82441-C587-4F26-90E5-B5C98658EBF4}" srcOrd="1" destOrd="0" presId="urn:microsoft.com/office/officeart/2005/8/layout/orgChart1"/>
    <dgm:cxn modelId="{20FCA13B-E8BC-48DB-8DA9-06C8B5B11402}" type="presOf" srcId="{BAA342A5-54E2-4F49-871F-368213726A5D}" destId="{5B83D94E-C015-44BA-A7A7-8AC47965BC29}" srcOrd="1" destOrd="0" presId="urn:microsoft.com/office/officeart/2005/8/layout/orgChart1"/>
    <dgm:cxn modelId="{9EBFE548-5264-4D55-86AB-56D13EB1E5C3}" type="presOf" srcId="{0E2A6EAE-FBB3-4424-81D6-DA89AA74F0F7}" destId="{04D9EB53-3CDA-4C77-9F0D-4DEFE534AA21}" srcOrd="0" destOrd="0" presId="urn:microsoft.com/office/officeart/2005/8/layout/orgChart1"/>
    <dgm:cxn modelId="{1230DC1E-91C5-4933-BEDE-E3FE47764C54}" type="presOf" srcId="{2D096804-A841-41A4-A45E-5584F5FCBCAE}" destId="{D52DA94A-337F-404F-B2B1-D9374EC2232A}" srcOrd="0" destOrd="0" presId="urn:microsoft.com/office/officeart/2005/8/layout/orgChart1"/>
    <dgm:cxn modelId="{3125BA43-95A0-4358-9340-91D4BA00CD11}" srcId="{A763A08E-6674-4FDB-ABCE-5D06E8188307}" destId="{4C57DCA2-6083-4A81-8F85-489AB0E023A7}" srcOrd="0" destOrd="0" parTransId="{398F7353-BE98-422A-94F7-37DF506376CB}" sibTransId="{36C34CC9-1A27-4678-A81A-D68646D85CDA}"/>
    <dgm:cxn modelId="{7559C459-7920-4051-AE0B-8302B6AA4B71}" srcId="{9994E756-3AAF-40E5-9633-6AA33E755AD6}" destId="{A763A08E-6674-4FDB-ABCE-5D06E8188307}" srcOrd="0" destOrd="0" parTransId="{E9CBADA9-1B3D-4E98-BE9B-1430D6017802}" sibTransId="{CF749D5A-7F14-4114-A077-76B3683D2561}"/>
    <dgm:cxn modelId="{1435C4C3-15D3-4A2C-AAC3-F1E1ABD1548D}" type="presOf" srcId="{3F8170F8-BE87-40C4-B337-2FE248AA161B}" destId="{24DFCA04-6401-4337-BF27-28A594EFFABF}" srcOrd="0" destOrd="0" presId="urn:microsoft.com/office/officeart/2005/8/layout/orgChart1"/>
    <dgm:cxn modelId="{420C6406-8D9B-4D35-8CB3-4E2ED80B3968}" type="presOf" srcId="{CF51A05D-BDFC-43E6-98A9-FBC254E3815C}" destId="{A6763382-94BE-4025-9A1F-E1AEFE6C4C60}" srcOrd="1" destOrd="0" presId="urn:microsoft.com/office/officeart/2005/8/layout/orgChart1"/>
    <dgm:cxn modelId="{3AAB18D3-FC9E-4F0A-841D-A2DF9EC429DA}" type="presOf" srcId="{32F33F83-9E72-4F5E-97BF-A23BA160E6B9}" destId="{9CFED1F4-83D1-462E-94BC-68A3D58B5E19}" srcOrd="0" destOrd="0" presId="urn:microsoft.com/office/officeart/2005/8/layout/orgChart1"/>
    <dgm:cxn modelId="{29FE59B8-0B6C-49F3-8E89-76C28D6BD983}" type="presOf" srcId="{E9CBADA9-1B3D-4E98-BE9B-1430D6017802}" destId="{46D5412E-B1E6-49B2-BBA8-1F100B2CBCDC}" srcOrd="0" destOrd="0" presId="urn:microsoft.com/office/officeart/2005/8/layout/orgChart1"/>
    <dgm:cxn modelId="{38B36E1D-9F14-423D-B049-C1B753A3D84E}" type="presOf" srcId="{B0254374-8450-46A6-825D-3C70B1B92E6B}" destId="{B626B739-6408-4189-9E4F-5C26C93C17C4}" srcOrd="0" destOrd="0" presId="urn:microsoft.com/office/officeart/2005/8/layout/orgChart1"/>
    <dgm:cxn modelId="{D358AE93-F553-4FCF-BD16-B4664AE9CB8A}" type="presOf" srcId="{9994E756-3AAF-40E5-9633-6AA33E755AD6}" destId="{239A776D-DF10-45F3-9830-F735E736B990}" srcOrd="0" destOrd="0" presId="urn:microsoft.com/office/officeart/2005/8/layout/orgChart1"/>
    <dgm:cxn modelId="{0161E846-33D9-4ECA-925B-0E258808963E}" type="presOf" srcId="{79CB4807-683E-4C19-9AC2-68C9946E5519}" destId="{87B5FA5E-D4CB-4850-8BE1-C1B557B90FFF}" srcOrd="0" destOrd="0" presId="urn:microsoft.com/office/officeart/2005/8/layout/orgChart1"/>
    <dgm:cxn modelId="{EAE27391-EE7D-41BF-8740-231A30235FCD}" type="presOf" srcId="{102CC8A3-6054-4B86-8368-6ED74B7F28C8}" destId="{D0F4FFD0-10C7-439B-9D5C-67976EAB6230}" srcOrd="0" destOrd="0" presId="urn:microsoft.com/office/officeart/2005/8/layout/orgChart1"/>
    <dgm:cxn modelId="{9779DCA2-D63F-45BE-AC6C-AD593E43AF71}" type="presOf" srcId="{6377B6A5-E929-45D3-ACA0-4A61D75230A2}" destId="{0AFD4DAE-9D87-4C10-ABA9-85DED8D679E4}" srcOrd="1" destOrd="0" presId="urn:microsoft.com/office/officeart/2005/8/layout/orgChart1"/>
    <dgm:cxn modelId="{61AF35AE-0EDA-4BE5-9315-FE5AFAFBDB1C}" type="presOf" srcId="{17F34428-D2B0-4F72-9AFC-7B7D46F14BFC}" destId="{35861298-3426-4DA9-8A10-390110BD724D}" srcOrd="0" destOrd="0" presId="urn:microsoft.com/office/officeart/2005/8/layout/orgChart1"/>
    <dgm:cxn modelId="{344EB4D6-1B87-4210-89AC-3949FE2A0529}" srcId="{4E9B1E3D-E6AC-411B-BC65-077446F0166B}" destId="{0D04414D-8E56-426E-A258-2DDE07A6417B}" srcOrd="0" destOrd="0" parTransId="{3F8170F8-BE87-40C4-B337-2FE248AA161B}" sibTransId="{03BF12A1-C49C-4912-8EB9-72C9ABFFDC3A}"/>
    <dgm:cxn modelId="{7FE886C3-D45C-4B4A-BA2C-D0179EF0077F}" type="presOf" srcId="{752C3278-766A-4903-84F5-154370A6B002}" destId="{B87B5DC0-DC04-437B-91D3-CF1BB2CFFA4E}" srcOrd="0" destOrd="0" presId="urn:microsoft.com/office/officeart/2005/8/layout/orgChart1"/>
    <dgm:cxn modelId="{F342FEB5-CE6E-43D4-ABD3-248A713605F6}" type="presOf" srcId="{2D096804-A841-41A4-A45E-5584F5FCBCAE}" destId="{F70D0ADD-3BCD-4770-8B4F-7962857DA7EB}" srcOrd="1" destOrd="0" presId="urn:microsoft.com/office/officeart/2005/8/layout/orgChart1"/>
    <dgm:cxn modelId="{F53D897D-4BC6-4FEB-B209-695849468E3B}" type="presOf" srcId="{5F436487-9B9C-4CA3-9CC6-85941A4AA8CE}" destId="{F36E73CF-D507-4426-B6E4-993E66D2DE04}" srcOrd="0" destOrd="0" presId="urn:microsoft.com/office/officeart/2005/8/layout/orgChart1"/>
    <dgm:cxn modelId="{EB93DEAF-BE8A-4132-AED1-187EAC18AB71}" type="presOf" srcId="{D5EAC49B-5398-4498-B99C-CBFBB1B6F017}" destId="{29916944-5E53-4F05-8142-304C1C05B8F9}" srcOrd="0" destOrd="0" presId="urn:microsoft.com/office/officeart/2005/8/layout/orgChart1"/>
    <dgm:cxn modelId="{28C0D1D6-0BE9-46FC-9A48-D8183A46252F}" type="presOf" srcId="{CF51A05D-BDFC-43E6-98A9-FBC254E3815C}" destId="{FCA4D6F1-8292-4D38-A498-F44E5C4C3AF6}" srcOrd="0" destOrd="0" presId="urn:microsoft.com/office/officeart/2005/8/layout/orgChart1"/>
    <dgm:cxn modelId="{C4D23CC0-DBC3-4B8B-A682-8906617E3E75}" srcId="{79CB4807-683E-4C19-9AC2-68C9946E5519}" destId="{2D096804-A841-41A4-A45E-5584F5FCBCAE}" srcOrd="0" destOrd="0" parTransId="{50EEA074-FB4B-4F90-9127-EDD0F3A7C363}" sibTransId="{33A898DD-1426-42F8-AB49-042021C806A0}"/>
    <dgm:cxn modelId="{9D0710CC-32BE-4F2F-997C-03A086C17B40}" srcId="{50A25B0F-ACDA-408A-84E5-779CCABAD055}" destId="{C2AA57E3-B7F0-4032-89C6-7FAE16B938CF}" srcOrd="0" destOrd="0" parTransId="{BCBC1FCD-F83C-4235-B9BE-59C0D68B28B2}" sibTransId="{793BC759-2BDB-4E4A-BA38-ACE32181C187}"/>
    <dgm:cxn modelId="{6DF33D9E-614A-4041-9C09-71D55B6931CD}" type="presOf" srcId="{0D04414D-8E56-426E-A258-2DDE07A6417B}" destId="{342670F5-0307-4344-B502-26E3B10DD3C2}" srcOrd="0" destOrd="0" presId="urn:microsoft.com/office/officeart/2005/8/layout/orgChart1"/>
    <dgm:cxn modelId="{A3043C14-C08B-415A-8E2A-110A5534679B}" type="presOf" srcId="{4C57DCA2-6083-4A81-8F85-489AB0E023A7}" destId="{05B20479-3984-45AA-8823-B3247C6141B5}" srcOrd="0" destOrd="0" presId="urn:microsoft.com/office/officeart/2005/8/layout/orgChart1"/>
    <dgm:cxn modelId="{84D870DB-50C7-4F1C-849F-555DABB0FE05}" type="presOf" srcId="{4E9B1E3D-E6AC-411B-BC65-077446F0166B}" destId="{8FA4586F-8E2D-4908-833E-A2683FDC8C60}" srcOrd="1" destOrd="0" presId="urn:microsoft.com/office/officeart/2005/8/layout/orgChart1"/>
    <dgm:cxn modelId="{F6B69AAC-3B94-4E6E-9D66-A5F5709E7117}" type="presOf" srcId="{4E9B1E3D-E6AC-411B-BC65-077446F0166B}" destId="{113B0939-1CDC-48FA-9F63-1EA04BCA2A32}" srcOrd="0" destOrd="0" presId="urn:microsoft.com/office/officeart/2005/8/layout/orgChart1"/>
    <dgm:cxn modelId="{9C8B2129-A4CC-4A1B-89B0-4C5C76DA00C9}" type="presOf" srcId="{102CC8A3-6054-4B86-8368-6ED74B7F28C8}" destId="{C0674AD9-F62D-403C-94E1-105E05A99A53}" srcOrd="1" destOrd="0" presId="urn:microsoft.com/office/officeart/2005/8/layout/orgChart1"/>
    <dgm:cxn modelId="{EB73C4A4-2CAB-494E-8EC5-7CD3B6F677FC}" type="presOf" srcId="{BCBC1FCD-F83C-4235-B9BE-59C0D68B28B2}" destId="{A84995B2-DAB3-4887-9996-E88C9751B5E4}" srcOrd="0" destOrd="0" presId="urn:microsoft.com/office/officeart/2005/8/layout/orgChart1"/>
    <dgm:cxn modelId="{81E841DF-C0B2-4294-9DC6-B85474A8ADA4}" type="presOf" srcId="{C2AA57E3-B7F0-4032-89C6-7FAE16B938CF}" destId="{4A7FFED6-F17E-486E-912C-7648098A2B8A}" srcOrd="1" destOrd="0" presId="urn:microsoft.com/office/officeart/2005/8/layout/orgChart1"/>
    <dgm:cxn modelId="{C69D3F48-8B40-443C-8CD0-A59DE44E68FD}" type="presOf" srcId="{4C57DCA2-6083-4A81-8F85-489AB0E023A7}" destId="{794E4B9D-66D7-413B-9018-E4806AA8B523}" srcOrd="1" destOrd="0" presId="urn:microsoft.com/office/officeart/2005/8/layout/orgChart1"/>
    <dgm:cxn modelId="{2CE6A546-BA18-42E5-B08D-E3CC1E929C11}" type="presOf" srcId="{9CF05BEA-BA24-4BBC-8832-F589DFE7423F}" destId="{4BB1A64E-F392-4F00-A55B-086DAA63812A}" srcOrd="0" destOrd="0" presId="urn:microsoft.com/office/officeart/2005/8/layout/orgChart1"/>
    <dgm:cxn modelId="{7CC27A7C-7E5E-425F-B32A-5FABD96EA9A0}" type="presOf" srcId="{0D04414D-8E56-426E-A258-2DDE07A6417B}" destId="{FE7D153B-6AF3-4FD4-B96C-A36B1C54DC29}" srcOrd="1" destOrd="0" presId="urn:microsoft.com/office/officeart/2005/8/layout/orgChart1"/>
    <dgm:cxn modelId="{6A9F8869-9FF8-471C-BC93-799B83C770C7}" srcId="{102CC8A3-6054-4B86-8368-6ED74B7F28C8}" destId="{9CF05BEA-BA24-4BBC-8832-F589DFE7423F}" srcOrd="3" destOrd="0" parTransId="{D5EAC49B-5398-4498-B99C-CBFBB1B6F017}" sibTransId="{9E3D25DF-563B-4672-96B0-39E7A5521597}"/>
    <dgm:cxn modelId="{F6EC5673-02DB-4939-A2A8-01A0859B48F4}" srcId="{102CC8A3-6054-4B86-8368-6ED74B7F28C8}" destId="{4E9B1E3D-E6AC-411B-BC65-077446F0166B}" srcOrd="2" destOrd="0" parTransId="{32F33F83-9E72-4F5E-97BF-A23BA160E6B9}" sibTransId="{13AFE38E-9E0C-40E3-852F-892231A7A568}"/>
    <dgm:cxn modelId="{15369610-30B1-401D-A207-0B118990F7FD}" type="presOf" srcId="{5F548ECB-60A9-4F7D-B200-F3E06276744B}" destId="{4D312D90-FF46-4439-8BC8-619BA6097909}" srcOrd="0" destOrd="0" presId="urn:microsoft.com/office/officeart/2005/8/layout/orgChart1"/>
    <dgm:cxn modelId="{1FB9E96E-459B-475A-8AFB-6D5B4860221C}" type="presOf" srcId="{BAA342A5-54E2-4F49-871F-368213726A5D}" destId="{BFAA5651-4BCD-42C7-8E09-4D0C03FCF079}" srcOrd="0" destOrd="0" presId="urn:microsoft.com/office/officeart/2005/8/layout/orgChart1"/>
    <dgm:cxn modelId="{B685477D-D991-4815-8EAB-F03B5DB73420}" type="presOf" srcId="{9994E756-3AAF-40E5-9633-6AA33E755AD6}" destId="{415AD7A8-31A1-46C9-8B16-719F2DF504A9}" srcOrd="1" destOrd="0" presId="urn:microsoft.com/office/officeart/2005/8/layout/orgChart1"/>
    <dgm:cxn modelId="{C9071BC4-4B51-4BE1-A747-54661FB6C49D}" type="presOf" srcId="{EDB8967D-233A-4E47-BEBB-BDEFD44BEF05}" destId="{7DC652DA-AF20-415C-BA17-8E28C628760B}" srcOrd="0" destOrd="0" presId="urn:microsoft.com/office/officeart/2005/8/layout/orgChart1"/>
    <dgm:cxn modelId="{7B459B46-23AE-4BDD-8C4E-A5E066260040}" srcId="{2D096804-A841-41A4-A45E-5584F5FCBCAE}" destId="{9994E756-3AAF-40E5-9633-6AA33E755AD6}" srcOrd="0" destOrd="0" parTransId="{752C3278-766A-4903-84F5-154370A6B002}" sibTransId="{3BBBB33B-3221-4AFA-A35E-6D71C642075F}"/>
    <dgm:cxn modelId="{5D2E7242-79ED-4518-8194-853E6D7BEEA8}" srcId="{4BFEF92C-03E2-411C-864D-79785DBBEEC1}" destId="{CF51A05D-BDFC-43E6-98A9-FBC254E3815C}" srcOrd="0" destOrd="0" parTransId="{A2775ABB-7701-4874-9DFF-E01DC72225CA}" sibTransId="{F3A7931C-B2E2-4091-B51B-02A0A6AD881F}"/>
    <dgm:cxn modelId="{B28E080A-4F03-48CD-91C3-A24036E98EB5}" type="presOf" srcId="{4BFEF92C-03E2-411C-864D-79785DBBEEC1}" destId="{E0E40137-756E-41B8-AB3C-D429D7EBB450}" srcOrd="1" destOrd="0" presId="urn:microsoft.com/office/officeart/2005/8/layout/orgChart1"/>
    <dgm:cxn modelId="{CF36A5EA-51D1-44C2-997E-50B74A41964A}" type="presOf" srcId="{50A25B0F-ACDA-408A-84E5-779CCABAD055}" destId="{0FB2BA0E-F84D-4F69-A031-3DB7C942FB96}" srcOrd="1" destOrd="0" presId="urn:microsoft.com/office/officeart/2005/8/layout/orgChart1"/>
    <dgm:cxn modelId="{5D3085F3-7807-439E-A1C3-C0543D947417}" srcId="{4E9B1E3D-E6AC-411B-BC65-077446F0166B}" destId="{75914DF7-47FB-4EE7-8EAC-5815935D96D4}" srcOrd="1" destOrd="0" parTransId="{EDB8967D-233A-4E47-BEBB-BDEFD44BEF05}" sibTransId="{99E072FC-5F19-49F2-9E72-24E6DC3FC9E6}"/>
    <dgm:cxn modelId="{D3DF92B2-CC68-4902-833E-F2E7EF658825}" type="presOf" srcId="{A763A08E-6674-4FDB-ABCE-5D06E8188307}" destId="{9E48BF20-EDEC-4FFC-BFAE-222375073A70}" srcOrd="0" destOrd="0" presId="urn:microsoft.com/office/officeart/2005/8/layout/orgChart1"/>
    <dgm:cxn modelId="{C5308A2D-824B-4FBC-8069-06490D5D6322}" type="presOf" srcId="{C2AA57E3-B7F0-4032-89C6-7FAE16B938CF}" destId="{A76569D2-F025-4D9B-8C61-C059B57DC709}" srcOrd="0" destOrd="0" presId="urn:microsoft.com/office/officeart/2005/8/layout/orgChart1"/>
    <dgm:cxn modelId="{94F374EE-3F77-442D-ACFE-4AADCEF93B79}" srcId="{17F34428-D2B0-4F72-9AFC-7B7D46F14BFC}" destId="{102CC8A3-6054-4B86-8368-6ED74B7F28C8}" srcOrd="0" destOrd="0" parTransId="{65CBBFC1-00AD-4A35-BF3C-92143EE5CFFA}" sibTransId="{99C26079-DFA9-4B90-A569-ABDEBD86AF5F}"/>
    <dgm:cxn modelId="{3451C824-EF99-4F98-AAA1-AB259D4DC79A}" srcId="{BAA342A5-54E2-4F49-871F-368213726A5D}" destId="{4BFEF92C-03E2-411C-864D-79785DBBEEC1}" srcOrd="0" destOrd="0" parTransId="{B0254374-8450-46A6-825D-3C70B1B92E6B}" sibTransId="{A611CC24-B131-4C1E-B36D-6755A2398B29}"/>
    <dgm:cxn modelId="{DCA7CBFE-0312-465D-831F-BAAF977920E0}" type="presParOf" srcId="{35861298-3426-4DA9-8A10-390110BD724D}" destId="{6883D759-0062-4E3E-919B-3CBC468C308D}" srcOrd="0" destOrd="0" presId="urn:microsoft.com/office/officeart/2005/8/layout/orgChart1"/>
    <dgm:cxn modelId="{549974F6-8241-4AD7-8106-AE018B0C2EC5}" type="presParOf" srcId="{6883D759-0062-4E3E-919B-3CBC468C308D}" destId="{237BB4DC-3313-4888-B195-B01BC677994B}" srcOrd="0" destOrd="0" presId="urn:microsoft.com/office/officeart/2005/8/layout/orgChart1"/>
    <dgm:cxn modelId="{F87F5463-CEE2-4FA7-ACA9-91891DB37580}" type="presParOf" srcId="{237BB4DC-3313-4888-B195-B01BC677994B}" destId="{D0F4FFD0-10C7-439B-9D5C-67976EAB6230}" srcOrd="0" destOrd="0" presId="urn:microsoft.com/office/officeart/2005/8/layout/orgChart1"/>
    <dgm:cxn modelId="{2CE8C13B-1DDC-4684-9EC4-3CBCE515A22F}" type="presParOf" srcId="{237BB4DC-3313-4888-B195-B01BC677994B}" destId="{C0674AD9-F62D-403C-94E1-105E05A99A53}" srcOrd="1" destOrd="0" presId="urn:microsoft.com/office/officeart/2005/8/layout/orgChart1"/>
    <dgm:cxn modelId="{0A9CA441-4C58-476A-AE15-2B005BA54B0F}" type="presParOf" srcId="{6883D759-0062-4E3E-919B-3CBC468C308D}" destId="{0FD06F09-287E-48AA-86FF-B336AB0EC413}" srcOrd="1" destOrd="0" presId="urn:microsoft.com/office/officeart/2005/8/layout/orgChart1"/>
    <dgm:cxn modelId="{23D6F554-1539-46D8-8DE8-9939A9FF5FAA}" type="presParOf" srcId="{0FD06F09-287E-48AA-86FF-B336AB0EC413}" destId="{04D9EB53-3CDA-4C77-9F0D-4DEFE534AA21}" srcOrd="0" destOrd="0" presId="urn:microsoft.com/office/officeart/2005/8/layout/orgChart1"/>
    <dgm:cxn modelId="{649756FD-2275-46E9-A99C-7B0CA0E79FA5}" type="presParOf" srcId="{0FD06F09-287E-48AA-86FF-B336AB0EC413}" destId="{E6CC118F-072E-438F-90BA-23431CCEC730}" srcOrd="1" destOrd="0" presId="urn:microsoft.com/office/officeart/2005/8/layout/orgChart1"/>
    <dgm:cxn modelId="{E72069F8-B328-4DDD-AC89-C74FA4A79D46}" type="presParOf" srcId="{E6CC118F-072E-438F-90BA-23431CCEC730}" destId="{5AD6DCB6-9393-4C8C-B9A6-4AE9E2BCBCC2}" srcOrd="0" destOrd="0" presId="urn:microsoft.com/office/officeart/2005/8/layout/orgChart1"/>
    <dgm:cxn modelId="{EEA6D9EB-29C0-401A-8FC4-DC1A36A70A36}" type="presParOf" srcId="{5AD6DCB6-9393-4C8C-B9A6-4AE9E2BCBCC2}" destId="{901866E7-7A7B-4397-A520-0E4F5E83696D}" srcOrd="0" destOrd="0" presId="urn:microsoft.com/office/officeart/2005/8/layout/orgChart1"/>
    <dgm:cxn modelId="{9AD9AEDE-3297-4757-9DC0-ECAF38FB91E8}" type="presParOf" srcId="{5AD6DCB6-9393-4C8C-B9A6-4AE9E2BCBCC2}" destId="{0FB2BA0E-F84D-4F69-A031-3DB7C942FB96}" srcOrd="1" destOrd="0" presId="urn:microsoft.com/office/officeart/2005/8/layout/orgChart1"/>
    <dgm:cxn modelId="{1DED01C5-422E-4C4C-838F-7FFEF2E28879}" type="presParOf" srcId="{E6CC118F-072E-438F-90BA-23431CCEC730}" destId="{4DD18B3A-7971-4B31-9F68-28266B4A6332}" srcOrd="1" destOrd="0" presId="urn:microsoft.com/office/officeart/2005/8/layout/orgChart1"/>
    <dgm:cxn modelId="{B39619F9-E782-4BF6-99FB-45BE7A3F013C}" type="presParOf" srcId="{E6CC118F-072E-438F-90BA-23431CCEC730}" destId="{581AF211-F975-4BB9-83F0-8A08D7AB4961}" srcOrd="2" destOrd="0" presId="urn:microsoft.com/office/officeart/2005/8/layout/orgChart1"/>
    <dgm:cxn modelId="{E88EC735-E3C6-4981-847D-C84D8254CB3A}" type="presParOf" srcId="{581AF211-F975-4BB9-83F0-8A08D7AB4961}" destId="{A84995B2-DAB3-4887-9996-E88C9751B5E4}" srcOrd="0" destOrd="0" presId="urn:microsoft.com/office/officeart/2005/8/layout/orgChart1"/>
    <dgm:cxn modelId="{515A5892-CC2F-4EBF-B689-B5744E6AAA04}" type="presParOf" srcId="{581AF211-F975-4BB9-83F0-8A08D7AB4961}" destId="{9C89EBCF-4074-4005-AC6F-E7B1754B172D}" srcOrd="1" destOrd="0" presId="urn:microsoft.com/office/officeart/2005/8/layout/orgChart1"/>
    <dgm:cxn modelId="{033DA05C-DD15-42BA-9515-615A6F824182}" type="presParOf" srcId="{9C89EBCF-4074-4005-AC6F-E7B1754B172D}" destId="{4DE1BFF6-CA24-4AF9-9C38-1F4E3C5C3BEA}" srcOrd="0" destOrd="0" presId="urn:microsoft.com/office/officeart/2005/8/layout/orgChart1"/>
    <dgm:cxn modelId="{74BA0099-5149-4C8C-BAC4-04A395DAD1A5}" type="presParOf" srcId="{4DE1BFF6-CA24-4AF9-9C38-1F4E3C5C3BEA}" destId="{A76569D2-F025-4D9B-8C61-C059B57DC709}" srcOrd="0" destOrd="0" presId="urn:microsoft.com/office/officeart/2005/8/layout/orgChart1"/>
    <dgm:cxn modelId="{EF38E8A3-FB9A-49E1-820F-A470DAC09D19}" type="presParOf" srcId="{4DE1BFF6-CA24-4AF9-9C38-1F4E3C5C3BEA}" destId="{4A7FFED6-F17E-486E-912C-7648098A2B8A}" srcOrd="1" destOrd="0" presId="urn:microsoft.com/office/officeart/2005/8/layout/orgChart1"/>
    <dgm:cxn modelId="{2989A2A8-40F2-4D87-A814-481A6748B097}" type="presParOf" srcId="{9C89EBCF-4074-4005-AC6F-E7B1754B172D}" destId="{A0228D8A-B8AD-4438-AB13-ECFD0C159F5B}" srcOrd="1" destOrd="0" presId="urn:microsoft.com/office/officeart/2005/8/layout/orgChart1"/>
    <dgm:cxn modelId="{5C61DCBE-C7AC-4FDA-AD99-27F879C13EFA}" type="presParOf" srcId="{9C89EBCF-4074-4005-AC6F-E7B1754B172D}" destId="{639DE655-8B3B-4464-A0A7-7C6470316107}" srcOrd="2" destOrd="0" presId="urn:microsoft.com/office/officeart/2005/8/layout/orgChart1"/>
    <dgm:cxn modelId="{B82D3004-DA0F-453C-AEF4-B022D5A79B07}" type="presParOf" srcId="{0FD06F09-287E-48AA-86FF-B336AB0EC413}" destId="{F36E73CF-D507-4426-B6E4-993E66D2DE04}" srcOrd="2" destOrd="0" presId="urn:microsoft.com/office/officeart/2005/8/layout/orgChart1"/>
    <dgm:cxn modelId="{84DE4721-D798-426E-826D-853FD745E423}" type="presParOf" srcId="{0FD06F09-287E-48AA-86FF-B336AB0EC413}" destId="{772DC2A5-5B3B-42B7-8E5F-E0E42C226CB9}" srcOrd="3" destOrd="0" presId="urn:microsoft.com/office/officeart/2005/8/layout/orgChart1"/>
    <dgm:cxn modelId="{B52C7482-8C49-430C-B3F7-280EBCEBE5E7}" type="presParOf" srcId="{772DC2A5-5B3B-42B7-8E5F-E0E42C226CB9}" destId="{23249BE5-E8C8-49CB-A3B3-C7CF774E6916}" srcOrd="0" destOrd="0" presId="urn:microsoft.com/office/officeart/2005/8/layout/orgChart1"/>
    <dgm:cxn modelId="{799E8D6F-A06B-47A6-9381-B02D748C144D}" type="presParOf" srcId="{23249BE5-E8C8-49CB-A3B3-C7CF774E6916}" destId="{87B5FA5E-D4CB-4850-8BE1-C1B557B90FFF}" srcOrd="0" destOrd="0" presId="urn:microsoft.com/office/officeart/2005/8/layout/orgChart1"/>
    <dgm:cxn modelId="{A5DFD2D8-14DE-45A2-BF6F-F6E4A217CD87}" type="presParOf" srcId="{23249BE5-E8C8-49CB-A3B3-C7CF774E6916}" destId="{1AC136C7-7547-4194-B26A-DDD711353658}" srcOrd="1" destOrd="0" presId="urn:microsoft.com/office/officeart/2005/8/layout/orgChart1"/>
    <dgm:cxn modelId="{F4EB418D-D95B-4054-9C62-78D43073400B}" type="presParOf" srcId="{772DC2A5-5B3B-42B7-8E5F-E0E42C226CB9}" destId="{0E2FE6DA-2F57-4A03-B41B-530FE1DF8FF0}" srcOrd="1" destOrd="0" presId="urn:microsoft.com/office/officeart/2005/8/layout/orgChart1"/>
    <dgm:cxn modelId="{ED5351C2-2D82-4955-8C8A-5B7A73CE7634}" type="presParOf" srcId="{772DC2A5-5B3B-42B7-8E5F-E0E42C226CB9}" destId="{D1863B38-E3C0-4C50-9A4B-D601F528EB97}" srcOrd="2" destOrd="0" presId="urn:microsoft.com/office/officeart/2005/8/layout/orgChart1"/>
    <dgm:cxn modelId="{7069109B-0E60-4ADC-BC88-320B940E86FE}" type="presParOf" srcId="{D1863B38-E3C0-4C50-9A4B-D601F528EB97}" destId="{FEE4C986-C339-42F7-91C8-C7C1909A297C}" srcOrd="0" destOrd="0" presId="urn:microsoft.com/office/officeart/2005/8/layout/orgChart1"/>
    <dgm:cxn modelId="{04DE7162-F189-4800-AFD9-F1EF97FE6E7F}" type="presParOf" srcId="{D1863B38-E3C0-4C50-9A4B-D601F528EB97}" destId="{B55EE5A6-8AC7-4CF3-AF9E-F36A214F8797}" srcOrd="1" destOrd="0" presId="urn:microsoft.com/office/officeart/2005/8/layout/orgChart1"/>
    <dgm:cxn modelId="{AB74AA1F-BF60-44F8-A3BB-03FE069C17F7}" type="presParOf" srcId="{B55EE5A6-8AC7-4CF3-AF9E-F36A214F8797}" destId="{4F9FEAC6-F683-4084-974F-84244662EA45}" srcOrd="0" destOrd="0" presId="urn:microsoft.com/office/officeart/2005/8/layout/orgChart1"/>
    <dgm:cxn modelId="{1FD481EA-0010-49F1-82DE-8D92F978F03A}" type="presParOf" srcId="{4F9FEAC6-F683-4084-974F-84244662EA45}" destId="{D52DA94A-337F-404F-B2B1-D9374EC2232A}" srcOrd="0" destOrd="0" presId="urn:microsoft.com/office/officeart/2005/8/layout/orgChart1"/>
    <dgm:cxn modelId="{51E4C898-085B-40A8-B672-E091B6134FDB}" type="presParOf" srcId="{4F9FEAC6-F683-4084-974F-84244662EA45}" destId="{F70D0ADD-3BCD-4770-8B4F-7962857DA7EB}" srcOrd="1" destOrd="0" presId="urn:microsoft.com/office/officeart/2005/8/layout/orgChart1"/>
    <dgm:cxn modelId="{AAC154D2-9370-42F2-A80E-B610C3AE19CE}" type="presParOf" srcId="{B55EE5A6-8AC7-4CF3-AF9E-F36A214F8797}" destId="{3310796B-5C81-4C76-B158-12C9C4EE7C90}" srcOrd="1" destOrd="0" presId="urn:microsoft.com/office/officeart/2005/8/layout/orgChart1"/>
    <dgm:cxn modelId="{A7CF8A0C-D0E7-4591-B3E4-E6F055764FAF}" type="presParOf" srcId="{3310796B-5C81-4C76-B158-12C9C4EE7C90}" destId="{B87B5DC0-DC04-437B-91D3-CF1BB2CFFA4E}" srcOrd="0" destOrd="0" presId="urn:microsoft.com/office/officeart/2005/8/layout/orgChart1"/>
    <dgm:cxn modelId="{619D0C7A-95F3-4DF4-8FDC-231280F674C5}" type="presParOf" srcId="{3310796B-5C81-4C76-B158-12C9C4EE7C90}" destId="{60A59039-56AB-4C37-82A9-F48188A09B95}" srcOrd="1" destOrd="0" presId="urn:microsoft.com/office/officeart/2005/8/layout/orgChart1"/>
    <dgm:cxn modelId="{9AFCC282-964C-40D6-B9C5-78836AEF90B5}" type="presParOf" srcId="{60A59039-56AB-4C37-82A9-F48188A09B95}" destId="{D3D8CF63-1A8F-4980-B638-8B43AA519D08}" srcOrd="0" destOrd="0" presId="urn:microsoft.com/office/officeart/2005/8/layout/orgChart1"/>
    <dgm:cxn modelId="{533972C9-EC02-4AE4-8A5D-AFE1A61C028F}" type="presParOf" srcId="{D3D8CF63-1A8F-4980-B638-8B43AA519D08}" destId="{239A776D-DF10-45F3-9830-F735E736B990}" srcOrd="0" destOrd="0" presId="urn:microsoft.com/office/officeart/2005/8/layout/orgChart1"/>
    <dgm:cxn modelId="{6252AB4F-53E6-438F-8C32-3EE062CC181E}" type="presParOf" srcId="{D3D8CF63-1A8F-4980-B638-8B43AA519D08}" destId="{415AD7A8-31A1-46C9-8B16-719F2DF504A9}" srcOrd="1" destOrd="0" presId="urn:microsoft.com/office/officeart/2005/8/layout/orgChart1"/>
    <dgm:cxn modelId="{37B566DA-282F-4276-842F-5D72294EC709}" type="presParOf" srcId="{60A59039-56AB-4C37-82A9-F48188A09B95}" destId="{5CB6D980-B1CF-4AF5-B29B-D688511745BB}" srcOrd="1" destOrd="0" presId="urn:microsoft.com/office/officeart/2005/8/layout/orgChart1"/>
    <dgm:cxn modelId="{F5621DC6-A5B7-4423-B5DD-0FFBBC85A322}" type="presParOf" srcId="{5CB6D980-B1CF-4AF5-B29B-D688511745BB}" destId="{46D5412E-B1E6-49B2-BBA8-1F100B2CBCDC}" srcOrd="0" destOrd="0" presId="urn:microsoft.com/office/officeart/2005/8/layout/orgChart1"/>
    <dgm:cxn modelId="{43D924A8-16FC-4E6E-81D3-E2D0FAEB0870}" type="presParOf" srcId="{5CB6D980-B1CF-4AF5-B29B-D688511745BB}" destId="{6CF6DF78-2CE1-4DCD-874E-653B7773BC43}" srcOrd="1" destOrd="0" presId="urn:microsoft.com/office/officeart/2005/8/layout/orgChart1"/>
    <dgm:cxn modelId="{C5EE58C6-A239-48D0-9AD4-3E42C0B7B26C}" type="presParOf" srcId="{6CF6DF78-2CE1-4DCD-874E-653B7773BC43}" destId="{B89010DF-3F40-4F73-AB59-669E21780786}" srcOrd="0" destOrd="0" presId="urn:microsoft.com/office/officeart/2005/8/layout/orgChart1"/>
    <dgm:cxn modelId="{DA4AD6C7-BCD6-4936-899E-A61D9609F38E}" type="presParOf" srcId="{B89010DF-3F40-4F73-AB59-669E21780786}" destId="{9E48BF20-EDEC-4FFC-BFAE-222375073A70}" srcOrd="0" destOrd="0" presId="urn:microsoft.com/office/officeart/2005/8/layout/orgChart1"/>
    <dgm:cxn modelId="{13322664-5177-495D-83CC-0EDEFCBF1EB5}" type="presParOf" srcId="{B89010DF-3F40-4F73-AB59-669E21780786}" destId="{27A82441-C587-4F26-90E5-B5C98658EBF4}" srcOrd="1" destOrd="0" presId="urn:microsoft.com/office/officeart/2005/8/layout/orgChart1"/>
    <dgm:cxn modelId="{889052EE-1386-463F-A228-584E0EE121B5}" type="presParOf" srcId="{6CF6DF78-2CE1-4DCD-874E-653B7773BC43}" destId="{3D30F58B-763C-41A8-940B-D3BF7F8350E6}" srcOrd="1" destOrd="0" presId="urn:microsoft.com/office/officeart/2005/8/layout/orgChart1"/>
    <dgm:cxn modelId="{4B7FFD8B-F893-4259-AAB7-4253E90859F2}" type="presParOf" srcId="{3D30F58B-763C-41A8-940B-D3BF7F8350E6}" destId="{804B748C-F73E-4A32-BAC0-6DAEBB6DDA59}" srcOrd="0" destOrd="0" presId="urn:microsoft.com/office/officeart/2005/8/layout/orgChart1"/>
    <dgm:cxn modelId="{6E6F61CD-CBE0-4BF2-9B8B-49C98599E736}" type="presParOf" srcId="{3D30F58B-763C-41A8-940B-D3BF7F8350E6}" destId="{A63D3198-1331-49CD-BD48-E62B02B191A6}" srcOrd="1" destOrd="0" presId="urn:microsoft.com/office/officeart/2005/8/layout/orgChart1"/>
    <dgm:cxn modelId="{080FEA65-E446-4607-B945-A090DC4FEDFB}" type="presParOf" srcId="{A63D3198-1331-49CD-BD48-E62B02B191A6}" destId="{82D1A764-D342-498F-BA78-59A54065E8C5}" srcOrd="0" destOrd="0" presId="urn:microsoft.com/office/officeart/2005/8/layout/orgChart1"/>
    <dgm:cxn modelId="{70FF8E9D-0961-4EA4-BE3D-96691BE9F756}" type="presParOf" srcId="{82D1A764-D342-498F-BA78-59A54065E8C5}" destId="{05B20479-3984-45AA-8823-B3247C6141B5}" srcOrd="0" destOrd="0" presId="urn:microsoft.com/office/officeart/2005/8/layout/orgChart1"/>
    <dgm:cxn modelId="{F85FF8E0-1EDF-4FE9-95E0-91D5E49B8E43}" type="presParOf" srcId="{82D1A764-D342-498F-BA78-59A54065E8C5}" destId="{794E4B9D-66D7-413B-9018-E4806AA8B523}" srcOrd="1" destOrd="0" presId="urn:microsoft.com/office/officeart/2005/8/layout/orgChart1"/>
    <dgm:cxn modelId="{F10BFF79-E4D9-4687-AA20-A2496C6B03F6}" type="presParOf" srcId="{A63D3198-1331-49CD-BD48-E62B02B191A6}" destId="{2B5A4D82-3EAC-432C-B2B3-1E494446CDE2}" srcOrd="1" destOrd="0" presId="urn:microsoft.com/office/officeart/2005/8/layout/orgChart1"/>
    <dgm:cxn modelId="{022C783F-42C7-459A-ADB1-3FC552CFD32A}" type="presParOf" srcId="{A63D3198-1331-49CD-BD48-E62B02B191A6}" destId="{3680DF06-BD46-49DD-9440-E46CFFC63027}" srcOrd="2" destOrd="0" presId="urn:microsoft.com/office/officeart/2005/8/layout/orgChart1"/>
    <dgm:cxn modelId="{F6A679F3-FDD0-439C-8BD0-B6233774E821}" type="presParOf" srcId="{6CF6DF78-2CE1-4DCD-874E-653B7773BC43}" destId="{6FBF5E16-E57A-4844-A263-C5037B3A7373}" srcOrd="2" destOrd="0" presId="urn:microsoft.com/office/officeart/2005/8/layout/orgChart1"/>
    <dgm:cxn modelId="{A266ED56-3174-47FF-9849-786D6240883E}" type="presParOf" srcId="{60A59039-56AB-4C37-82A9-F48188A09B95}" destId="{46C37B60-9066-4C3E-A411-C58EF8155CF4}" srcOrd="2" destOrd="0" presId="urn:microsoft.com/office/officeart/2005/8/layout/orgChart1"/>
    <dgm:cxn modelId="{623F13C3-0005-412B-9B4D-4B3F1D1BB187}" type="presParOf" srcId="{B55EE5A6-8AC7-4CF3-AF9E-F36A214F8797}" destId="{3B117D19-5EF8-4295-8682-488D4A4897B8}" srcOrd="2" destOrd="0" presId="urn:microsoft.com/office/officeart/2005/8/layout/orgChart1"/>
    <dgm:cxn modelId="{349AF912-8ACD-4CE7-AFE1-E4F6EE3F696F}" type="presParOf" srcId="{0FD06F09-287E-48AA-86FF-B336AB0EC413}" destId="{9CFED1F4-83D1-462E-94BC-68A3D58B5E19}" srcOrd="4" destOrd="0" presId="urn:microsoft.com/office/officeart/2005/8/layout/orgChart1"/>
    <dgm:cxn modelId="{9907FDE9-FAE5-405A-915F-73D2B9DC32D9}" type="presParOf" srcId="{0FD06F09-287E-48AA-86FF-B336AB0EC413}" destId="{08DC781C-248A-4BC0-B495-1B5E11BC7CA4}" srcOrd="5" destOrd="0" presId="urn:microsoft.com/office/officeart/2005/8/layout/orgChart1"/>
    <dgm:cxn modelId="{7CBDB514-816E-410C-8A8D-4B73FE89048C}" type="presParOf" srcId="{08DC781C-248A-4BC0-B495-1B5E11BC7CA4}" destId="{C8F79B7D-A4AF-4AB0-B9D6-434605E337F0}" srcOrd="0" destOrd="0" presId="urn:microsoft.com/office/officeart/2005/8/layout/orgChart1"/>
    <dgm:cxn modelId="{ABCE66D6-6E00-4F63-AEC4-884AD97BE402}" type="presParOf" srcId="{C8F79B7D-A4AF-4AB0-B9D6-434605E337F0}" destId="{113B0939-1CDC-48FA-9F63-1EA04BCA2A32}" srcOrd="0" destOrd="0" presId="urn:microsoft.com/office/officeart/2005/8/layout/orgChart1"/>
    <dgm:cxn modelId="{07A399C9-17BE-47F9-AC4F-B2D47AA9F98F}" type="presParOf" srcId="{C8F79B7D-A4AF-4AB0-B9D6-434605E337F0}" destId="{8FA4586F-8E2D-4908-833E-A2683FDC8C60}" srcOrd="1" destOrd="0" presId="urn:microsoft.com/office/officeart/2005/8/layout/orgChart1"/>
    <dgm:cxn modelId="{D611C051-2BD7-44D0-85EC-7F8D2984236B}" type="presParOf" srcId="{08DC781C-248A-4BC0-B495-1B5E11BC7CA4}" destId="{C28C97F4-403C-402C-985F-B6549EF93474}" srcOrd="1" destOrd="0" presId="urn:microsoft.com/office/officeart/2005/8/layout/orgChart1"/>
    <dgm:cxn modelId="{B6C8A209-3EF7-4AE8-8CF3-D7D2CA94EDD6}" type="presParOf" srcId="{C28C97F4-403C-402C-985F-B6549EF93474}" destId="{24DFCA04-6401-4337-BF27-28A594EFFABF}" srcOrd="0" destOrd="0" presId="urn:microsoft.com/office/officeart/2005/8/layout/orgChart1"/>
    <dgm:cxn modelId="{7B5EE739-42A8-4E31-9F86-09C2C46FA636}" type="presParOf" srcId="{C28C97F4-403C-402C-985F-B6549EF93474}" destId="{298A7C81-421A-4B2B-AC11-E0447E10A747}" srcOrd="1" destOrd="0" presId="urn:microsoft.com/office/officeart/2005/8/layout/orgChart1"/>
    <dgm:cxn modelId="{DBF8183B-C5DB-49B2-8B4C-53C813BB5DC8}" type="presParOf" srcId="{298A7C81-421A-4B2B-AC11-E0447E10A747}" destId="{8AC5E75C-5354-473F-98D6-BA3331EC40EC}" srcOrd="0" destOrd="0" presId="urn:microsoft.com/office/officeart/2005/8/layout/orgChart1"/>
    <dgm:cxn modelId="{FA3EE2BF-DB8A-49CF-9155-75E382D36C0F}" type="presParOf" srcId="{8AC5E75C-5354-473F-98D6-BA3331EC40EC}" destId="{342670F5-0307-4344-B502-26E3B10DD3C2}" srcOrd="0" destOrd="0" presId="urn:microsoft.com/office/officeart/2005/8/layout/orgChart1"/>
    <dgm:cxn modelId="{80136DF2-67C7-45C0-8DF8-E9DE767E5F6F}" type="presParOf" srcId="{8AC5E75C-5354-473F-98D6-BA3331EC40EC}" destId="{FE7D153B-6AF3-4FD4-B96C-A36B1C54DC29}" srcOrd="1" destOrd="0" presId="urn:microsoft.com/office/officeart/2005/8/layout/orgChart1"/>
    <dgm:cxn modelId="{B961B0BA-630A-45B4-A388-7C5F2DD523E6}" type="presParOf" srcId="{298A7C81-421A-4B2B-AC11-E0447E10A747}" destId="{22D2F454-9204-42FD-91E4-1569BCAA53FF}" srcOrd="1" destOrd="0" presId="urn:microsoft.com/office/officeart/2005/8/layout/orgChart1"/>
    <dgm:cxn modelId="{BB70EF99-0C39-49CB-BA68-2AF372DEA5A0}" type="presParOf" srcId="{298A7C81-421A-4B2B-AC11-E0447E10A747}" destId="{5FA9BD27-F77F-4D61-AA88-F8EA9DDAEF46}" srcOrd="2" destOrd="0" presId="urn:microsoft.com/office/officeart/2005/8/layout/orgChart1"/>
    <dgm:cxn modelId="{EAAFE1C7-EF1B-43C0-88C5-80DF77FC7797}" type="presParOf" srcId="{C28C97F4-403C-402C-985F-B6549EF93474}" destId="{7DC652DA-AF20-415C-BA17-8E28C628760B}" srcOrd="2" destOrd="0" presId="urn:microsoft.com/office/officeart/2005/8/layout/orgChart1"/>
    <dgm:cxn modelId="{1F02351E-5659-4367-89C2-16B85C0384C8}" type="presParOf" srcId="{C28C97F4-403C-402C-985F-B6549EF93474}" destId="{A9A7DC34-DB77-4FDE-9032-29473243DC6D}" srcOrd="3" destOrd="0" presId="urn:microsoft.com/office/officeart/2005/8/layout/orgChart1"/>
    <dgm:cxn modelId="{FBA687D4-13C4-4980-9F0D-66349464DD77}" type="presParOf" srcId="{A9A7DC34-DB77-4FDE-9032-29473243DC6D}" destId="{83EE5580-1637-4048-88FE-D76510513C13}" srcOrd="0" destOrd="0" presId="urn:microsoft.com/office/officeart/2005/8/layout/orgChart1"/>
    <dgm:cxn modelId="{7432AE60-4770-4C5B-80CB-1E5CC12B4E1B}" type="presParOf" srcId="{83EE5580-1637-4048-88FE-D76510513C13}" destId="{8E2642E9-8D4C-4E55-AA27-ECAAA697D575}" srcOrd="0" destOrd="0" presId="urn:microsoft.com/office/officeart/2005/8/layout/orgChart1"/>
    <dgm:cxn modelId="{CFA46810-C1ED-4924-8C6C-9D683B410A53}" type="presParOf" srcId="{83EE5580-1637-4048-88FE-D76510513C13}" destId="{130B1412-00AC-41EB-AA22-F2B60593763D}" srcOrd="1" destOrd="0" presId="urn:microsoft.com/office/officeart/2005/8/layout/orgChart1"/>
    <dgm:cxn modelId="{0D485053-3504-4C9D-88CE-9D77770F013E}" type="presParOf" srcId="{A9A7DC34-DB77-4FDE-9032-29473243DC6D}" destId="{E9C3A623-1E84-4F68-8885-CB8EF80E4BD5}" srcOrd="1" destOrd="0" presId="urn:microsoft.com/office/officeart/2005/8/layout/orgChart1"/>
    <dgm:cxn modelId="{FF318044-2C0F-4540-9E5D-E224171EAD08}" type="presParOf" srcId="{A9A7DC34-DB77-4FDE-9032-29473243DC6D}" destId="{F09BBC07-59D1-42D0-9F69-4569F7F5809C}" srcOrd="2" destOrd="0" presId="urn:microsoft.com/office/officeart/2005/8/layout/orgChart1"/>
    <dgm:cxn modelId="{C964D78D-B0D9-4890-B624-E1709934D82D}" type="presParOf" srcId="{08DC781C-248A-4BC0-B495-1B5E11BC7CA4}" destId="{A2D4CE69-2D4D-4F38-92F3-2D75A6139578}" srcOrd="2" destOrd="0" presId="urn:microsoft.com/office/officeart/2005/8/layout/orgChart1"/>
    <dgm:cxn modelId="{DA7B0EEB-1AF7-40E1-8B69-D22F82978DFA}" type="presParOf" srcId="{0FD06F09-287E-48AA-86FF-B336AB0EC413}" destId="{29916944-5E53-4F05-8142-304C1C05B8F9}" srcOrd="6" destOrd="0" presId="urn:microsoft.com/office/officeart/2005/8/layout/orgChart1"/>
    <dgm:cxn modelId="{1AB69814-F6CA-4144-BCFB-222EEAC6BCF8}" type="presParOf" srcId="{0FD06F09-287E-48AA-86FF-B336AB0EC413}" destId="{7D4B7F5F-9277-4AFC-A623-9E14894109E3}" srcOrd="7" destOrd="0" presId="urn:microsoft.com/office/officeart/2005/8/layout/orgChart1"/>
    <dgm:cxn modelId="{94F01B29-975F-4256-9E0E-E6F3408F4E73}" type="presParOf" srcId="{7D4B7F5F-9277-4AFC-A623-9E14894109E3}" destId="{404FAD80-3D01-4A61-B9A3-F13207C6B742}" srcOrd="0" destOrd="0" presId="urn:microsoft.com/office/officeart/2005/8/layout/orgChart1"/>
    <dgm:cxn modelId="{BA322F0C-F82C-4E91-9693-D887509B7F9A}" type="presParOf" srcId="{404FAD80-3D01-4A61-B9A3-F13207C6B742}" destId="{4BB1A64E-F392-4F00-A55B-086DAA63812A}" srcOrd="0" destOrd="0" presId="urn:microsoft.com/office/officeart/2005/8/layout/orgChart1"/>
    <dgm:cxn modelId="{28AD1DDE-CA84-4B2A-AC98-5A0E65FFE726}" type="presParOf" srcId="{404FAD80-3D01-4A61-B9A3-F13207C6B742}" destId="{AEDE6F51-C7A6-4EF0-8615-A69259495732}" srcOrd="1" destOrd="0" presId="urn:microsoft.com/office/officeart/2005/8/layout/orgChart1"/>
    <dgm:cxn modelId="{37EDBB4F-EA4B-4446-A5F3-9A55F585980F}" type="presParOf" srcId="{7D4B7F5F-9277-4AFC-A623-9E14894109E3}" destId="{253C7D7F-8524-48F1-BC07-16E7D34519BD}" srcOrd="1" destOrd="0" presId="urn:microsoft.com/office/officeart/2005/8/layout/orgChart1"/>
    <dgm:cxn modelId="{00D85EF6-233F-4E4B-B9E6-1500430E891E}" type="presParOf" srcId="{253C7D7F-8524-48F1-BC07-16E7D34519BD}" destId="{4D312D90-FF46-4439-8BC8-619BA6097909}" srcOrd="0" destOrd="0" presId="urn:microsoft.com/office/officeart/2005/8/layout/orgChart1"/>
    <dgm:cxn modelId="{D3E7757E-6EE1-4E90-9278-FE6709866577}" type="presParOf" srcId="{253C7D7F-8524-48F1-BC07-16E7D34519BD}" destId="{0A26EB9B-B8D0-44E5-B131-A045C130F087}" srcOrd="1" destOrd="0" presId="urn:microsoft.com/office/officeart/2005/8/layout/orgChart1"/>
    <dgm:cxn modelId="{72BB2844-5D8C-46F6-8F13-743446B3D1F3}" type="presParOf" srcId="{0A26EB9B-B8D0-44E5-B131-A045C130F087}" destId="{91F45491-CBBA-4506-95F6-F454A91E4D5A}" srcOrd="0" destOrd="0" presId="urn:microsoft.com/office/officeart/2005/8/layout/orgChart1"/>
    <dgm:cxn modelId="{9F459C1B-DEBD-4540-BFBE-88DB6CC2B7EF}" type="presParOf" srcId="{91F45491-CBBA-4506-95F6-F454A91E4D5A}" destId="{BFAA5651-4BCD-42C7-8E09-4D0C03FCF079}" srcOrd="0" destOrd="0" presId="urn:microsoft.com/office/officeart/2005/8/layout/orgChart1"/>
    <dgm:cxn modelId="{385F4219-D965-4F3D-A3E1-C23A2BF73E0A}" type="presParOf" srcId="{91F45491-CBBA-4506-95F6-F454A91E4D5A}" destId="{5B83D94E-C015-44BA-A7A7-8AC47965BC29}" srcOrd="1" destOrd="0" presId="urn:microsoft.com/office/officeart/2005/8/layout/orgChart1"/>
    <dgm:cxn modelId="{65675DEE-1AAA-4234-9843-0DA5583FDD53}" type="presParOf" srcId="{0A26EB9B-B8D0-44E5-B131-A045C130F087}" destId="{7D3E78BD-0ED6-4A27-B4D2-955E98C968B3}" srcOrd="1" destOrd="0" presId="urn:microsoft.com/office/officeart/2005/8/layout/orgChart1"/>
    <dgm:cxn modelId="{284D5C50-8407-46D0-A807-B7953D2E287D}" type="presParOf" srcId="{7D3E78BD-0ED6-4A27-B4D2-955E98C968B3}" destId="{B626B739-6408-4189-9E4F-5C26C93C17C4}" srcOrd="0" destOrd="0" presId="urn:microsoft.com/office/officeart/2005/8/layout/orgChart1"/>
    <dgm:cxn modelId="{6C5BAF3B-614E-4086-964B-3A2360632F21}" type="presParOf" srcId="{7D3E78BD-0ED6-4A27-B4D2-955E98C968B3}" destId="{60B6FED9-F244-4F82-B506-FB9C61C11452}" srcOrd="1" destOrd="0" presId="urn:microsoft.com/office/officeart/2005/8/layout/orgChart1"/>
    <dgm:cxn modelId="{6F8C7961-AC32-4B7D-8500-FCFA8D9C98AD}" type="presParOf" srcId="{60B6FED9-F244-4F82-B506-FB9C61C11452}" destId="{791C0AC6-4E15-404F-84C4-EA85B0605BFD}" srcOrd="0" destOrd="0" presId="urn:microsoft.com/office/officeart/2005/8/layout/orgChart1"/>
    <dgm:cxn modelId="{908CAEE8-C5EB-467D-9B16-AE77FC6C80B6}" type="presParOf" srcId="{791C0AC6-4E15-404F-84C4-EA85B0605BFD}" destId="{3A0D00D9-2657-4D5E-B2AE-C70997CA595A}" srcOrd="0" destOrd="0" presId="urn:microsoft.com/office/officeart/2005/8/layout/orgChart1"/>
    <dgm:cxn modelId="{D6CBED8C-ADF4-4023-B891-010E45964E46}" type="presParOf" srcId="{791C0AC6-4E15-404F-84C4-EA85B0605BFD}" destId="{E0E40137-756E-41B8-AB3C-D429D7EBB450}" srcOrd="1" destOrd="0" presId="urn:microsoft.com/office/officeart/2005/8/layout/orgChart1"/>
    <dgm:cxn modelId="{629B1A6A-8408-4644-9D02-8E7291F3A16A}" type="presParOf" srcId="{60B6FED9-F244-4F82-B506-FB9C61C11452}" destId="{B9BF6C6F-C568-4B25-9DD7-F926905BE5BD}" srcOrd="1" destOrd="0" presId="urn:microsoft.com/office/officeart/2005/8/layout/orgChart1"/>
    <dgm:cxn modelId="{AACBA47C-D67A-475D-87E1-3FB80FE02469}" type="presParOf" srcId="{B9BF6C6F-C568-4B25-9DD7-F926905BE5BD}" destId="{8A81A3DF-1BD7-47DF-AA1B-52544B72C43F}" srcOrd="0" destOrd="0" presId="urn:microsoft.com/office/officeart/2005/8/layout/orgChart1"/>
    <dgm:cxn modelId="{5138AE5A-1481-4564-9C73-0AE8FE3836F2}" type="presParOf" srcId="{B9BF6C6F-C568-4B25-9DD7-F926905BE5BD}" destId="{9A5ADADC-2E3B-43B2-B5B7-502307545CAE}" srcOrd="1" destOrd="0" presId="urn:microsoft.com/office/officeart/2005/8/layout/orgChart1"/>
    <dgm:cxn modelId="{CF8EB8C1-3AFB-4C2F-A2CA-3C318B15DCB5}" type="presParOf" srcId="{9A5ADADC-2E3B-43B2-B5B7-502307545CAE}" destId="{B037568C-5499-4781-A9BE-AD5B1C1D1EBE}" srcOrd="0" destOrd="0" presId="urn:microsoft.com/office/officeart/2005/8/layout/orgChart1"/>
    <dgm:cxn modelId="{FE2239B1-D6F5-4CC4-9794-7B5BCBAB7236}" type="presParOf" srcId="{B037568C-5499-4781-A9BE-AD5B1C1D1EBE}" destId="{FCA4D6F1-8292-4D38-A498-F44E5C4C3AF6}" srcOrd="0" destOrd="0" presId="urn:microsoft.com/office/officeart/2005/8/layout/orgChart1"/>
    <dgm:cxn modelId="{E2CCDAF9-517D-4709-B42B-CB8991575585}" type="presParOf" srcId="{B037568C-5499-4781-A9BE-AD5B1C1D1EBE}" destId="{A6763382-94BE-4025-9A1F-E1AEFE6C4C60}" srcOrd="1" destOrd="0" presId="urn:microsoft.com/office/officeart/2005/8/layout/orgChart1"/>
    <dgm:cxn modelId="{A507F225-7939-44F4-87CC-FA7C4B0D6989}" type="presParOf" srcId="{9A5ADADC-2E3B-43B2-B5B7-502307545CAE}" destId="{884FC815-7087-45A7-83AE-4FDEC532E7DB}" srcOrd="1" destOrd="0" presId="urn:microsoft.com/office/officeart/2005/8/layout/orgChart1"/>
    <dgm:cxn modelId="{166BAEB1-E2EC-471E-B28F-8E6CE559AE22}" type="presParOf" srcId="{884FC815-7087-45A7-83AE-4FDEC532E7DB}" destId="{2970512A-7228-4940-9949-EB154B86B620}" srcOrd="0" destOrd="0" presId="urn:microsoft.com/office/officeart/2005/8/layout/orgChart1"/>
    <dgm:cxn modelId="{45B0B04D-74F6-45B2-AD01-4F5D5CC6C8E4}" type="presParOf" srcId="{884FC815-7087-45A7-83AE-4FDEC532E7DB}" destId="{6DFAD1ED-EFD6-40C9-82CD-79A4FEFFF3E2}" srcOrd="1" destOrd="0" presId="urn:microsoft.com/office/officeart/2005/8/layout/orgChart1"/>
    <dgm:cxn modelId="{62C2B79E-88E8-401B-8241-A080DB6EB5C8}" type="presParOf" srcId="{6DFAD1ED-EFD6-40C9-82CD-79A4FEFFF3E2}" destId="{5BFB4CBD-D52D-4B65-9A77-04963CE19A90}" srcOrd="0" destOrd="0" presId="urn:microsoft.com/office/officeart/2005/8/layout/orgChart1"/>
    <dgm:cxn modelId="{131D55A5-4815-49C9-9F58-111EDB0B82AC}" type="presParOf" srcId="{5BFB4CBD-D52D-4B65-9A77-04963CE19A90}" destId="{23E07B5C-C01B-44DC-AE40-8E7797B9BCDC}" srcOrd="0" destOrd="0" presId="urn:microsoft.com/office/officeart/2005/8/layout/orgChart1"/>
    <dgm:cxn modelId="{B1C9D00F-A457-4B91-93D4-AECB7A2B19CC}" type="presParOf" srcId="{5BFB4CBD-D52D-4B65-9A77-04963CE19A90}" destId="{0AFD4DAE-9D87-4C10-ABA9-85DED8D679E4}" srcOrd="1" destOrd="0" presId="urn:microsoft.com/office/officeart/2005/8/layout/orgChart1"/>
    <dgm:cxn modelId="{5C3AD1D1-90C6-4206-84A3-EE0B58177724}" type="presParOf" srcId="{6DFAD1ED-EFD6-40C9-82CD-79A4FEFFF3E2}" destId="{1B4B34FF-B40D-48C3-8055-9BCC17FEB31B}" srcOrd="1" destOrd="0" presId="urn:microsoft.com/office/officeart/2005/8/layout/orgChart1"/>
    <dgm:cxn modelId="{8AE204CA-4805-44C0-8F0E-BA50948C013B}" type="presParOf" srcId="{6DFAD1ED-EFD6-40C9-82CD-79A4FEFFF3E2}" destId="{76BB70F9-2011-486F-AFD1-50BCD47BCDEE}" srcOrd="2" destOrd="0" presId="urn:microsoft.com/office/officeart/2005/8/layout/orgChart1"/>
    <dgm:cxn modelId="{6ECDBBD9-411F-427A-9C2C-E6629ED58F09}" type="presParOf" srcId="{9A5ADADC-2E3B-43B2-B5B7-502307545CAE}" destId="{5E2373FD-B8D0-40C1-80EB-7DA1E592E0D3}" srcOrd="2" destOrd="0" presId="urn:microsoft.com/office/officeart/2005/8/layout/orgChart1"/>
    <dgm:cxn modelId="{88203D20-D8DD-45D3-AAB4-8D8CEA022E53}" type="presParOf" srcId="{60B6FED9-F244-4F82-B506-FB9C61C11452}" destId="{9FA2004A-2455-4BBA-AE37-8B412E5AD945}" srcOrd="2" destOrd="0" presId="urn:microsoft.com/office/officeart/2005/8/layout/orgChart1"/>
    <dgm:cxn modelId="{0732CDB6-A24B-49BF-8F0F-D3DC9A4823D5}" type="presParOf" srcId="{0A26EB9B-B8D0-44E5-B131-A045C130F087}" destId="{612FB88B-AD08-49B4-8CE4-673AE27BE33A}" srcOrd="2" destOrd="0" presId="urn:microsoft.com/office/officeart/2005/8/layout/orgChart1"/>
    <dgm:cxn modelId="{E2055A69-394E-477E-931E-0689BF8990C9}" type="presParOf" srcId="{7D4B7F5F-9277-4AFC-A623-9E14894109E3}" destId="{0F4B1003-233F-4CE8-8E09-78F9878A8EF5}" srcOrd="2" destOrd="0" presId="urn:microsoft.com/office/officeart/2005/8/layout/orgChart1"/>
    <dgm:cxn modelId="{DBE55D11-FBAD-4785-9D6A-22BEDE8F4B98}" type="presParOf" srcId="{6883D759-0062-4E3E-919B-3CBC468C308D}" destId="{AB1D2D74-CBE0-4FB3-A4A8-BA64548779D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F34428-D2B0-4F72-9AFC-7B7D46F14BFC}"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zh-TW" altLang="en-US"/>
        </a:p>
      </dgm:t>
    </dgm:pt>
    <dgm:pt modelId="{102CC8A3-6054-4B86-8368-6ED74B7F28C8}">
      <dgm:prSet phldrT="[文字]"/>
      <dgm:spPr/>
      <dgm:t>
        <a:bodyPr/>
        <a:lstStyle/>
        <a:p>
          <a:r>
            <a:rPr lang="en-US" dirty="0" smtClean="0"/>
            <a:t>Book 5 Lesson 4 (Kang </a:t>
          </a:r>
          <a:r>
            <a:rPr lang="en-US" dirty="0" err="1" smtClean="0"/>
            <a:t>Hsuan</a:t>
          </a:r>
          <a:r>
            <a:rPr lang="en-US" dirty="0" smtClean="0"/>
            <a:t> Publishing)</a:t>
          </a:r>
          <a:endParaRPr lang="zh-TW" altLang="en-US" dirty="0"/>
        </a:p>
      </dgm:t>
    </dgm:pt>
    <dgm:pt modelId="{65CBBFC1-00AD-4A35-BF3C-92143EE5CFFA}" type="parTrans" cxnId="{94F374EE-3F77-442D-ACFE-4AADCEF93B79}">
      <dgm:prSet/>
      <dgm:spPr/>
      <dgm:t>
        <a:bodyPr/>
        <a:lstStyle/>
        <a:p>
          <a:endParaRPr lang="zh-TW" altLang="en-US"/>
        </a:p>
      </dgm:t>
    </dgm:pt>
    <dgm:pt modelId="{99C26079-DFA9-4B90-A569-ABDEBD86AF5F}" type="sibTrans" cxnId="{94F374EE-3F77-442D-ACFE-4AADCEF93B79}">
      <dgm:prSet/>
      <dgm:spPr/>
      <dgm:t>
        <a:bodyPr/>
        <a:lstStyle/>
        <a:p>
          <a:endParaRPr lang="zh-TW" altLang="en-US"/>
        </a:p>
      </dgm:t>
    </dgm:pt>
    <dgm:pt modelId="{4E9B1E3D-E6AC-411B-BC65-077446F0166B}">
      <dgm:prSet phldrT="[文字]"/>
      <dgm:spPr/>
      <dgm:t>
        <a:bodyPr/>
        <a:lstStyle/>
        <a:p>
          <a:r>
            <a:rPr lang="en-US" altLang="zh-TW" dirty="0" smtClean="0"/>
            <a:t>Vocabulary</a:t>
          </a:r>
          <a:endParaRPr lang="zh-TW" altLang="en-US" dirty="0"/>
        </a:p>
      </dgm:t>
    </dgm:pt>
    <dgm:pt modelId="{32F33F83-9E72-4F5E-97BF-A23BA160E6B9}" type="parTrans" cxnId="{F6EC5673-02DB-4939-A2A8-01A0859B48F4}">
      <dgm:prSet/>
      <dgm:spPr/>
      <dgm:t>
        <a:bodyPr/>
        <a:lstStyle/>
        <a:p>
          <a:endParaRPr lang="zh-TW" altLang="en-US"/>
        </a:p>
      </dgm:t>
    </dgm:pt>
    <dgm:pt modelId="{13AFE38E-9E0C-40E3-852F-892231A7A568}" type="sibTrans" cxnId="{F6EC5673-02DB-4939-A2A8-01A0859B48F4}">
      <dgm:prSet/>
      <dgm:spPr/>
      <dgm:t>
        <a:bodyPr/>
        <a:lstStyle/>
        <a:p>
          <a:endParaRPr lang="zh-TW" altLang="en-US"/>
        </a:p>
      </dgm:t>
    </dgm:pt>
    <dgm:pt modelId="{0D04414D-8E56-426E-A258-2DDE07A6417B}">
      <dgm:prSet phldrT="[文字]"/>
      <dgm:spPr/>
      <dgm:t>
        <a:bodyPr/>
        <a:lstStyle/>
        <a:p>
          <a:r>
            <a:rPr lang="zh-TW" altLang="en-US" dirty="0" smtClean="0"/>
            <a:t>利用</a:t>
          </a:r>
          <a:r>
            <a:rPr lang="en-US" altLang="zh-TW" dirty="0" smtClean="0"/>
            <a:t>”vocabulary wizard” </a:t>
          </a:r>
          <a:r>
            <a:rPr lang="zh-TW" altLang="en-US" dirty="0" smtClean="0"/>
            <a:t>學習單，分組利用本課單字造句</a:t>
          </a:r>
          <a:endParaRPr lang="zh-TW" altLang="en-US" dirty="0"/>
        </a:p>
      </dgm:t>
    </dgm:pt>
    <dgm:pt modelId="{3F8170F8-BE87-40C4-B337-2FE248AA161B}" type="parTrans" cxnId="{344EB4D6-1B87-4210-89AC-3949FE2A0529}">
      <dgm:prSet/>
      <dgm:spPr/>
      <dgm:t>
        <a:bodyPr/>
        <a:lstStyle/>
        <a:p>
          <a:endParaRPr lang="zh-TW" altLang="en-US"/>
        </a:p>
      </dgm:t>
    </dgm:pt>
    <dgm:pt modelId="{03BF12A1-C49C-4912-8EB9-72C9ABFFDC3A}" type="sibTrans" cxnId="{344EB4D6-1B87-4210-89AC-3949FE2A0529}">
      <dgm:prSet/>
      <dgm:spPr/>
      <dgm:t>
        <a:bodyPr/>
        <a:lstStyle/>
        <a:p>
          <a:endParaRPr lang="zh-TW" altLang="en-US"/>
        </a:p>
      </dgm:t>
    </dgm:pt>
    <dgm:pt modelId="{75914DF7-47FB-4EE7-8EAC-5815935D96D4}">
      <dgm:prSet phldrT="[文字]"/>
      <dgm:spPr/>
      <dgm:t>
        <a:bodyPr/>
        <a:lstStyle/>
        <a:p>
          <a:r>
            <a:rPr lang="zh-TW" altLang="en-US" dirty="0" smtClean="0"/>
            <a:t>各組創造的句子，經老師訂正後，即為評量單字學習成果的工具</a:t>
          </a:r>
          <a:r>
            <a:rPr lang="en-US" altLang="zh-TW" dirty="0" smtClean="0"/>
            <a:t>—</a:t>
          </a:r>
          <a:r>
            <a:rPr lang="zh-TW" altLang="en-US" dirty="0" smtClean="0"/>
            <a:t>試題</a:t>
          </a:r>
          <a:endParaRPr lang="en-US" altLang="zh-TW" dirty="0" smtClean="0"/>
        </a:p>
      </dgm:t>
    </dgm:pt>
    <dgm:pt modelId="{EDB8967D-233A-4E47-BEBB-BDEFD44BEF05}" type="parTrans" cxnId="{5D3085F3-7807-439E-A1C3-C0543D947417}">
      <dgm:prSet/>
      <dgm:spPr/>
      <dgm:t>
        <a:bodyPr/>
        <a:lstStyle/>
        <a:p>
          <a:endParaRPr lang="zh-TW" altLang="en-US"/>
        </a:p>
      </dgm:t>
    </dgm:pt>
    <dgm:pt modelId="{99E072FC-5F19-49F2-9E72-24E6DC3FC9E6}" type="sibTrans" cxnId="{5D3085F3-7807-439E-A1C3-C0543D947417}">
      <dgm:prSet/>
      <dgm:spPr/>
      <dgm:t>
        <a:bodyPr/>
        <a:lstStyle/>
        <a:p>
          <a:endParaRPr lang="zh-TW" altLang="en-US"/>
        </a:p>
      </dgm:t>
    </dgm:pt>
    <dgm:pt modelId="{9CF05BEA-BA24-4BBC-8832-F589DFE7423F}">
      <dgm:prSet phldrT="[文字]"/>
      <dgm:spPr/>
      <dgm:t>
        <a:bodyPr/>
        <a:lstStyle/>
        <a:p>
          <a:r>
            <a:rPr lang="en-US" altLang="zh-TW" dirty="0" smtClean="0"/>
            <a:t>Grammar</a:t>
          </a:r>
          <a:endParaRPr lang="zh-TW" altLang="en-US" dirty="0"/>
        </a:p>
      </dgm:t>
    </dgm:pt>
    <dgm:pt modelId="{D5EAC49B-5398-4498-B99C-CBFBB1B6F017}" type="parTrans" cxnId="{6A9F8869-9FF8-471C-BC93-799B83C770C7}">
      <dgm:prSet/>
      <dgm:spPr/>
      <dgm:t>
        <a:bodyPr/>
        <a:lstStyle/>
        <a:p>
          <a:endParaRPr lang="zh-TW" altLang="en-US"/>
        </a:p>
      </dgm:t>
    </dgm:pt>
    <dgm:pt modelId="{9E3D25DF-563B-4672-96B0-39E7A5521597}" type="sibTrans" cxnId="{6A9F8869-9FF8-471C-BC93-799B83C770C7}">
      <dgm:prSet/>
      <dgm:spPr/>
      <dgm:t>
        <a:bodyPr/>
        <a:lstStyle/>
        <a:p>
          <a:endParaRPr lang="zh-TW" altLang="en-US"/>
        </a:p>
      </dgm:t>
    </dgm:pt>
    <dgm:pt modelId="{BAA342A5-54E2-4F49-871F-368213726A5D}">
      <dgm:prSet phldrT="[文字]"/>
      <dgm:spPr/>
      <dgm:t>
        <a:bodyPr/>
        <a:lstStyle/>
        <a:p>
          <a:r>
            <a:rPr lang="en-US" altLang="zh-TW" dirty="0" smtClean="0"/>
            <a:t>Present Perfect Tense(</a:t>
          </a:r>
          <a:r>
            <a:rPr lang="zh-TW" altLang="en-US" dirty="0" smtClean="0"/>
            <a:t>現在完成式</a:t>
          </a:r>
          <a:r>
            <a:rPr lang="en-US" altLang="zh-TW" dirty="0" smtClean="0"/>
            <a:t>)</a:t>
          </a:r>
          <a:endParaRPr lang="zh-TW" altLang="en-US" dirty="0"/>
        </a:p>
      </dgm:t>
    </dgm:pt>
    <dgm:pt modelId="{5F548ECB-60A9-4F7D-B200-F3E06276744B}" type="parTrans" cxnId="{4BE81F24-E545-43C2-8098-D54B169CB2BB}">
      <dgm:prSet/>
      <dgm:spPr/>
      <dgm:t>
        <a:bodyPr/>
        <a:lstStyle/>
        <a:p>
          <a:endParaRPr lang="zh-TW" altLang="en-US"/>
        </a:p>
      </dgm:t>
    </dgm:pt>
    <dgm:pt modelId="{97A8F852-285E-492E-ABC8-4F9A8BB71D8E}" type="sibTrans" cxnId="{4BE81F24-E545-43C2-8098-D54B169CB2BB}">
      <dgm:prSet/>
      <dgm:spPr/>
      <dgm:t>
        <a:bodyPr/>
        <a:lstStyle/>
        <a:p>
          <a:endParaRPr lang="zh-TW" altLang="en-US"/>
        </a:p>
      </dgm:t>
    </dgm:pt>
    <dgm:pt modelId="{50A25B0F-ACDA-408A-84E5-779CCABAD055}">
      <dgm:prSet/>
      <dgm:spPr/>
      <dgm:t>
        <a:bodyPr/>
        <a:lstStyle/>
        <a:p>
          <a:r>
            <a:rPr lang="en-US" dirty="0" smtClean="0"/>
            <a:t>Dialogue : Mrs. Chen Has Wanted To Visit London</a:t>
          </a:r>
          <a:endParaRPr lang="zh-TW" dirty="0"/>
        </a:p>
      </dgm:t>
    </dgm:pt>
    <dgm:pt modelId="{0E2A6EAE-FBB3-4424-81D6-DA89AA74F0F7}" type="parTrans" cxnId="{C9F53C06-FD97-4DF5-9376-1C1B7411D1C3}">
      <dgm:prSet/>
      <dgm:spPr/>
      <dgm:t>
        <a:bodyPr/>
        <a:lstStyle/>
        <a:p>
          <a:endParaRPr lang="zh-TW" altLang="en-US"/>
        </a:p>
      </dgm:t>
    </dgm:pt>
    <dgm:pt modelId="{4985CB87-1E36-4CF6-AECD-F7A28364B4BF}" type="sibTrans" cxnId="{C9F53C06-FD97-4DF5-9376-1C1B7411D1C3}">
      <dgm:prSet/>
      <dgm:spPr/>
      <dgm:t>
        <a:bodyPr/>
        <a:lstStyle/>
        <a:p>
          <a:endParaRPr lang="zh-TW" altLang="en-US"/>
        </a:p>
      </dgm:t>
    </dgm:pt>
    <dgm:pt modelId="{79CB4807-683E-4C19-9AC2-68C9946E5519}">
      <dgm:prSet/>
      <dgm:spPr/>
      <dgm:t>
        <a:bodyPr/>
        <a:lstStyle/>
        <a:p>
          <a:r>
            <a:rPr lang="en-US" dirty="0" smtClean="0"/>
            <a:t>Reading: A Serious Problem—Missing Teenagers</a:t>
          </a:r>
          <a:endParaRPr lang="zh-TW" altLang="en-US" dirty="0"/>
        </a:p>
      </dgm:t>
    </dgm:pt>
    <dgm:pt modelId="{5F436487-9B9C-4CA3-9CC6-85941A4AA8CE}" type="parTrans" cxnId="{EBE54CA0-2D61-4031-85A1-C0E8685BB4C5}">
      <dgm:prSet/>
      <dgm:spPr/>
      <dgm:t>
        <a:bodyPr/>
        <a:lstStyle/>
        <a:p>
          <a:endParaRPr lang="zh-TW" altLang="en-US"/>
        </a:p>
      </dgm:t>
    </dgm:pt>
    <dgm:pt modelId="{C22EA0A5-E2D0-46A4-83A8-8EA119C3694E}" type="sibTrans" cxnId="{EBE54CA0-2D61-4031-85A1-C0E8685BB4C5}">
      <dgm:prSet/>
      <dgm:spPr/>
      <dgm:t>
        <a:bodyPr/>
        <a:lstStyle/>
        <a:p>
          <a:endParaRPr lang="zh-TW" altLang="en-US"/>
        </a:p>
      </dgm:t>
    </dgm:pt>
    <dgm:pt modelId="{4BFEF92C-03E2-411C-864D-79785DBBEEC1}">
      <dgm:prSet/>
      <dgm:spPr/>
      <dgm:t>
        <a:bodyPr/>
        <a:lstStyle/>
        <a:p>
          <a:r>
            <a:rPr lang="zh-TW" altLang="en-US" dirty="0" smtClean="0"/>
            <a:t>以電影</a:t>
          </a:r>
          <a:r>
            <a:rPr lang="en-US" altLang="zh-TW" dirty="0" smtClean="0"/>
            <a:t>”</a:t>
          </a:r>
          <a:r>
            <a:rPr lang="zh-TW" altLang="en-US" dirty="0" smtClean="0"/>
            <a:t>海角七號</a:t>
          </a:r>
          <a:r>
            <a:rPr lang="en-US" altLang="zh-TW" dirty="0" smtClean="0"/>
            <a:t>”</a:t>
          </a:r>
          <a:r>
            <a:rPr lang="zh-TW" altLang="en-US" dirty="0" smtClean="0"/>
            <a:t>為背景，利用簡報，提供文法運用情境</a:t>
          </a:r>
          <a:endParaRPr lang="zh-TW" altLang="en-US" dirty="0"/>
        </a:p>
      </dgm:t>
    </dgm:pt>
    <dgm:pt modelId="{B0254374-8450-46A6-825D-3C70B1B92E6B}" type="parTrans" cxnId="{3451C824-EF99-4F98-AAA1-AB259D4DC79A}">
      <dgm:prSet/>
      <dgm:spPr/>
      <dgm:t>
        <a:bodyPr/>
        <a:lstStyle/>
        <a:p>
          <a:endParaRPr lang="zh-TW" altLang="en-US"/>
        </a:p>
      </dgm:t>
    </dgm:pt>
    <dgm:pt modelId="{A611CC24-B131-4C1E-B36D-6755A2398B29}" type="sibTrans" cxnId="{3451C824-EF99-4F98-AAA1-AB259D4DC79A}">
      <dgm:prSet/>
      <dgm:spPr/>
      <dgm:t>
        <a:bodyPr/>
        <a:lstStyle/>
        <a:p>
          <a:endParaRPr lang="zh-TW" altLang="en-US"/>
        </a:p>
      </dgm:t>
    </dgm:pt>
    <dgm:pt modelId="{CF51A05D-BDFC-43E6-98A9-FBC254E3815C}">
      <dgm:prSet/>
      <dgm:spPr/>
      <dgm:t>
        <a:bodyPr/>
        <a:lstStyle/>
        <a:p>
          <a:r>
            <a:rPr lang="zh-TW" altLang="en-US" dirty="0" smtClean="0"/>
            <a:t>先分組以</a:t>
          </a:r>
          <a:r>
            <a:rPr lang="en-US" altLang="zh-TW" dirty="0" smtClean="0">
              <a:hlinkClick xmlns:r="http://schemas.openxmlformats.org/officeDocument/2006/relationships" r:id="rId1" action="ppaction://hlinkfile"/>
            </a:rPr>
            <a:t>”Provoke your thoughts”</a:t>
          </a:r>
          <a:r>
            <a:rPr lang="zh-TW" altLang="en-US" dirty="0" smtClean="0">
              <a:hlinkClick xmlns:r="http://schemas.openxmlformats.org/officeDocument/2006/relationships" r:id="rId1" action="ppaction://hlinkfile"/>
            </a:rPr>
            <a:t>學習單</a:t>
          </a:r>
          <a:r>
            <a:rPr lang="zh-TW" altLang="en-US" dirty="0" smtClean="0"/>
            <a:t>，試著選定電影中的兩位角色發聲，接著由同學獨立完成學習單</a:t>
          </a:r>
          <a:endParaRPr lang="zh-TW" altLang="en-US" dirty="0"/>
        </a:p>
      </dgm:t>
    </dgm:pt>
    <dgm:pt modelId="{A2775ABB-7701-4874-9DFF-E01DC72225CA}" type="parTrans" cxnId="{5D2E7242-79ED-4518-8194-853E6D7BEEA8}">
      <dgm:prSet/>
      <dgm:spPr/>
      <dgm:t>
        <a:bodyPr/>
        <a:lstStyle/>
        <a:p>
          <a:endParaRPr lang="zh-TW" altLang="en-US"/>
        </a:p>
      </dgm:t>
    </dgm:pt>
    <dgm:pt modelId="{F3A7931C-B2E2-4091-B51B-02A0A6AD881F}" type="sibTrans" cxnId="{5D2E7242-79ED-4518-8194-853E6D7BEEA8}">
      <dgm:prSet/>
      <dgm:spPr/>
      <dgm:t>
        <a:bodyPr/>
        <a:lstStyle/>
        <a:p>
          <a:endParaRPr lang="zh-TW" altLang="en-US"/>
        </a:p>
      </dgm:t>
    </dgm:pt>
    <dgm:pt modelId="{6377B6A5-E929-45D3-ACA0-4A61D75230A2}">
      <dgm:prSet/>
      <dgm:spPr/>
      <dgm:t>
        <a:bodyPr/>
        <a:lstStyle/>
        <a:p>
          <a:r>
            <a:rPr lang="zh-TW" altLang="en-US" dirty="0" smtClean="0"/>
            <a:t>讓學生以</a:t>
          </a:r>
          <a:r>
            <a:rPr lang="en-US" dirty="0" smtClean="0">
              <a:hlinkClick xmlns:r="http://schemas.openxmlformats.org/officeDocument/2006/relationships" r:id="rId2" action="ppaction://hlinkfile"/>
            </a:rPr>
            <a:t>complete the paragraphs</a:t>
          </a:r>
          <a:r>
            <a:rPr lang="en-US" altLang="zh-TW" dirty="0" smtClean="0"/>
            <a:t>”</a:t>
          </a:r>
          <a:r>
            <a:rPr lang="zh-TW" altLang="en-US" dirty="0" smtClean="0"/>
            <a:t>完成段落，快速檢核學習成果</a:t>
          </a:r>
          <a:endParaRPr lang="zh-TW" altLang="en-US" dirty="0"/>
        </a:p>
      </dgm:t>
    </dgm:pt>
    <dgm:pt modelId="{175C516B-0F6B-4D5B-817E-985C3C40129D}" type="parTrans" cxnId="{54ABA854-032C-4CB6-84D7-F180F68706E0}">
      <dgm:prSet/>
      <dgm:spPr/>
      <dgm:t>
        <a:bodyPr/>
        <a:lstStyle/>
        <a:p>
          <a:endParaRPr lang="zh-TW" altLang="en-US"/>
        </a:p>
      </dgm:t>
    </dgm:pt>
    <dgm:pt modelId="{66BDBA23-6081-4CF1-A343-C16516831E75}" type="sibTrans" cxnId="{54ABA854-032C-4CB6-84D7-F180F68706E0}">
      <dgm:prSet/>
      <dgm:spPr/>
      <dgm:t>
        <a:bodyPr/>
        <a:lstStyle/>
        <a:p>
          <a:endParaRPr lang="zh-TW" altLang="en-US"/>
        </a:p>
      </dgm:t>
    </dgm:pt>
    <dgm:pt modelId="{2D096804-A841-41A4-A45E-5584F5FCBCAE}" type="asst">
      <dgm:prSet/>
      <dgm:spPr/>
      <dgm:t>
        <a:bodyPr/>
        <a:lstStyle/>
        <a:p>
          <a:r>
            <a:rPr lang="en-US" altLang="zh-TW" dirty="0" smtClean="0"/>
            <a:t>Brainstorming</a:t>
          </a:r>
          <a:br>
            <a:rPr lang="en-US" altLang="zh-TW" dirty="0" smtClean="0"/>
          </a:br>
          <a:r>
            <a:rPr lang="zh-TW" altLang="en-US" dirty="0" smtClean="0"/>
            <a:t>小組討論</a:t>
          </a:r>
          <a:r>
            <a:rPr lang="en-US" altLang="zh-TW" dirty="0" smtClean="0"/>
            <a:t>:</a:t>
          </a:r>
          <a:r>
            <a:rPr lang="zh-TW" altLang="en-US" dirty="0" smtClean="0"/>
            <a:t>逃家</a:t>
          </a:r>
          <a:endParaRPr lang="en-US" altLang="zh-TW" dirty="0" smtClean="0"/>
        </a:p>
      </dgm:t>
    </dgm:pt>
    <dgm:pt modelId="{50EEA074-FB4B-4F90-9127-EDD0F3A7C363}" type="parTrans" cxnId="{C4D23CC0-DBC3-4B8B-A682-8906617E3E75}">
      <dgm:prSet/>
      <dgm:spPr/>
      <dgm:t>
        <a:bodyPr/>
        <a:lstStyle/>
        <a:p>
          <a:endParaRPr lang="zh-TW" altLang="en-US"/>
        </a:p>
      </dgm:t>
    </dgm:pt>
    <dgm:pt modelId="{33A898DD-1426-42F8-AB49-042021C806A0}" type="sibTrans" cxnId="{C4D23CC0-DBC3-4B8B-A682-8906617E3E75}">
      <dgm:prSet/>
      <dgm:spPr/>
      <dgm:t>
        <a:bodyPr/>
        <a:lstStyle/>
        <a:p>
          <a:endParaRPr lang="zh-TW" altLang="en-US"/>
        </a:p>
      </dgm:t>
    </dgm:pt>
    <dgm:pt modelId="{C2AA57E3-B7F0-4032-89C6-7FAE16B938CF}" type="asst">
      <dgm:prSet/>
      <dgm:spPr/>
      <dgm:t>
        <a:bodyPr/>
        <a:lstStyle/>
        <a:p>
          <a:endParaRPr lang="zh-TW" altLang="en-US" dirty="0"/>
        </a:p>
      </dgm:t>
    </dgm:pt>
    <dgm:pt modelId="{BCBC1FCD-F83C-4235-B9BE-59C0D68B28B2}" type="parTrans" cxnId="{9D0710CC-32BE-4F2F-997C-03A086C17B40}">
      <dgm:prSet/>
      <dgm:spPr/>
      <dgm:t>
        <a:bodyPr/>
        <a:lstStyle/>
        <a:p>
          <a:endParaRPr lang="zh-TW" altLang="en-US"/>
        </a:p>
      </dgm:t>
    </dgm:pt>
    <dgm:pt modelId="{793BC759-2BDB-4E4A-BA38-ACE32181C187}" type="sibTrans" cxnId="{9D0710CC-32BE-4F2F-997C-03A086C17B40}">
      <dgm:prSet/>
      <dgm:spPr/>
      <dgm:t>
        <a:bodyPr/>
        <a:lstStyle/>
        <a:p>
          <a:endParaRPr lang="zh-TW" altLang="en-US"/>
        </a:p>
      </dgm:t>
    </dgm:pt>
    <dgm:pt modelId="{9994E756-3AAF-40E5-9633-6AA33E755AD6}">
      <dgm:prSet/>
      <dgm:spPr/>
      <dgm:t>
        <a:bodyPr/>
        <a:lstStyle/>
        <a:p>
          <a:r>
            <a:rPr lang="zh-TW" altLang="en-US" dirty="0" smtClean="0"/>
            <a:t>依據</a:t>
          </a:r>
          <a:r>
            <a:rPr lang="en-US" altLang="zh-TW" dirty="0" smtClean="0"/>
            <a:t>”</a:t>
          </a:r>
          <a:r>
            <a:rPr lang="zh-TW" altLang="en-US" dirty="0" smtClean="0"/>
            <a:t>寫作指引</a:t>
          </a:r>
          <a:r>
            <a:rPr lang="en-US" altLang="zh-TW" dirty="0" smtClean="0"/>
            <a:t>”</a:t>
          </a:r>
          <a:r>
            <a:rPr lang="zh-TW" altLang="en-US" dirty="0" smtClean="0"/>
            <a:t>選擇自己要完成的任務</a:t>
          </a:r>
          <a:endParaRPr lang="zh-TW" altLang="en-US" dirty="0"/>
        </a:p>
      </dgm:t>
    </dgm:pt>
    <dgm:pt modelId="{752C3278-766A-4903-84F5-154370A6B002}" type="parTrans" cxnId="{7B459B46-23AE-4BDD-8C4E-A5E066260040}">
      <dgm:prSet/>
      <dgm:spPr/>
      <dgm:t>
        <a:bodyPr/>
        <a:lstStyle/>
        <a:p>
          <a:endParaRPr lang="zh-TW" altLang="en-US"/>
        </a:p>
      </dgm:t>
    </dgm:pt>
    <dgm:pt modelId="{3BBBB33B-3221-4AFA-A35E-6D71C642075F}" type="sibTrans" cxnId="{7B459B46-23AE-4BDD-8C4E-A5E066260040}">
      <dgm:prSet/>
      <dgm:spPr/>
      <dgm:t>
        <a:bodyPr/>
        <a:lstStyle/>
        <a:p>
          <a:endParaRPr lang="zh-TW" altLang="en-US"/>
        </a:p>
      </dgm:t>
    </dgm:pt>
    <dgm:pt modelId="{A763A08E-6674-4FDB-ABCE-5D06E8188307}">
      <dgm:prSet/>
      <dgm:spPr/>
      <dgm:t>
        <a:bodyPr/>
        <a:lstStyle/>
        <a:p>
          <a:r>
            <a:rPr lang="zh-TW" altLang="en-US" dirty="0" smtClean="0"/>
            <a:t>學生先列出寫作點子，並利用同儕互助，架構撰寫方項</a:t>
          </a:r>
          <a:endParaRPr lang="zh-TW" altLang="en-US" dirty="0"/>
        </a:p>
      </dgm:t>
    </dgm:pt>
    <dgm:pt modelId="{E9CBADA9-1B3D-4E98-BE9B-1430D6017802}" type="parTrans" cxnId="{7559C459-7920-4051-AE0B-8302B6AA4B71}">
      <dgm:prSet/>
      <dgm:spPr/>
      <dgm:t>
        <a:bodyPr/>
        <a:lstStyle/>
        <a:p>
          <a:endParaRPr lang="zh-TW" altLang="en-US"/>
        </a:p>
      </dgm:t>
    </dgm:pt>
    <dgm:pt modelId="{CF749D5A-7F14-4114-A077-76B3683D2561}" type="sibTrans" cxnId="{7559C459-7920-4051-AE0B-8302B6AA4B71}">
      <dgm:prSet/>
      <dgm:spPr/>
      <dgm:t>
        <a:bodyPr/>
        <a:lstStyle/>
        <a:p>
          <a:endParaRPr lang="zh-TW" altLang="en-US"/>
        </a:p>
      </dgm:t>
    </dgm:pt>
    <dgm:pt modelId="{4C57DCA2-6083-4A81-8F85-489AB0E023A7}">
      <dgm:prSet/>
      <dgm:spPr/>
      <dgm:t>
        <a:bodyPr/>
        <a:lstStyle/>
        <a:p>
          <a:r>
            <a:rPr lang="zh-TW" altLang="en-US" dirty="0" smtClean="0"/>
            <a:t>老師先提供寫作評量規準，做為學生寫作之參據</a:t>
          </a:r>
          <a:endParaRPr lang="zh-TW" altLang="en-US" dirty="0"/>
        </a:p>
      </dgm:t>
    </dgm:pt>
    <dgm:pt modelId="{398F7353-BE98-422A-94F7-37DF506376CB}" type="parTrans" cxnId="{3125BA43-95A0-4358-9340-91D4BA00CD11}">
      <dgm:prSet/>
      <dgm:spPr/>
      <dgm:t>
        <a:bodyPr/>
        <a:lstStyle/>
        <a:p>
          <a:endParaRPr lang="zh-TW" altLang="en-US"/>
        </a:p>
      </dgm:t>
    </dgm:pt>
    <dgm:pt modelId="{36C34CC9-1A27-4678-A81A-D68646D85CDA}" type="sibTrans" cxnId="{3125BA43-95A0-4358-9340-91D4BA00CD11}">
      <dgm:prSet/>
      <dgm:spPr/>
      <dgm:t>
        <a:bodyPr/>
        <a:lstStyle/>
        <a:p>
          <a:endParaRPr lang="zh-TW" altLang="en-US"/>
        </a:p>
      </dgm:t>
    </dgm:pt>
    <dgm:pt modelId="{35861298-3426-4DA9-8A10-390110BD724D}" type="pres">
      <dgm:prSet presAssocID="{17F34428-D2B0-4F72-9AFC-7B7D46F14BFC}" presName="hierChild1" presStyleCnt="0">
        <dgm:presLayoutVars>
          <dgm:orgChart val="1"/>
          <dgm:chPref val="1"/>
          <dgm:dir val="rev"/>
          <dgm:animOne val="branch"/>
          <dgm:animLvl val="lvl"/>
          <dgm:resizeHandles/>
        </dgm:presLayoutVars>
      </dgm:prSet>
      <dgm:spPr/>
      <dgm:t>
        <a:bodyPr/>
        <a:lstStyle/>
        <a:p>
          <a:endParaRPr lang="zh-TW" altLang="en-US"/>
        </a:p>
      </dgm:t>
    </dgm:pt>
    <dgm:pt modelId="{6883D759-0062-4E3E-919B-3CBC468C308D}" type="pres">
      <dgm:prSet presAssocID="{102CC8A3-6054-4B86-8368-6ED74B7F28C8}" presName="hierRoot1" presStyleCnt="0">
        <dgm:presLayoutVars>
          <dgm:hierBranch val="init"/>
        </dgm:presLayoutVars>
      </dgm:prSet>
      <dgm:spPr/>
    </dgm:pt>
    <dgm:pt modelId="{237BB4DC-3313-4888-B195-B01BC677994B}" type="pres">
      <dgm:prSet presAssocID="{102CC8A3-6054-4B86-8368-6ED74B7F28C8}" presName="rootComposite1" presStyleCnt="0"/>
      <dgm:spPr/>
    </dgm:pt>
    <dgm:pt modelId="{D0F4FFD0-10C7-439B-9D5C-67976EAB6230}" type="pres">
      <dgm:prSet presAssocID="{102CC8A3-6054-4B86-8368-6ED74B7F28C8}" presName="rootText1" presStyleLbl="node0" presStyleIdx="0" presStyleCnt="1" custLinFactY="-25104" custLinFactNeighborX="3870" custLinFactNeighborY="-100000">
        <dgm:presLayoutVars>
          <dgm:chPref val="3"/>
        </dgm:presLayoutVars>
      </dgm:prSet>
      <dgm:spPr/>
      <dgm:t>
        <a:bodyPr/>
        <a:lstStyle/>
        <a:p>
          <a:endParaRPr lang="zh-TW" altLang="en-US"/>
        </a:p>
      </dgm:t>
    </dgm:pt>
    <dgm:pt modelId="{C0674AD9-F62D-403C-94E1-105E05A99A53}" type="pres">
      <dgm:prSet presAssocID="{102CC8A3-6054-4B86-8368-6ED74B7F28C8}" presName="rootConnector1" presStyleLbl="node1" presStyleIdx="0" presStyleCnt="0"/>
      <dgm:spPr/>
      <dgm:t>
        <a:bodyPr/>
        <a:lstStyle/>
        <a:p>
          <a:endParaRPr lang="zh-TW" altLang="en-US"/>
        </a:p>
      </dgm:t>
    </dgm:pt>
    <dgm:pt modelId="{0FD06F09-287E-48AA-86FF-B336AB0EC413}" type="pres">
      <dgm:prSet presAssocID="{102CC8A3-6054-4B86-8368-6ED74B7F28C8}" presName="hierChild2" presStyleCnt="0"/>
      <dgm:spPr/>
    </dgm:pt>
    <dgm:pt modelId="{04D9EB53-3CDA-4C77-9F0D-4DEFE534AA21}" type="pres">
      <dgm:prSet presAssocID="{0E2A6EAE-FBB3-4424-81D6-DA89AA74F0F7}" presName="Name37" presStyleLbl="parChTrans1D2" presStyleIdx="0" presStyleCnt="4"/>
      <dgm:spPr/>
      <dgm:t>
        <a:bodyPr/>
        <a:lstStyle/>
        <a:p>
          <a:endParaRPr lang="zh-TW" altLang="en-US"/>
        </a:p>
      </dgm:t>
    </dgm:pt>
    <dgm:pt modelId="{E6CC118F-072E-438F-90BA-23431CCEC730}" type="pres">
      <dgm:prSet presAssocID="{50A25B0F-ACDA-408A-84E5-779CCABAD055}" presName="hierRoot2" presStyleCnt="0">
        <dgm:presLayoutVars>
          <dgm:hierBranch val="init"/>
        </dgm:presLayoutVars>
      </dgm:prSet>
      <dgm:spPr/>
    </dgm:pt>
    <dgm:pt modelId="{5AD6DCB6-9393-4C8C-B9A6-4AE9E2BCBCC2}" type="pres">
      <dgm:prSet presAssocID="{50A25B0F-ACDA-408A-84E5-779CCABAD055}" presName="rootComposite" presStyleCnt="0"/>
      <dgm:spPr/>
    </dgm:pt>
    <dgm:pt modelId="{901866E7-7A7B-4397-A520-0E4F5E83696D}" type="pres">
      <dgm:prSet presAssocID="{50A25B0F-ACDA-408A-84E5-779CCABAD055}" presName="rootText" presStyleLbl="node2" presStyleIdx="0" presStyleCnt="4" custLinFactNeighborX="-1400" custLinFactNeighborY="-2127">
        <dgm:presLayoutVars>
          <dgm:chPref val="3"/>
        </dgm:presLayoutVars>
      </dgm:prSet>
      <dgm:spPr/>
      <dgm:t>
        <a:bodyPr/>
        <a:lstStyle/>
        <a:p>
          <a:endParaRPr lang="zh-TW" altLang="en-US"/>
        </a:p>
      </dgm:t>
    </dgm:pt>
    <dgm:pt modelId="{0FB2BA0E-F84D-4F69-A031-3DB7C942FB96}" type="pres">
      <dgm:prSet presAssocID="{50A25B0F-ACDA-408A-84E5-779CCABAD055}" presName="rootConnector" presStyleLbl="node2" presStyleIdx="0" presStyleCnt="4"/>
      <dgm:spPr/>
      <dgm:t>
        <a:bodyPr/>
        <a:lstStyle/>
        <a:p>
          <a:endParaRPr lang="zh-TW" altLang="en-US"/>
        </a:p>
      </dgm:t>
    </dgm:pt>
    <dgm:pt modelId="{4DD18B3A-7971-4B31-9F68-28266B4A6332}" type="pres">
      <dgm:prSet presAssocID="{50A25B0F-ACDA-408A-84E5-779CCABAD055}" presName="hierChild4" presStyleCnt="0"/>
      <dgm:spPr/>
    </dgm:pt>
    <dgm:pt modelId="{581AF211-F975-4BB9-83F0-8A08D7AB4961}" type="pres">
      <dgm:prSet presAssocID="{50A25B0F-ACDA-408A-84E5-779CCABAD055}" presName="hierChild5" presStyleCnt="0"/>
      <dgm:spPr/>
    </dgm:pt>
    <dgm:pt modelId="{A84995B2-DAB3-4887-9996-E88C9751B5E4}" type="pres">
      <dgm:prSet presAssocID="{BCBC1FCD-F83C-4235-B9BE-59C0D68B28B2}" presName="Name111" presStyleLbl="parChTrans1D3" presStyleIdx="0" presStyleCnt="5"/>
      <dgm:spPr/>
      <dgm:t>
        <a:bodyPr/>
        <a:lstStyle/>
        <a:p>
          <a:endParaRPr lang="zh-TW" altLang="en-US"/>
        </a:p>
      </dgm:t>
    </dgm:pt>
    <dgm:pt modelId="{9C89EBCF-4074-4005-AC6F-E7B1754B172D}" type="pres">
      <dgm:prSet presAssocID="{C2AA57E3-B7F0-4032-89C6-7FAE16B938CF}" presName="hierRoot3" presStyleCnt="0">
        <dgm:presLayoutVars>
          <dgm:hierBranch val="init"/>
        </dgm:presLayoutVars>
      </dgm:prSet>
      <dgm:spPr/>
    </dgm:pt>
    <dgm:pt modelId="{4DE1BFF6-CA24-4AF9-9C38-1F4E3C5C3BEA}" type="pres">
      <dgm:prSet presAssocID="{C2AA57E3-B7F0-4032-89C6-7FAE16B938CF}" presName="rootComposite3" presStyleCnt="0"/>
      <dgm:spPr/>
    </dgm:pt>
    <dgm:pt modelId="{A76569D2-F025-4D9B-8C61-C059B57DC709}" type="pres">
      <dgm:prSet presAssocID="{C2AA57E3-B7F0-4032-89C6-7FAE16B938CF}" presName="rootText3" presStyleLbl="asst2" presStyleIdx="0" presStyleCnt="2" custFlipHor="1" custScaleX="80490" custLinFactX="-9607" custLinFactNeighborX="-100000" custLinFactNeighborY="4016">
        <dgm:presLayoutVars>
          <dgm:chPref val="3"/>
        </dgm:presLayoutVars>
      </dgm:prSet>
      <dgm:spPr/>
      <dgm:t>
        <a:bodyPr/>
        <a:lstStyle/>
        <a:p>
          <a:endParaRPr lang="zh-TW" altLang="en-US"/>
        </a:p>
      </dgm:t>
    </dgm:pt>
    <dgm:pt modelId="{4A7FFED6-F17E-486E-912C-7648098A2B8A}" type="pres">
      <dgm:prSet presAssocID="{C2AA57E3-B7F0-4032-89C6-7FAE16B938CF}" presName="rootConnector3" presStyleLbl="asst2" presStyleIdx="0" presStyleCnt="2"/>
      <dgm:spPr/>
      <dgm:t>
        <a:bodyPr/>
        <a:lstStyle/>
        <a:p>
          <a:endParaRPr lang="zh-TW" altLang="en-US"/>
        </a:p>
      </dgm:t>
    </dgm:pt>
    <dgm:pt modelId="{A0228D8A-B8AD-4438-AB13-ECFD0C159F5B}" type="pres">
      <dgm:prSet presAssocID="{C2AA57E3-B7F0-4032-89C6-7FAE16B938CF}" presName="hierChild6" presStyleCnt="0"/>
      <dgm:spPr/>
    </dgm:pt>
    <dgm:pt modelId="{639DE655-8B3B-4464-A0A7-7C6470316107}" type="pres">
      <dgm:prSet presAssocID="{C2AA57E3-B7F0-4032-89C6-7FAE16B938CF}" presName="hierChild7" presStyleCnt="0"/>
      <dgm:spPr/>
    </dgm:pt>
    <dgm:pt modelId="{F36E73CF-D507-4426-B6E4-993E66D2DE04}" type="pres">
      <dgm:prSet presAssocID="{5F436487-9B9C-4CA3-9CC6-85941A4AA8CE}" presName="Name37" presStyleLbl="parChTrans1D2" presStyleIdx="1" presStyleCnt="4"/>
      <dgm:spPr/>
      <dgm:t>
        <a:bodyPr/>
        <a:lstStyle/>
        <a:p>
          <a:endParaRPr lang="zh-TW" altLang="en-US"/>
        </a:p>
      </dgm:t>
    </dgm:pt>
    <dgm:pt modelId="{772DC2A5-5B3B-42B7-8E5F-E0E42C226CB9}" type="pres">
      <dgm:prSet presAssocID="{79CB4807-683E-4C19-9AC2-68C9946E5519}" presName="hierRoot2" presStyleCnt="0">
        <dgm:presLayoutVars>
          <dgm:hierBranch val="hang"/>
        </dgm:presLayoutVars>
      </dgm:prSet>
      <dgm:spPr/>
    </dgm:pt>
    <dgm:pt modelId="{23249BE5-E8C8-49CB-A3B3-C7CF774E6916}" type="pres">
      <dgm:prSet presAssocID="{79CB4807-683E-4C19-9AC2-68C9946E5519}" presName="rootComposite" presStyleCnt="0"/>
      <dgm:spPr/>
    </dgm:pt>
    <dgm:pt modelId="{87B5FA5E-D4CB-4850-8BE1-C1B557B90FFF}" type="pres">
      <dgm:prSet presAssocID="{79CB4807-683E-4C19-9AC2-68C9946E5519}" presName="rootText" presStyleLbl="node2" presStyleIdx="1" presStyleCnt="4">
        <dgm:presLayoutVars>
          <dgm:chPref val="3"/>
        </dgm:presLayoutVars>
      </dgm:prSet>
      <dgm:spPr/>
      <dgm:t>
        <a:bodyPr/>
        <a:lstStyle/>
        <a:p>
          <a:endParaRPr lang="zh-TW" altLang="en-US"/>
        </a:p>
      </dgm:t>
    </dgm:pt>
    <dgm:pt modelId="{1AC136C7-7547-4194-B26A-DDD711353658}" type="pres">
      <dgm:prSet presAssocID="{79CB4807-683E-4C19-9AC2-68C9946E5519}" presName="rootConnector" presStyleLbl="node2" presStyleIdx="1" presStyleCnt="4"/>
      <dgm:spPr/>
      <dgm:t>
        <a:bodyPr/>
        <a:lstStyle/>
        <a:p>
          <a:endParaRPr lang="zh-TW" altLang="en-US"/>
        </a:p>
      </dgm:t>
    </dgm:pt>
    <dgm:pt modelId="{0E2FE6DA-2F57-4A03-B41B-530FE1DF8FF0}" type="pres">
      <dgm:prSet presAssocID="{79CB4807-683E-4C19-9AC2-68C9946E5519}" presName="hierChild4" presStyleCnt="0"/>
      <dgm:spPr/>
    </dgm:pt>
    <dgm:pt modelId="{D1863B38-E3C0-4C50-9A4B-D601F528EB97}" type="pres">
      <dgm:prSet presAssocID="{79CB4807-683E-4C19-9AC2-68C9946E5519}" presName="hierChild5" presStyleCnt="0"/>
      <dgm:spPr/>
    </dgm:pt>
    <dgm:pt modelId="{FEE4C986-C339-42F7-91C8-C7C1909A297C}" type="pres">
      <dgm:prSet presAssocID="{50EEA074-FB4B-4F90-9127-EDD0F3A7C363}" presName="Name111" presStyleLbl="parChTrans1D3" presStyleIdx="1" presStyleCnt="5"/>
      <dgm:spPr/>
      <dgm:t>
        <a:bodyPr/>
        <a:lstStyle/>
        <a:p>
          <a:endParaRPr lang="zh-TW" altLang="en-US"/>
        </a:p>
      </dgm:t>
    </dgm:pt>
    <dgm:pt modelId="{B55EE5A6-8AC7-4CF3-AF9E-F36A214F8797}" type="pres">
      <dgm:prSet presAssocID="{2D096804-A841-41A4-A45E-5584F5FCBCAE}" presName="hierRoot3" presStyleCnt="0">
        <dgm:presLayoutVars>
          <dgm:hierBranch val="init"/>
        </dgm:presLayoutVars>
      </dgm:prSet>
      <dgm:spPr/>
    </dgm:pt>
    <dgm:pt modelId="{4F9FEAC6-F683-4084-974F-84244662EA45}" type="pres">
      <dgm:prSet presAssocID="{2D096804-A841-41A4-A45E-5584F5FCBCAE}" presName="rootComposite3" presStyleCnt="0"/>
      <dgm:spPr/>
    </dgm:pt>
    <dgm:pt modelId="{D52DA94A-337F-404F-B2B1-D9374EC2232A}" type="pres">
      <dgm:prSet presAssocID="{2D096804-A841-41A4-A45E-5584F5FCBCAE}" presName="rootText3" presStyleLbl="asst2" presStyleIdx="1" presStyleCnt="2" custLinFactNeighborX="5747" custLinFactNeighborY="4576">
        <dgm:presLayoutVars>
          <dgm:chPref val="3"/>
        </dgm:presLayoutVars>
      </dgm:prSet>
      <dgm:spPr/>
      <dgm:t>
        <a:bodyPr/>
        <a:lstStyle/>
        <a:p>
          <a:endParaRPr lang="zh-TW" altLang="en-US"/>
        </a:p>
      </dgm:t>
    </dgm:pt>
    <dgm:pt modelId="{F70D0ADD-3BCD-4770-8B4F-7962857DA7EB}" type="pres">
      <dgm:prSet presAssocID="{2D096804-A841-41A4-A45E-5584F5FCBCAE}" presName="rootConnector3" presStyleLbl="asst2" presStyleIdx="1" presStyleCnt="2"/>
      <dgm:spPr/>
      <dgm:t>
        <a:bodyPr/>
        <a:lstStyle/>
        <a:p>
          <a:endParaRPr lang="zh-TW" altLang="en-US"/>
        </a:p>
      </dgm:t>
    </dgm:pt>
    <dgm:pt modelId="{3310796B-5C81-4C76-B158-12C9C4EE7C90}" type="pres">
      <dgm:prSet presAssocID="{2D096804-A841-41A4-A45E-5584F5FCBCAE}" presName="hierChild6" presStyleCnt="0"/>
      <dgm:spPr/>
    </dgm:pt>
    <dgm:pt modelId="{B87B5DC0-DC04-437B-91D3-CF1BB2CFFA4E}" type="pres">
      <dgm:prSet presAssocID="{752C3278-766A-4903-84F5-154370A6B002}" presName="Name37" presStyleLbl="parChTrans1D4" presStyleIdx="0" presStyleCnt="6"/>
      <dgm:spPr/>
      <dgm:t>
        <a:bodyPr/>
        <a:lstStyle/>
        <a:p>
          <a:endParaRPr lang="zh-TW" altLang="en-US"/>
        </a:p>
      </dgm:t>
    </dgm:pt>
    <dgm:pt modelId="{60A59039-56AB-4C37-82A9-F48188A09B95}" type="pres">
      <dgm:prSet presAssocID="{9994E756-3AAF-40E5-9633-6AA33E755AD6}" presName="hierRoot2" presStyleCnt="0">
        <dgm:presLayoutVars>
          <dgm:hierBranch val="init"/>
        </dgm:presLayoutVars>
      </dgm:prSet>
      <dgm:spPr/>
    </dgm:pt>
    <dgm:pt modelId="{D3D8CF63-1A8F-4980-B638-8B43AA519D08}" type="pres">
      <dgm:prSet presAssocID="{9994E756-3AAF-40E5-9633-6AA33E755AD6}" presName="rootComposite" presStyleCnt="0"/>
      <dgm:spPr/>
    </dgm:pt>
    <dgm:pt modelId="{239A776D-DF10-45F3-9830-F735E736B990}" type="pres">
      <dgm:prSet presAssocID="{9994E756-3AAF-40E5-9633-6AA33E755AD6}" presName="rootText" presStyleLbl="node4" presStyleIdx="0" presStyleCnt="6">
        <dgm:presLayoutVars>
          <dgm:chPref val="3"/>
        </dgm:presLayoutVars>
      </dgm:prSet>
      <dgm:spPr/>
      <dgm:t>
        <a:bodyPr/>
        <a:lstStyle/>
        <a:p>
          <a:endParaRPr lang="zh-TW" altLang="en-US"/>
        </a:p>
      </dgm:t>
    </dgm:pt>
    <dgm:pt modelId="{415AD7A8-31A1-46C9-8B16-719F2DF504A9}" type="pres">
      <dgm:prSet presAssocID="{9994E756-3AAF-40E5-9633-6AA33E755AD6}" presName="rootConnector" presStyleLbl="node4" presStyleIdx="0" presStyleCnt="6"/>
      <dgm:spPr/>
      <dgm:t>
        <a:bodyPr/>
        <a:lstStyle/>
        <a:p>
          <a:endParaRPr lang="zh-TW" altLang="en-US"/>
        </a:p>
      </dgm:t>
    </dgm:pt>
    <dgm:pt modelId="{5CB6D980-B1CF-4AF5-B29B-D688511745BB}" type="pres">
      <dgm:prSet presAssocID="{9994E756-3AAF-40E5-9633-6AA33E755AD6}" presName="hierChild4" presStyleCnt="0"/>
      <dgm:spPr/>
    </dgm:pt>
    <dgm:pt modelId="{46D5412E-B1E6-49B2-BBA8-1F100B2CBCDC}" type="pres">
      <dgm:prSet presAssocID="{E9CBADA9-1B3D-4E98-BE9B-1430D6017802}" presName="Name37" presStyleLbl="parChTrans1D4" presStyleIdx="1" presStyleCnt="6"/>
      <dgm:spPr/>
      <dgm:t>
        <a:bodyPr/>
        <a:lstStyle/>
        <a:p>
          <a:endParaRPr lang="zh-TW" altLang="en-US"/>
        </a:p>
      </dgm:t>
    </dgm:pt>
    <dgm:pt modelId="{6CF6DF78-2CE1-4DCD-874E-653B7773BC43}" type="pres">
      <dgm:prSet presAssocID="{A763A08E-6674-4FDB-ABCE-5D06E8188307}" presName="hierRoot2" presStyleCnt="0">
        <dgm:presLayoutVars>
          <dgm:hierBranch val="init"/>
        </dgm:presLayoutVars>
      </dgm:prSet>
      <dgm:spPr/>
    </dgm:pt>
    <dgm:pt modelId="{B89010DF-3F40-4F73-AB59-669E21780786}" type="pres">
      <dgm:prSet presAssocID="{A763A08E-6674-4FDB-ABCE-5D06E8188307}" presName="rootComposite" presStyleCnt="0"/>
      <dgm:spPr/>
    </dgm:pt>
    <dgm:pt modelId="{9E48BF20-EDEC-4FFC-BFAE-222375073A70}" type="pres">
      <dgm:prSet presAssocID="{A763A08E-6674-4FDB-ABCE-5D06E8188307}" presName="rootText" presStyleLbl="node4" presStyleIdx="1" presStyleCnt="6" custLinFactNeighborX="727" custLinFactNeighborY="-1155">
        <dgm:presLayoutVars>
          <dgm:chPref val="3"/>
        </dgm:presLayoutVars>
      </dgm:prSet>
      <dgm:spPr/>
      <dgm:t>
        <a:bodyPr/>
        <a:lstStyle/>
        <a:p>
          <a:endParaRPr lang="zh-TW" altLang="en-US"/>
        </a:p>
      </dgm:t>
    </dgm:pt>
    <dgm:pt modelId="{27A82441-C587-4F26-90E5-B5C98658EBF4}" type="pres">
      <dgm:prSet presAssocID="{A763A08E-6674-4FDB-ABCE-5D06E8188307}" presName="rootConnector" presStyleLbl="node4" presStyleIdx="1" presStyleCnt="6"/>
      <dgm:spPr/>
      <dgm:t>
        <a:bodyPr/>
        <a:lstStyle/>
        <a:p>
          <a:endParaRPr lang="zh-TW" altLang="en-US"/>
        </a:p>
      </dgm:t>
    </dgm:pt>
    <dgm:pt modelId="{3D30F58B-763C-41A8-940B-D3BF7F8350E6}" type="pres">
      <dgm:prSet presAssocID="{A763A08E-6674-4FDB-ABCE-5D06E8188307}" presName="hierChild4" presStyleCnt="0"/>
      <dgm:spPr/>
    </dgm:pt>
    <dgm:pt modelId="{804B748C-F73E-4A32-BAC0-6DAEBB6DDA59}" type="pres">
      <dgm:prSet presAssocID="{398F7353-BE98-422A-94F7-37DF506376CB}" presName="Name37" presStyleLbl="parChTrans1D4" presStyleIdx="2" presStyleCnt="6"/>
      <dgm:spPr/>
      <dgm:t>
        <a:bodyPr/>
        <a:lstStyle/>
        <a:p>
          <a:endParaRPr lang="zh-TW" altLang="en-US"/>
        </a:p>
      </dgm:t>
    </dgm:pt>
    <dgm:pt modelId="{A63D3198-1331-49CD-BD48-E62B02B191A6}" type="pres">
      <dgm:prSet presAssocID="{4C57DCA2-6083-4A81-8F85-489AB0E023A7}" presName="hierRoot2" presStyleCnt="0">
        <dgm:presLayoutVars>
          <dgm:hierBranch val="init"/>
        </dgm:presLayoutVars>
      </dgm:prSet>
      <dgm:spPr/>
    </dgm:pt>
    <dgm:pt modelId="{82D1A764-D342-498F-BA78-59A54065E8C5}" type="pres">
      <dgm:prSet presAssocID="{4C57DCA2-6083-4A81-8F85-489AB0E023A7}" presName="rootComposite" presStyleCnt="0"/>
      <dgm:spPr/>
    </dgm:pt>
    <dgm:pt modelId="{05B20479-3984-45AA-8823-B3247C6141B5}" type="pres">
      <dgm:prSet presAssocID="{4C57DCA2-6083-4A81-8F85-489AB0E023A7}" presName="rootText" presStyleLbl="node4" presStyleIdx="2" presStyleCnt="6">
        <dgm:presLayoutVars>
          <dgm:chPref val="3"/>
        </dgm:presLayoutVars>
      </dgm:prSet>
      <dgm:spPr/>
      <dgm:t>
        <a:bodyPr/>
        <a:lstStyle/>
        <a:p>
          <a:endParaRPr lang="zh-TW" altLang="en-US"/>
        </a:p>
      </dgm:t>
    </dgm:pt>
    <dgm:pt modelId="{794E4B9D-66D7-413B-9018-E4806AA8B523}" type="pres">
      <dgm:prSet presAssocID="{4C57DCA2-6083-4A81-8F85-489AB0E023A7}" presName="rootConnector" presStyleLbl="node4" presStyleIdx="2" presStyleCnt="6"/>
      <dgm:spPr/>
      <dgm:t>
        <a:bodyPr/>
        <a:lstStyle/>
        <a:p>
          <a:endParaRPr lang="zh-TW" altLang="en-US"/>
        </a:p>
      </dgm:t>
    </dgm:pt>
    <dgm:pt modelId="{2B5A4D82-3EAC-432C-B2B3-1E494446CDE2}" type="pres">
      <dgm:prSet presAssocID="{4C57DCA2-6083-4A81-8F85-489AB0E023A7}" presName="hierChild4" presStyleCnt="0"/>
      <dgm:spPr/>
    </dgm:pt>
    <dgm:pt modelId="{3680DF06-BD46-49DD-9440-E46CFFC63027}" type="pres">
      <dgm:prSet presAssocID="{4C57DCA2-6083-4A81-8F85-489AB0E023A7}" presName="hierChild5" presStyleCnt="0"/>
      <dgm:spPr/>
    </dgm:pt>
    <dgm:pt modelId="{6FBF5E16-E57A-4844-A263-C5037B3A7373}" type="pres">
      <dgm:prSet presAssocID="{A763A08E-6674-4FDB-ABCE-5D06E8188307}" presName="hierChild5" presStyleCnt="0"/>
      <dgm:spPr/>
    </dgm:pt>
    <dgm:pt modelId="{46C37B60-9066-4C3E-A411-C58EF8155CF4}" type="pres">
      <dgm:prSet presAssocID="{9994E756-3AAF-40E5-9633-6AA33E755AD6}" presName="hierChild5" presStyleCnt="0"/>
      <dgm:spPr/>
    </dgm:pt>
    <dgm:pt modelId="{3B117D19-5EF8-4295-8682-488D4A4897B8}" type="pres">
      <dgm:prSet presAssocID="{2D096804-A841-41A4-A45E-5584F5FCBCAE}" presName="hierChild7" presStyleCnt="0"/>
      <dgm:spPr/>
    </dgm:pt>
    <dgm:pt modelId="{9CFED1F4-83D1-462E-94BC-68A3D58B5E19}" type="pres">
      <dgm:prSet presAssocID="{32F33F83-9E72-4F5E-97BF-A23BA160E6B9}" presName="Name37" presStyleLbl="parChTrans1D2" presStyleIdx="2" presStyleCnt="4"/>
      <dgm:spPr/>
      <dgm:t>
        <a:bodyPr/>
        <a:lstStyle/>
        <a:p>
          <a:endParaRPr lang="zh-TW" altLang="en-US"/>
        </a:p>
      </dgm:t>
    </dgm:pt>
    <dgm:pt modelId="{08DC781C-248A-4BC0-B495-1B5E11BC7CA4}" type="pres">
      <dgm:prSet presAssocID="{4E9B1E3D-E6AC-411B-BC65-077446F0166B}" presName="hierRoot2" presStyleCnt="0">
        <dgm:presLayoutVars>
          <dgm:hierBranch val="init"/>
        </dgm:presLayoutVars>
      </dgm:prSet>
      <dgm:spPr/>
    </dgm:pt>
    <dgm:pt modelId="{C8F79B7D-A4AF-4AB0-B9D6-434605E337F0}" type="pres">
      <dgm:prSet presAssocID="{4E9B1E3D-E6AC-411B-BC65-077446F0166B}" presName="rootComposite" presStyleCnt="0"/>
      <dgm:spPr/>
    </dgm:pt>
    <dgm:pt modelId="{113B0939-1CDC-48FA-9F63-1EA04BCA2A32}" type="pres">
      <dgm:prSet presAssocID="{4E9B1E3D-E6AC-411B-BC65-077446F0166B}" presName="rootText" presStyleLbl="node2" presStyleIdx="2" presStyleCnt="4">
        <dgm:presLayoutVars>
          <dgm:chPref val="3"/>
        </dgm:presLayoutVars>
      </dgm:prSet>
      <dgm:spPr/>
      <dgm:t>
        <a:bodyPr/>
        <a:lstStyle/>
        <a:p>
          <a:endParaRPr lang="zh-TW" altLang="en-US"/>
        </a:p>
      </dgm:t>
    </dgm:pt>
    <dgm:pt modelId="{8FA4586F-8E2D-4908-833E-A2683FDC8C60}" type="pres">
      <dgm:prSet presAssocID="{4E9B1E3D-E6AC-411B-BC65-077446F0166B}" presName="rootConnector" presStyleLbl="node2" presStyleIdx="2" presStyleCnt="4"/>
      <dgm:spPr/>
      <dgm:t>
        <a:bodyPr/>
        <a:lstStyle/>
        <a:p>
          <a:endParaRPr lang="zh-TW" altLang="en-US"/>
        </a:p>
      </dgm:t>
    </dgm:pt>
    <dgm:pt modelId="{C28C97F4-403C-402C-985F-B6549EF93474}" type="pres">
      <dgm:prSet presAssocID="{4E9B1E3D-E6AC-411B-BC65-077446F0166B}" presName="hierChild4" presStyleCnt="0"/>
      <dgm:spPr/>
    </dgm:pt>
    <dgm:pt modelId="{24DFCA04-6401-4337-BF27-28A594EFFABF}" type="pres">
      <dgm:prSet presAssocID="{3F8170F8-BE87-40C4-B337-2FE248AA161B}" presName="Name37" presStyleLbl="parChTrans1D3" presStyleIdx="2" presStyleCnt="5"/>
      <dgm:spPr/>
      <dgm:t>
        <a:bodyPr/>
        <a:lstStyle/>
        <a:p>
          <a:endParaRPr lang="zh-TW" altLang="en-US"/>
        </a:p>
      </dgm:t>
    </dgm:pt>
    <dgm:pt modelId="{298A7C81-421A-4B2B-AC11-E0447E10A747}" type="pres">
      <dgm:prSet presAssocID="{0D04414D-8E56-426E-A258-2DDE07A6417B}" presName="hierRoot2" presStyleCnt="0">
        <dgm:presLayoutVars>
          <dgm:hierBranch val="init"/>
        </dgm:presLayoutVars>
      </dgm:prSet>
      <dgm:spPr/>
    </dgm:pt>
    <dgm:pt modelId="{8AC5E75C-5354-473F-98D6-BA3331EC40EC}" type="pres">
      <dgm:prSet presAssocID="{0D04414D-8E56-426E-A258-2DDE07A6417B}" presName="rootComposite" presStyleCnt="0"/>
      <dgm:spPr/>
    </dgm:pt>
    <dgm:pt modelId="{342670F5-0307-4344-B502-26E3B10DD3C2}" type="pres">
      <dgm:prSet presAssocID="{0D04414D-8E56-426E-A258-2DDE07A6417B}" presName="rootText" presStyleLbl="node3" presStyleIdx="0" presStyleCnt="3">
        <dgm:presLayoutVars>
          <dgm:chPref val="3"/>
        </dgm:presLayoutVars>
      </dgm:prSet>
      <dgm:spPr/>
      <dgm:t>
        <a:bodyPr/>
        <a:lstStyle/>
        <a:p>
          <a:endParaRPr lang="zh-TW" altLang="en-US"/>
        </a:p>
      </dgm:t>
    </dgm:pt>
    <dgm:pt modelId="{FE7D153B-6AF3-4FD4-B96C-A36B1C54DC29}" type="pres">
      <dgm:prSet presAssocID="{0D04414D-8E56-426E-A258-2DDE07A6417B}" presName="rootConnector" presStyleLbl="node3" presStyleIdx="0" presStyleCnt="3"/>
      <dgm:spPr/>
      <dgm:t>
        <a:bodyPr/>
        <a:lstStyle/>
        <a:p>
          <a:endParaRPr lang="zh-TW" altLang="en-US"/>
        </a:p>
      </dgm:t>
    </dgm:pt>
    <dgm:pt modelId="{22D2F454-9204-42FD-91E4-1569BCAA53FF}" type="pres">
      <dgm:prSet presAssocID="{0D04414D-8E56-426E-A258-2DDE07A6417B}" presName="hierChild4" presStyleCnt="0"/>
      <dgm:spPr/>
    </dgm:pt>
    <dgm:pt modelId="{5FA9BD27-F77F-4D61-AA88-F8EA9DDAEF46}" type="pres">
      <dgm:prSet presAssocID="{0D04414D-8E56-426E-A258-2DDE07A6417B}" presName="hierChild5" presStyleCnt="0"/>
      <dgm:spPr/>
    </dgm:pt>
    <dgm:pt modelId="{7DC652DA-AF20-415C-BA17-8E28C628760B}" type="pres">
      <dgm:prSet presAssocID="{EDB8967D-233A-4E47-BEBB-BDEFD44BEF05}" presName="Name37" presStyleLbl="parChTrans1D3" presStyleIdx="3" presStyleCnt="5"/>
      <dgm:spPr/>
      <dgm:t>
        <a:bodyPr/>
        <a:lstStyle/>
        <a:p>
          <a:endParaRPr lang="zh-TW" altLang="en-US"/>
        </a:p>
      </dgm:t>
    </dgm:pt>
    <dgm:pt modelId="{A9A7DC34-DB77-4FDE-9032-29473243DC6D}" type="pres">
      <dgm:prSet presAssocID="{75914DF7-47FB-4EE7-8EAC-5815935D96D4}" presName="hierRoot2" presStyleCnt="0">
        <dgm:presLayoutVars>
          <dgm:hierBranch val="init"/>
        </dgm:presLayoutVars>
      </dgm:prSet>
      <dgm:spPr/>
    </dgm:pt>
    <dgm:pt modelId="{83EE5580-1637-4048-88FE-D76510513C13}" type="pres">
      <dgm:prSet presAssocID="{75914DF7-47FB-4EE7-8EAC-5815935D96D4}" presName="rootComposite" presStyleCnt="0"/>
      <dgm:spPr/>
    </dgm:pt>
    <dgm:pt modelId="{8E2642E9-8D4C-4E55-AA27-ECAAA697D575}" type="pres">
      <dgm:prSet presAssocID="{75914DF7-47FB-4EE7-8EAC-5815935D96D4}" presName="rootText" presStyleLbl="node3" presStyleIdx="1" presStyleCnt="3">
        <dgm:presLayoutVars>
          <dgm:chPref val="3"/>
        </dgm:presLayoutVars>
      </dgm:prSet>
      <dgm:spPr/>
      <dgm:t>
        <a:bodyPr/>
        <a:lstStyle/>
        <a:p>
          <a:endParaRPr lang="zh-TW" altLang="en-US"/>
        </a:p>
      </dgm:t>
    </dgm:pt>
    <dgm:pt modelId="{130B1412-00AC-41EB-AA22-F2B60593763D}" type="pres">
      <dgm:prSet presAssocID="{75914DF7-47FB-4EE7-8EAC-5815935D96D4}" presName="rootConnector" presStyleLbl="node3" presStyleIdx="1" presStyleCnt="3"/>
      <dgm:spPr/>
      <dgm:t>
        <a:bodyPr/>
        <a:lstStyle/>
        <a:p>
          <a:endParaRPr lang="zh-TW" altLang="en-US"/>
        </a:p>
      </dgm:t>
    </dgm:pt>
    <dgm:pt modelId="{E9C3A623-1E84-4F68-8885-CB8EF80E4BD5}" type="pres">
      <dgm:prSet presAssocID="{75914DF7-47FB-4EE7-8EAC-5815935D96D4}" presName="hierChild4" presStyleCnt="0"/>
      <dgm:spPr/>
    </dgm:pt>
    <dgm:pt modelId="{F09BBC07-59D1-42D0-9F69-4569F7F5809C}" type="pres">
      <dgm:prSet presAssocID="{75914DF7-47FB-4EE7-8EAC-5815935D96D4}" presName="hierChild5" presStyleCnt="0"/>
      <dgm:spPr/>
    </dgm:pt>
    <dgm:pt modelId="{A2D4CE69-2D4D-4F38-92F3-2D75A6139578}" type="pres">
      <dgm:prSet presAssocID="{4E9B1E3D-E6AC-411B-BC65-077446F0166B}" presName="hierChild5" presStyleCnt="0"/>
      <dgm:spPr/>
    </dgm:pt>
    <dgm:pt modelId="{29916944-5E53-4F05-8142-304C1C05B8F9}" type="pres">
      <dgm:prSet presAssocID="{D5EAC49B-5398-4498-B99C-CBFBB1B6F017}" presName="Name37" presStyleLbl="parChTrans1D2" presStyleIdx="3" presStyleCnt="4"/>
      <dgm:spPr/>
      <dgm:t>
        <a:bodyPr/>
        <a:lstStyle/>
        <a:p>
          <a:endParaRPr lang="zh-TW" altLang="en-US"/>
        </a:p>
      </dgm:t>
    </dgm:pt>
    <dgm:pt modelId="{7D4B7F5F-9277-4AFC-A623-9E14894109E3}" type="pres">
      <dgm:prSet presAssocID="{9CF05BEA-BA24-4BBC-8832-F589DFE7423F}" presName="hierRoot2" presStyleCnt="0">
        <dgm:presLayoutVars>
          <dgm:hierBranch val="init"/>
        </dgm:presLayoutVars>
      </dgm:prSet>
      <dgm:spPr/>
    </dgm:pt>
    <dgm:pt modelId="{404FAD80-3D01-4A61-B9A3-F13207C6B742}" type="pres">
      <dgm:prSet presAssocID="{9CF05BEA-BA24-4BBC-8832-F589DFE7423F}" presName="rootComposite" presStyleCnt="0"/>
      <dgm:spPr/>
    </dgm:pt>
    <dgm:pt modelId="{4BB1A64E-F392-4F00-A55B-086DAA63812A}" type="pres">
      <dgm:prSet presAssocID="{9CF05BEA-BA24-4BBC-8832-F589DFE7423F}" presName="rootText" presStyleLbl="node2" presStyleIdx="3" presStyleCnt="4">
        <dgm:presLayoutVars>
          <dgm:chPref val="3"/>
        </dgm:presLayoutVars>
      </dgm:prSet>
      <dgm:spPr/>
      <dgm:t>
        <a:bodyPr/>
        <a:lstStyle/>
        <a:p>
          <a:endParaRPr lang="zh-TW" altLang="en-US"/>
        </a:p>
      </dgm:t>
    </dgm:pt>
    <dgm:pt modelId="{AEDE6F51-C7A6-4EF0-8615-A69259495732}" type="pres">
      <dgm:prSet presAssocID="{9CF05BEA-BA24-4BBC-8832-F589DFE7423F}" presName="rootConnector" presStyleLbl="node2" presStyleIdx="3" presStyleCnt="4"/>
      <dgm:spPr/>
      <dgm:t>
        <a:bodyPr/>
        <a:lstStyle/>
        <a:p>
          <a:endParaRPr lang="zh-TW" altLang="en-US"/>
        </a:p>
      </dgm:t>
    </dgm:pt>
    <dgm:pt modelId="{253C7D7F-8524-48F1-BC07-16E7D34519BD}" type="pres">
      <dgm:prSet presAssocID="{9CF05BEA-BA24-4BBC-8832-F589DFE7423F}" presName="hierChild4" presStyleCnt="0"/>
      <dgm:spPr/>
    </dgm:pt>
    <dgm:pt modelId="{4D312D90-FF46-4439-8BC8-619BA6097909}" type="pres">
      <dgm:prSet presAssocID="{5F548ECB-60A9-4F7D-B200-F3E06276744B}" presName="Name37" presStyleLbl="parChTrans1D3" presStyleIdx="4" presStyleCnt="5"/>
      <dgm:spPr/>
      <dgm:t>
        <a:bodyPr/>
        <a:lstStyle/>
        <a:p>
          <a:endParaRPr lang="zh-TW" altLang="en-US"/>
        </a:p>
      </dgm:t>
    </dgm:pt>
    <dgm:pt modelId="{0A26EB9B-B8D0-44E5-B131-A045C130F087}" type="pres">
      <dgm:prSet presAssocID="{BAA342A5-54E2-4F49-871F-368213726A5D}" presName="hierRoot2" presStyleCnt="0">
        <dgm:presLayoutVars>
          <dgm:hierBranch val="init"/>
        </dgm:presLayoutVars>
      </dgm:prSet>
      <dgm:spPr/>
    </dgm:pt>
    <dgm:pt modelId="{91F45491-CBBA-4506-95F6-F454A91E4D5A}" type="pres">
      <dgm:prSet presAssocID="{BAA342A5-54E2-4F49-871F-368213726A5D}" presName="rootComposite" presStyleCnt="0"/>
      <dgm:spPr/>
    </dgm:pt>
    <dgm:pt modelId="{BFAA5651-4BCD-42C7-8E09-4D0C03FCF079}" type="pres">
      <dgm:prSet presAssocID="{BAA342A5-54E2-4F49-871F-368213726A5D}" presName="rootText" presStyleLbl="node3" presStyleIdx="2" presStyleCnt="3">
        <dgm:presLayoutVars>
          <dgm:chPref val="3"/>
        </dgm:presLayoutVars>
      </dgm:prSet>
      <dgm:spPr/>
      <dgm:t>
        <a:bodyPr/>
        <a:lstStyle/>
        <a:p>
          <a:endParaRPr lang="zh-TW" altLang="en-US"/>
        </a:p>
      </dgm:t>
    </dgm:pt>
    <dgm:pt modelId="{5B83D94E-C015-44BA-A7A7-8AC47965BC29}" type="pres">
      <dgm:prSet presAssocID="{BAA342A5-54E2-4F49-871F-368213726A5D}" presName="rootConnector" presStyleLbl="node3" presStyleIdx="2" presStyleCnt="3"/>
      <dgm:spPr/>
      <dgm:t>
        <a:bodyPr/>
        <a:lstStyle/>
        <a:p>
          <a:endParaRPr lang="zh-TW" altLang="en-US"/>
        </a:p>
      </dgm:t>
    </dgm:pt>
    <dgm:pt modelId="{7D3E78BD-0ED6-4A27-B4D2-955E98C968B3}" type="pres">
      <dgm:prSet presAssocID="{BAA342A5-54E2-4F49-871F-368213726A5D}" presName="hierChild4" presStyleCnt="0"/>
      <dgm:spPr/>
    </dgm:pt>
    <dgm:pt modelId="{B626B739-6408-4189-9E4F-5C26C93C17C4}" type="pres">
      <dgm:prSet presAssocID="{B0254374-8450-46A6-825D-3C70B1B92E6B}" presName="Name37" presStyleLbl="parChTrans1D4" presStyleIdx="3" presStyleCnt="6"/>
      <dgm:spPr/>
      <dgm:t>
        <a:bodyPr/>
        <a:lstStyle/>
        <a:p>
          <a:endParaRPr lang="zh-TW" altLang="en-US"/>
        </a:p>
      </dgm:t>
    </dgm:pt>
    <dgm:pt modelId="{60B6FED9-F244-4F82-B506-FB9C61C11452}" type="pres">
      <dgm:prSet presAssocID="{4BFEF92C-03E2-411C-864D-79785DBBEEC1}" presName="hierRoot2" presStyleCnt="0">
        <dgm:presLayoutVars>
          <dgm:hierBranch val="init"/>
        </dgm:presLayoutVars>
      </dgm:prSet>
      <dgm:spPr/>
    </dgm:pt>
    <dgm:pt modelId="{791C0AC6-4E15-404F-84C4-EA85B0605BFD}" type="pres">
      <dgm:prSet presAssocID="{4BFEF92C-03E2-411C-864D-79785DBBEEC1}" presName="rootComposite" presStyleCnt="0"/>
      <dgm:spPr/>
    </dgm:pt>
    <dgm:pt modelId="{3A0D00D9-2657-4D5E-B2AE-C70997CA595A}" type="pres">
      <dgm:prSet presAssocID="{4BFEF92C-03E2-411C-864D-79785DBBEEC1}" presName="rootText" presStyleLbl="node4" presStyleIdx="3" presStyleCnt="6">
        <dgm:presLayoutVars>
          <dgm:chPref val="3"/>
        </dgm:presLayoutVars>
      </dgm:prSet>
      <dgm:spPr/>
      <dgm:t>
        <a:bodyPr/>
        <a:lstStyle/>
        <a:p>
          <a:endParaRPr lang="zh-TW" altLang="en-US"/>
        </a:p>
      </dgm:t>
    </dgm:pt>
    <dgm:pt modelId="{E0E40137-756E-41B8-AB3C-D429D7EBB450}" type="pres">
      <dgm:prSet presAssocID="{4BFEF92C-03E2-411C-864D-79785DBBEEC1}" presName="rootConnector" presStyleLbl="node4" presStyleIdx="3" presStyleCnt="6"/>
      <dgm:spPr/>
      <dgm:t>
        <a:bodyPr/>
        <a:lstStyle/>
        <a:p>
          <a:endParaRPr lang="zh-TW" altLang="en-US"/>
        </a:p>
      </dgm:t>
    </dgm:pt>
    <dgm:pt modelId="{B9BF6C6F-C568-4B25-9DD7-F926905BE5BD}" type="pres">
      <dgm:prSet presAssocID="{4BFEF92C-03E2-411C-864D-79785DBBEEC1}" presName="hierChild4" presStyleCnt="0"/>
      <dgm:spPr/>
    </dgm:pt>
    <dgm:pt modelId="{8A81A3DF-1BD7-47DF-AA1B-52544B72C43F}" type="pres">
      <dgm:prSet presAssocID="{A2775ABB-7701-4874-9DFF-E01DC72225CA}" presName="Name37" presStyleLbl="parChTrans1D4" presStyleIdx="4" presStyleCnt="6"/>
      <dgm:spPr/>
      <dgm:t>
        <a:bodyPr/>
        <a:lstStyle/>
        <a:p>
          <a:endParaRPr lang="zh-TW" altLang="en-US"/>
        </a:p>
      </dgm:t>
    </dgm:pt>
    <dgm:pt modelId="{9A5ADADC-2E3B-43B2-B5B7-502307545CAE}" type="pres">
      <dgm:prSet presAssocID="{CF51A05D-BDFC-43E6-98A9-FBC254E3815C}" presName="hierRoot2" presStyleCnt="0">
        <dgm:presLayoutVars>
          <dgm:hierBranch val="init"/>
        </dgm:presLayoutVars>
      </dgm:prSet>
      <dgm:spPr/>
    </dgm:pt>
    <dgm:pt modelId="{B037568C-5499-4781-A9BE-AD5B1C1D1EBE}" type="pres">
      <dgm:prSet presAssocID="{CF51A05D-BDFC-43E6-98A9-FBC254E3815C}" presName="rootComposite" presStyleCnt="0"/>
      <dgm:spPr/>
    </dgm:pt>
    <dgm:pt modelId="{FCA4D6F1-8292-4D38-A498-F44E5C4C3AF6}" type="pres">
      <dgm:prSet presAssocID="{CF51A05D-BDFC-43E6-98A9-FBC254E3815C}" presName="rootText" presStyleLbl="node4" presStyleIdx="4" presStyleCnt="6" custLinFactNeighborX="-1672" custLinFactNeighborY="-2002">
        <dgm:presLayoutVars>
          <dgm:chPref val="3"/>
        </dgm:presLayoutVars>
      </dgm:prSet>
      <dgm:spPr/>
      <dgm:t>
        <a:bodyPr/>
        <a:lstStyle/>
        <a:p>
          <a:endParaRPr lang="zh-TW" altLang="en-US"/>
        </a:p>
      </dgm:t>
    </dgm:pt>
    <dgm:pt modelId="{A6763382-94BE-4025-9A1F-E1AEFE6C4C60}" type="pres">
      <dgm:prSet presAssocID="{CF51A05D-BDFC-43E6-98A9-FBC254E3815C}" presName="rootConnector" presStyleLbl="node4" presStyleIdx="4" presStyleCnt="6"/>
      <dgm:spPr/>
      <dgm:t>
        <a:bodyPr/>
        <a:lstStyle/>
        <a:p>
          <a:endParaRPr lang="zh-TW" altLang="en-US"/>
        </a:p>
      </dgm:t>
    </dgm:pt>
    <dgm:pt modelId="{884FC815-7087-45A7-83AE-4FDEC532E7DB}" type="pres">
      <dgm:prSet presAssocID="{CF51A05D-BDFC-43E6-98A9-FBC254E3815C}" presName="hierChild4" presStyleCnt="0"/>
      <dgm:spPr/>
    </dgm:pt>
    <dgm:pt modelId="{2970512A-7228-4940-9949-EB154B86B620}" type="pres">
      <dgm:prSet presAssocID="{175C516B-0F6B-4D5B-817E-985C3C40129D}" presName="Name37" presStyleLbl="parChTrans1D4" presStyleIdx="5" presStyleCnt="6"/>
      <dgm:spPr/>
      <dgm:t>
        <a:bodyPr/>
        <a:lstStyle/>
        <a:p>
          <a:endParaRPr lang="zh-TW" altLang="en-US"/>
        </a:p>
      </dgm:t>
    </dgm:pt>
    <dgm:pt modelId="{6DFAD1ED-EFD6-40C9-82CD-79A4FEFFF3E2}" type="pres">
      <dgm:prSet presAssocID="{6377B6A5-E929-45D3-ACA0-4A61D75230A2}" presName="hierRoot2" presStyleCnt="0">
        <dgm:presLayoutVars>
          <dgm:hierBranch val="init"/>
        </dgm:presLayoutVars>
      </dgm:prSet>
      <dgm:spPr/>
    </dgm:pt>
    <dgm:pt modelId="{5BFB4CBD-D52D-4B65-9A77-04963CE19A90}" type="pres">
      <dgm:prSet presAssocID="{6377B6A5-E929-45D3-ACA0-4A61D75230A2}" presName="rootComposite" presStyleCnt="0"/>
      <dgm:spPr/>
    </dgm:pt>
    <dgm:pt modelId="{23E07B5C-C01B-44DC-AE40-8E7797B9BCDC}" type="pres">
      <dgm:prSet presAssocID="{6377B6A5-E929-45D3-ACA0-4A61D75230A2}" presName="rootText" presStyleLbl="node4" presStyleIdx="5" presStyleCnt="6">
        <dgm:presLayoutVars>
          <dgm:chPref val="3"/>
        </dgm:presLayoutVars>
      </dgm:prSet>
      <dgm:spPr/>
      <dgm:t>
        <a:bodyPr/>
        <a:lstStyle/>
        <a:p>
          <a:endParaRPr lang="zh-TW" altLang="en-US"/>
        </a:p>
      </dgm:t>
    </dgm:pt>
    <dgm:pt modelId="{0AFD4DAE-9D87-4C10-ABA9-85DED8D679E4}" type="pres">
      <dgm:prSet presAssocID="{6377B6A5-E929-45D3-ACA0-4A61D75230A2}" presName="rootConnector" presStyleLbl="node4" presStyleIdx="5" presStyleCnt="6"/>
      <dgm:spPr/>
      <dgm:t>
        <a:bodyPr/>
        <a:lstStyle/>
        <a:p>
          <a:endParaRPr lang="zh-TW" altLang="en-US"/>
        </a:p>
      </dgm:t>
    </dgm:pt>
    <dgm:pt modelId="{1B4B34FF-B40D-48C3-8055-9BCC17FEB31B}" type="pres">
      <dgm:prSet presAssocID="{6377B6A5-E929-45D3-ACA0-4A61D75230A2}" presName="hierChild4" presStyleCnt="0"/>
      <dgm:spPr/>
    </dgm:pt>
    <dgm:pt modelId="{76BB70F9-2011-486F-AFD1-50BCD47BCDEE}" type="pres">
      <dgm:prSet presAssocID="{6377B6A5-E929-45D3-ACA0-4A61D75230A2}" presName="hierChild5" presStyleCnt="0"/>
      <dgm:spPr/>
    </dgm:pt>
    <dgm:pt modelId="{5E2373FD-B8D0-40C1-80EB-7DA1E592E0D3}" type="pres">
      <dgm:prSet presAssocID="{CF51A05D-BDFC-43E6-98A9-FBC254E3815C}" presName="hierChild5" presStyleCnt="0"/>
      <dgm:spPr/>
    </dgm:pt>
    <dgm:pt modelId="{9FA2004A-2455-4BBA-AE37-8B412E5AD945}" type="pres">
      <dgm:prSet presAssocID="{4BFEF92C-03E2-411C-864D-79785DBBEEC1}" presName="hierChild5" presStyleCnt="0"/>
      <dgm:spPr/>
    </dgm:pt>
    <dgm:pt modelId="{612FB88B-AD08-49B4-8CE4-673AE27BE33A}" type="pres">
      <dgm:prSet presAssocID="{BAA342A5-54E2-4F49-871F-368213726A5D}" presName="hierChild5" presStyleCnt="0"/>
      <dgm:spPr/>
    </dgm:pt>
    <dgm:pt modelId="{0F4B1003-233F-4CE8-8E09-78F9878A8EF5}" type="pres">
      <dgm:prSet presAssocID="{9CF05BEA-BA24-4BBC-8832-F589DFE7423F}" presName="hierChild5" presStyleCnt="0"/>
      <dgm:spPr/>
    </dgm:pt>
    <dgm:pt modelId="{AB1D2D74-CBE0-4FB3-A4A8-BA64548779DF}" type="pres">
      <dgm:prSet presAssocID="{102CC8A3-6054-4B86-8368-6ED74B7F28C8}" presName="hierChild3" presStyleCnt="0"/>
      <dgm:spPr/>
    </dgm:pt>
  </dgm:ptLst>
  <dgm:cxnLst>
    <dgm:cxn modelId="{A7714C68-C3BC-44E6-872B-C1018E0D0E5B}" type="presOf" srcId="{17F34428-D2B0-4F72-9AFC-7B7D46F14BFC}" destId="{35861298-3426-4DA9-8A10-390110BD724D}" srcOrd="0" destOrd="0" presId="urn:microsoft.com/office/officeart/2005/8/layout/orgChart1"/>
    <dgm:cxn modelId="{EBBD47AA-BF48-492F-B972-710762D2E81C}" type="presOf" srcId="{175C516B-0F6B-4D5B-817E-985C3C40129D}" destId="{2970512A-7228-4940-9949-EB154B86B620}" srcOrd="0" destOrd="0" presId="urn:microsoft.com/office/officeart/2005/8/layout/orgChart1"/>
    <dgm:cxn modelId="{9E51C0CE-AA2E-4AD5-97E2-6F2E26016E06}" type="presOf" srcId="{A763A08E-6674-4FDB-ABCE-5D06E8188307}" destId="{27A82441-C587-4F26-90E5-B5C98658EBF4}" srcOrd="1" destOrd="0" presId="urn:microsoft.com/office/officeart/2005/8/layout/orgChart1"/>
    <dgm:cxn modelId="{0B4FE897-5763-4C73-93E8-06BBAB32C53A}" type="presOf" srcId="{B0254374-8450-46A6-825D-3C70B1B92E6B}" destId="{B626B739-6408-4189-9E4F-5C26C93C17C4}" srcOrd="0" destOrd="0" presId="urn:microsoft.com/office/officeart/2005/8/layout/orgChart1"/>
    <dgm:cxn modelId="{24D87B3A-C9E1-48BB-97B8-81570CABFFF4}" type="presOf" srcId="{3F8170F8-BE87-40C4-B337-2FE248AA161B}" destId="{24DFCA04-6401-4337-BF27-28A594EFFABF}" srcOrd="0" destOrd="0" presId="urn:microsoft.com/office/officeart/2005/8/layout/orgChart1"/>
    <dgm:cxn modelId="{048C461F-9B2A-4327-8E22-B8AA16049A1F}" type="presOf" srcId="{0D04414D-8E56-426E-A258-2DDE07A6417B}" destId="{FE7D153B-6AF3-4FD4-B96C-A36B1C54DC29}" srcOrd="1" destOrd="0" presId="urn:microsoft.com/office/officeart/2005/8/layout/orgChart1"/>
    <dgm:cxn modelId="{3451C824-EF99-4F98-AAA1-AB259D4DC79A}" srcId="{BAA342A5-54E2-4F49-871F-368213726A5D}" destId="{4BFEF92C-03E2-411C-864D-79785DBBEEC1}" srcOrd="0" destOrd="0" parTransId="{B0254374-8450-46A6-825D-3C70B1B92E6B}" sibTransId="{A611CC24-B131-4C1E-B36D-6755A2398B29}"/>
    <dgm:cxn modelId="{54ABA854-032C-4CB6-84D7-F180F68706E0}" srcId="{CF51A05D-BDFC-43E6-98A9-FBC254E3815C}" destId="{6377B6A5-E929-45D3-ACA0-4A61D75230A2}" srcOrd="0" destOrd="0" parTransId="{175C516B-0F6B-4D5B-817E-985C3C40129D}" sibTransId="{66BDBA23-6081-4CF1-A343-C16516831E75}"/>
    <dgm:cxn modelId="{C4D23CC0-DBC3-4B8B-A682-8906617E3E75}" srcId="{79CB4807-683E-4C19-9AC2-68C9946E5519}" destId="{2D096804-A841-41A4-A45E-5584F5FCBCAE}" srcOrd="0" destOrd="0" parTransId="{50EEA074-FB4B-4F90-9127-EDD0F3A7C363}" sibTransId="{33A898DD-1426-42F8-AB49-042021C806A0}"/>
    <dgm:cxn modelId="{7F4AAB7E-8681-42C4-8B9A-8B7CFCCCB246}" type="presOf" srcId="{75914DF7-47FB-4EE7-8EAC-5815935D96D4}" destId="{130B1412-00AC-41EB-AA22-F2B60593763D}" srcOrd="1" destOrd="0" presId="urn:microsoft.com/office/officeart/2005/8/layout/orgChart1"/>
    <dgm:cxn modelId="{7559C459-7920-4051-AE0B-8302B6AA4B71}" srcId="{9994E756-3AAF-40E5-9633-6AA33E755AD6}" destId="{A763A08E-6674-4FDB-ABCE-5D06E8188307}" srcOrd="0" destOrd="0" parTransId="{E9CBADA9-1B3D-4E98-BE9B-1430D6017802}" sibTransId="{CF749D5A-7F14-4114-A077-76B3683D2561}"/>
    <dgm:cxn modelId="{C6CC313B-4931-4035-9BB5-A1113828BC4C}" type="presOf" srcId="{A763A08E-6674-4FDB-ABCE-5D06E8188307}" destId="{9E48BF20-EDEC-4FFC-BFAE-222375073A70}" srcOrd="0" destOrd="0" presId="urn:microsoft.com/office/officeart/2005/8/layout/orgChart1"/>
    <dgm:cxn modelId="{9D0710CC-32BE-4F2F-997C-03A086C17B40}" srcId="{50A25B0F-ACDA-408A-84E5-779CCABAD055}" destId="{C2AA57E3-B7F0-4032-89C6-7FAE16B938CF}" srcOrd="0" destOrd="0" parTransId="{BCBC1FCD-F83C-4235-B9BE-59C0D68B28B2}" sibTransId="{793BC759-2BDB-4E4A-BA38-ACE32181C187}"/>
    <dgm:cxn modelId="{8FE89FB4-B306-4F29-9747-DC532D6CC944}" type="presOf" srcId="{9CF05BEA-BA24-4BBC-8832-F589DFE7423F}" destId="{4BB1A64E-F392-4F00-A55B-086DAA63812A}" srcOrd="0" destOrd="0" presId="urn:microsoft.com/office/officeart/2005/8/layout/orgChart1"/>
    <dgm:cxn modelId="{EBE54CA0-2D61-4031-85A1-C0E8685BB4C5}" srcId="{102CC8A3-6054-4B86-8368-6ED74B7F28C8}" destId="{79CB4807-683E-4C19-9AC2-68C9946E5519}" srcOrd="1" destOrd="0" parTransId="{5F436487-9B9C-4CA3-9CC6-85941A4AA8CE}" sibTransId="{C22EA0A5-E2D0-46A4-83A8-8EA119C3694E}"/>
    <dgm:cxn modelId="{76FA67CC-A4BA-46E8-A985-C5569666DA1E}" type="presOf" srcId="{A2775ABB-7701-4874-9DFF-E01DC72225CA}" destId="{8A81A3DF-1BD7-47DF-AA1B-52544B72C43F}" srcOrd="0" destOrd="0" presId="urn:microsoft.com/office/officeart/2005/8/layout/orgChart1"/>
    <dgm:cxn modelId="{C9F53C06-FD97-4DF5-9376-1C1B7411D1C3}" srcId="{102CC8A3-6054-4B86-8368-6ED74B7F28C8}" destId="{50A25B0F-ACDA-408A-84E5-779CCABAD055}" srcOrd="0" destOrd="0" parTransId="{0E2A6EAE-FBB3-4424-81D6-DA89AA74F0F7}" sibTransId="{4985CB87-1E36-4CF6-AECD-F7A28364B4BF}"/>
    <dgm:cxn modelId="{6A9F8869-9FF8-471C-BC93-799B83C770C7}" srcId="{102CC8A3-6054-4B86-8368-6ED74B7F28C8}" destId="{9CF05BEA-BA24-4BBC-8832-F589DFE7423F}" srcOrd="3" destOrd="0" parTransId="{D5EAC49B-5398-4498-B99C-CBFBB1B6F017}" sibTransId="{9E3D25DF-563B-4672-96B0-39E7A5521597}"/>
    <dgm:cxn modelId="{566690C4-26CB-46A5-A8A1-711B77803107}" type="presOf" srcId="{D5EAC49B-5398-4498-B99C-CBFBB1B6F017}" destId="{29916944-5E53-4F05-8142-304C1C05B8F9}" srcOrd="0" destOrd="0" presId="urn:microsoft.com/office/officeart/2005/8/layout/orgChart1"/>
    <dgm:cxn modelId="{CD14EA6F-CD1F-4B6E-A75A-C151FF44E714}" type="presOf" srcId="{5F548ECB-60A9-4F7D-B200-F3E06276744B}" destId="{4D312D90-FF46-4439-8BC8-619BA6097909}" srcOrd="0" destOrd="0" presId="urn:microsoft.com/office/officeart/2005/8/layout/orgChart1"/>
    <dgm:cxn modelId="{954382D3-FFF1-451E-95FA-001B1D3931E0}" type="presOf" srcId="{4E9B1E3D-E6AC-411B-BC65-077446F0166B}" destId="{8FA4586F-8E2D-4908-833E-A2683FDC8C60}" srcOrd="1" destOrd="0" presId="urn:microsoft.com/office/officeart/2005/8/layout/orgChart1"/>
    <dgm:cxn modelId="{530516E1-ACB6-4655-8271-816500BD9AD7}" type="presOf" srcId="{CF51A05D-BDFC-43E6-98A9-FBC254E3815C}" destId="{FCA4D6F1-8292-4D38-A498-F44E5C4C3AF6}" srcOrd="0" destOrd="0" presId="urn:microsoft.com/office/officeart/2005/8/layout/orgChart1"/>
    <dgm:cxn modelId="{216A366A-EA69-4CBB-B473-00200ADEBC15}" type="presOf" srcId="{752C3278-766A-4903-84F5-154370A6B002}" destId="{B87B5DC0-DC04-437B-91D3-CF1BB2CFFA4E}" srcOrd="0" destOrd="0" presId="urn:microsoft.com/office/officeart/2005/8/layout/orgChart1"/>
    <dgm:cxn modelId="{39313535-5269-419C-AF2F-6DCD5E310E56}" type="presOf" srcId="{C2AA57E3-B7F0-4032-89C6-7FAE16B938CF}" destId="{4A7FFED6-F17E-486E-912C-7648098A2B8A}" srcOrd="1" destOrd="0" presId="urn:microsoft.com/office/officeart/2005/8/layout/orgChart1"/>
    <dgm:cxn modelId="{9A90E6B5-CF2B-4DF9-90E9-205E5E203208}" type="presOf" srcId="{102CC8A3-6054-4B86-8368-6ED74B7F28C8}" destId="{D0F4FFD0-10C7-439B-9D5C-67976EAB6230}" srcOrd="0" destOrd="0" presId="urn:microsoft.com/office/officeart/2005/8/layout/orgChart1"/>
    <dgm:cxn modelId="{548C078C-8CD5-45CB-BE7B-783A0B8C1E2E}" type="presOf" srcId="{75914DF7-47FB-4EE7-8EAC-5815935D96D4}" destId="{8E2642E9-8D4C-4E55-AA27-ECAAA697D575}" srcOrd="0" destOrd="0" presId="urn:microsoft.com/office/officeart/2005/8/layout/orgChart1"/>
    <dgm:cxn modelId="{8DDB1B52-FA63-4350-A864-D0F56D383138}" type="presOf" srcId="{6377B6A5-E929-45D3-ACA0-4A61D75230A2}" destId="{23E07B5C-C01B-44DC-AE40-8E7797B9BCDC}" srcOrd="0" destOrd="0" presId="urn:microsoft.com/office/officeart/2005/8/layout/orgChart1"/>
    <dgm:cxn modelId="{06F2E3D4-A687-45DE-B458-FCC8FBADDAA1}" type="presOf" srcId="{EDB8967D-233A-4E47-BEBB-BDEFD44BEF05}" destId="{7DC652DA-AF20-415C-BA17-8E28C628760B}" srcOrd="0" destOrd="0" presId="urn:microsoft.com/office/officeart/2005/8/layout/orgChart1"/>
    <dgm:cxn modelId="{23DD60BD-5722-4222-8B55-B313C30A84E1}" type="presOf" srcId="{79CB4807-683E-4C19-9AC2-68C9946E5519}" destId="{1AC136C7-7547-4194-B26A-DDD711353658}" srcOrd="1" destOrd="0" presId="urn:microsoft.com/office/officeart/2005/8/layout/orgChart1"/>
    <dgm:cxn modelId="{5B2431E8-9000-4BFA-B5B5-A4FBD285B9D9}" type="presOf" srcId="{4BFEF92C-03E2-411C-864D-79785DBBEEC1}" destId="{E0E40137-756E-41B8-AB3C-D429D7EBB450}" srcOrd="1" destOrd="0" presId="urn:microsoft.com/office/officeart/2005/8/layout/orgChart1"/>
    <dgm:cxn modelId="{32D2B5B7-3CBC-494B-A338-F1C0C43940CE}" type="presOf" srcId="{4C57DCA2-6083-4A81-8F85-489AB0E023A7}" destId="{794E4B9D-66D7-413B-9018-E4806AA8B523}" srcOrd="1" destOrd="0" presId="urn:microsoft.com/office/officeart/2005/8/layout/orgChart1"/>
    <dgm:cxn modelId="{28C3C87F-4BF9-4B3F-B859-AF37FA32A2F6}" type="presOf" srcId="{398F7353-BE98-422A-94F7-37DF506376CB}" destId="{804B748C-F73E-4A32-BAC0-6DAEBB6DDA59}" srcOrd="0" destOrd="0" presId="urn:microsoft.com/office/officeart/2005/8/layout/orgChart1"/>
    <dgm:cxn modelId="{7B459B46-23AE-4BDD-8C4E-A5E066260040}" srcId="{2D096804-A841-41A4-A45E-5584F5FCBCAE}" destId="{9994E756-3AAF-40E5-9633-6AA33E755AD6}" srcOrd="0" destOrd="0" parTransId="{752C3278-766A-4903-84F5-154370A6B002}" sibTransId="{3BBBB33B-3221-4AFA-A35E-6D71C642075F}"/>
    <dgm:cxn modelId="{B0CDC7A1-D1A6-46AE-A905-FB8C7F82DFC8}" type="presOf" srcId="{4C57DCA2-6083-4A81-8F85-489AB0E023A7}" destId="{05B20479-3984-45AA-8823-B3247C6141B5}" srcOrd="0" destOrd="0" presId="urn:microsoft.com/office/officeart/2005/8/layout/orgChart1"/>
    <dgm:cxn modelId="{F6EC5673-02DB-4939-A2A8-01A0859B48F4}" srcId="{102CC8A3-6054-4B86-8368-6ED74B7F28C8}" destId="{4E9B1E3D-E6AC-411B-BC65-077446F0166B}" srcOrd="2" destOrd="0" parTransId="{32F33F83-9E72-4F5E-97BF-A23BA160E6B9}" sibTransId="{13AFE38E-9E0C-40E3-852F-892231A7A568}"/>
    <dgm:cxn modelId="{CAEA07CF-08C6-4188-8817-1DE19BF4C2AD}" type="presOf" srcId="{9CF05BEA-BA24-4BBC-8832-F589DFE7423F}" destId="{AEDE6F51-C7A6-4EF0-8615-A69259495732}" srcOrd="1" destOrd="0" presId="urn:microsoft.com/office/officeart/2005/8/layout/orgChart1"/>
    <dgm:cxn modelId="{922499A6-AC00-48F2-AAD2-6880211E9234}" type="presOf" srcId="{79CB4807-683E-4C19-9AC2-68C9946E5519}" destId="{87B5FA5E-D4CB-4850-8BE1-C1B557B90FFF}" srcOrd="0" destOrd="0" presId="urn:microsoft.com/office/officeart/2005/8/layout/orgChart1"/>
    <dgm:cxn modelId="{FA98E8CB-5BB5-4EC7-9D92-6BEAC2FA3BF6}" type="presOf" srcId="{4E9B1E3D-E6AC-411B-BC65-077446F0166B}" destId="{113B0939-1CDC-48FA-9F63-1EA04BCA2A32}" srcOrd="0" destOrd="0" presId="urn:microsoft.com/office/officeart/2005/8/layout/orgChart1"/>
    <dgm:cxn modelId="{499C1EED-A846-4B64-B82A-D6062728CA5E}" type="presOf" srcId="{9994E756-3AAF-40E5-9633-6AA33E755AD6}" destId="{239A776D-DF10-45F3-9830-F735E736B990}" srcOrd="0" destOrd="0" presId="urn:microsoft.com/office/officeart/2005/8/layout/orgChart1"/>
    <dgm:cxn modelId="{46924290-0182-411D-8275-5D79F0F59250}" type="presOf" srcId="{2D096804-A841-41A4-A45E-5584F5FCBCAE}" destId="{F70D0ADD-3BCD-4770-8B4F-7962857DA7EB}" srcOrd="1" destOrd="0" presId="urn:microsoft.com/office/officeart/2005/8/layout/orgChart1"/>
    <dgm:cxn modelId="{94F374EE-3F77-442D-ACFE-4AADCEF93B79}" srcId="{17F34428-D2B0-4F72-9AFC-7B7D46F14BFC}" destId="{102CC8A3-6054-4B86-8368-6ED74B7F28C8}" srcOrd="0" destOrd="0" parTransId="{65CBBFC1-00AD-4A35-BF3C-92143EE5CFFA}" sibTransId="{99C26079-DFA9-4B90-A569-ABDEBD86AF5F}"/>
    <dgm:cxn modelId="{8B21F6A3-4235-459C-BA3B-4B1663A1AF70}" type="presOf" srcId="{32F33F83-9E72-4F5E-97BF-A23BA160E6B9}" destId="{9CFED1F4-83D1-462E-94BC-68A3D58B5E19}" srcOrd="0" destOrd="0" presId="urn:microsoft.com/office/officeart/2005/8/layout/orgChart1"/>
    <dgm:cxn modelId="{3CB7F0F1-A623-4955-8644-FCA78D1FDD7F}" type="presOf" srcId="{50A25B0F-ACDA-408A-84E5-779CCABAD055}" destId="{0FB2BA0E-F84D-4F69-A031-3DB7C942FB96}" srcOrd="1" destOrd="0" presId="urn:microsoft.com/office/officeart/2005/8/layout/orgChart1"/>
    <dgm:cxn modelId="{BD7F5303-88EE-4F6B-9323-796223A61E65}" type="presOf" srcId="{4BFEF92C-03E2-411C-864D-79785DBBEEC1}" destId="{3A0D00D9-2657-4D5E-B2AE-C70997CA595A}" srcOrd="0" destOrd="0" presId="urn:microsoft.com/office/officeart/2005/8/layout/orgChart1"/>
    <dgm:cxn modelId="{D8D84460-4B5B-4294-84A7-AF2A5E58A502}" type="presOf" srcId="{9994E756-3AAF-40E5-9633-6AA33E755AD6}" destId="{415AD7A8-31A1-46C9-8B16-719F2DF504A9}" srcOrd="1" destOrd="0" presId="urn:microsoft.com/office/officeart/2005/8/layout/orgChart1"/>
    <dgm:cxn modelId="{55EF14FD-A719-4E6D-9ED2-4A1DD1FCCE00}" type="presOf" srcId="{50EEA074-FB4B-4F90-9127-EDD0F3A7C363}" destId="{FEE4C986-C339-42F7-91C8-C7C1909A297C}" srcOrd="0" destOrd="0" presId="urn:microsoft.com/office/officeart/2005/8/layout/orgChart1"/>
    <dgm:cxn modelId="{70C5AC65-5CC0-43A5-BA64-808773F798C1}" type="presOf" srcId="{50A25B0F-ACDA-408A-84E5-779CCABAD055}" destId="{901866E7-7A7B-4397-A520-0E4F5E83696D}" srcOrd="0" destOrd="0" presId="urn:microsoft.com/office/officeart/2005/8/layout/orgChart1"/>
    <dgm:cxn modelId="{F3ED3192-B181-4DD9-B2D5-43AAF6B018EF}" type="presOf" srcId="{5F436487-9B9C-4CA3-9CC6-85941A4AA8CE}" destId="{F36E73CF-D507-4426-B6E4-993E66D2DE04}" srcOrd="0" destOrd="0" presId="urn:microsoft.com/office/officeart/2005/8/layout/orgChart1"/>
    <dgm:cxn modelId="{47E5C7AC-15DC-4133-B445-C8A5AAAAE615}" type="presOf" srcId="{2D096804-A841-41A4-A45E-5584F5FCBCAE}" destId="{D52DA94A-337F-404F-B2B1-D9374EC2232A}" srcOrd="0" destOrd="0" presId="urn:microsoft.com/office/officeart/2005/8/layout/orgChart1"/>
    <dgm:cxn modelId="{D7043704-3F34-48D0-89A6-71D1027EAC04}" type="presOf" srcId="{102CC8A3-6054-4B86-8368-6ED74B7F28C8}" destId="{C0674AD9-F62D-403C-94E1-105E05A99A53}" srcOrd="1" destOrd="0" presId="urn:microsoft.com/office/officeart/2005/8/layout/orgChart1"/>
    <dgm:cxn modelId="{1963C516-E7D8-4DF4-89FA-14A057E75C29}" type="presOf" srcId="{6377B6A5-E929-45D3-ACA0-4A61D75230A2}" destId="{0AFD4DAE-9D87-4C10-ABA9-85DED8D679E4}" srcOrd="1" destOrd="0" presId="urn:microsoft.com/office/officeart/2005/8/layout/orgChart1"/>
    <dgm:cxn modelId="{5D3085F3-7807-439E-A1C3-C0543D947417}" srcId="{4E9B1E3D-E6AC-411B-BC65-077446F0166B}" destId="{75914DF7-47FB-4EE7-8EAC-5815935D96D4}" srcOrd="1" destOrd="0" parTransId="{EDB8967D-233A-4E47-BEBB-BDEFD44BEF05}" sibTransId="{99E072FC-5F19-49F2-9E72-24E6DC3FC9E6}"/>
    <dgm:cxn modelId="{6A01DA4F-56F5-46F5-918F-92124B85BC34}" type="presOf" srcId="{BAA342A5-54E2-4F49-871F-368213726A5D}" destId="{5B83D94E-C015-44BA-A7A7-8AC47965BC29}" srcOrd="1" destOrd="0" presId="urn:microsoft.com/office/officeart/2005/8/layout/orgChart1"/>
    <dgm:cxn modelId="{5D2E7242-79ED-4518-8194-853E6D7BEEA8}" srcId="{4BFEF92C-03E2-411C-864D-79785DBBEEC1}" destId="{CF51A05D-BDFC-43E6-98A9-FBC254E3815C}" srcOrd="0" destOrd="0" parTransId="{A2775ABB-7701-4874-9DFF-E01DC72225CA}" sibTransId="{F3A7931C-B2E2-4091-B51B-02A0A6AD881F}"/>
    <dgm:cxn modelId="{CFA8C436-2C05-448B-9C33-445A5E7951E3}" type="presOf" srcId="{BCBC1FCD-F83C-4235-B9BE-59C0D68B28B2}" destId="{A84995B2-DAB3-4887-9996-E88C9751B5E4}" srcOrd="0" destOrd="0" presId="urn:microsoft.com/office/officeart/2005/8/layout/orgChart1"/>
    <dgm:cxn modelId="{4BE81F24-E545-43C2-8098-D54B169CB2BB}" srcId="{9CF05BEA-BA24-4BBC-8832-F589DFE7423F}" destId="{BAA342A5-54E2-4F49-871F-368213726A5D}" srcOrd="0" destOrd="0" parTransId="{5F548ECB-60A9-4F7D-B200-F3E06276744B}" sibTransId="{97A8F852-285E-492E-ABC8-4F9A8BB71D8E}"/>
    <dgm:cxn modelId="{39BC8591-2CB9-459F-835B-10FA64D9F8BC}" type="presOf" srcId="{0D04414D-8E56-426E-A258-2DDE07A6417B}" destId="{342670F5-0307-4344-B502-26E3B10DD3C2}" srcOrd="0" destOrd="0" presId="urn:microsoft.com/office/officeart/2005/8/layout/orgChart1"/>
    <dgm:cxn modelId="{A237CAF1-1898-4C16-9819-B449F1B71AD6}" type="presOf" srcId="{0E2A6EAE-FBB3-4424-81D6-DA89AA74F0F7}" destId="{04D9EB53-3CDA-4C77-9F0D-4DEFE534AA21}" srcOrd="0" destOrd="0" presId="urn:microsoft.com/office/officeart/2005/8/layout/orgChart1"/>
    <dgm:cxn modelId="{8A87235A-F4B2-4321-A2A2-337F0973AFB9}" type="presOf" srcId="{E9CBADA9-1B3D-4E98-BE9B-1430D6017802}" destId="{46D5412E-B1E6-49B2-BBA8-1F100B2CBCDC}" srcOrd="0" destOrd="0" presId="urn:microsoft.com/office/officeart/2005/8/layout/orgChart1"/>
    <dgm:cxn modelId="{3125BA43-95A0-4358-9340-91D4BA00CD11}" srcId="{A763A08E-6674-4FDB-ABCE-5D06E8188307}" destId="{4C57DCA2-6083-4A81-8F85-489AB0E023A7}" srcOrd="0" destOrd="0" parTransId="{398F7353-BE98-422A-94F7-37DF506376CB}" sibTransId="{36C34CC9-1A27-4678-A81A-D68646D85CDA}"/>
    <dgm:cxn modelId="{92F5273B-E6B4-4D50-9F5E-51580570E29F}" type="presOf" srcId="{C2AA57E3-B7F0-4032-89C6-7FAE16B938CF}" destId="{A76569D2-F025-4D9B-8C61-C059B57DC709}" srcOrd="0" destOrd="0" presId="urn:microsoft.com/office/officeart/2005/8/layout/orgChart1"/>
    <dgm:cxn modelId="{344EB4D6-1B87-4210-89AC-3949FE2A0529}" srcId="{4E9B1E3D-E6AC-411B-BC65-077446F0166B}" destId="{0D04414D-8E56-426E-A258-2DDE07A6417B}" srcOrd="0" destOrd="0" parTransId="{3F8170F8-BE87-40C4-B337-2FE248AA161B}" sibTransId="{03BF12A1-C49C-4912-8EB9-72C9ABFFDC3A}"/>
    <dgm:cxn modelId="{75EDA0B2-6246-4EA4-BFE2-0BE8121C960F}" type="presOf" srcId="{BAA342A5-54E2-4F49-871F-368213726A5D}" destId="{BFAA5651-4BCD-42C7-8E09-4D0C03FCF079}" srcOrd="0" destOrd="0" presId="urn:microsoft.com/office/officeart/2005/8/layout/orgChart1"/>
    <dgm:cxn modelId="{C17B77D1-C9AA-4371-92E4-035E86F5A614}" type="presOf" srcId="{CF51A05D-BDFC-43E6-98A9-FBC254E3815C}" destId="{A6763382-94BE-4025-9A1F-E1AEFE6C4C60}" srcOrd="1" destOrd="0" presId="urn:microsoft.com/office/officeart/2005/8/layout/orgChart1"/>
    <dgm:cxn modelId="{AE431400-3E36-4927-B339-565BB0F09CAA}" type="presParOf" srcId="{35861298-3426-4DA9-8A10-390110BD724D}" destId="{6883D759-0062-4E3E-919B-3CBC468C308D}" srcOrd="0" destOrd="0" presId="urn:microsoft.com/office/officeart/2005/8/layout/orgChart1"/>
    <dgm:cxn modelId="{EB4AA0EC-BA08-483F-81CA-F75C4B4A8C3D}" type="presParOf" srcId="{6883D759-0062-4E3E-919B-3CBC468C308D}" destId="{237BB4DC-3313-4888-B195-B01BC677994B}" srcOrd="0" destOrd="0" presId="urn:microsoft.com/office/officeart/2005/8/layout/orgChart1"/>
    <dgm:cxn modelId="{25B5907A-8694-419F-B36C-4F09235247A9}" type="presParOf" srcId="{237BB4DC-3313-4888-B195-B01BC677994B}" destId="{D0F4FFD0-10C7-439B-9D5C-67976EAB6230}" srcOrd="0" destOrd="0" presId="urn:microsoft.com/office/officeart/2005/8/layout/orgChart1"/>
    <dgm:cxn modelId="{097C3C25-EB9D-4D53-9181-DC80884BD6C2}" type="presParOf" srcId="{237BB4DC-3313-4888-B195-B01BC677994B}" destId="{C0674AD9-F62D-403C-94E1-105E05A99A53}" srcOrd="1" destOrd="0" presId="urn:microsoft.com/office/officeart/2005/8/layout/orgChart1"/>
    <dgm:cxn modelId="{E4B037B1-9A1D-4249-BED3-429BCE84E747}" type="presParOf" srcId="{6883D759-0062-4E3E-919B-3CBC468C308D}" destId="{0FD06F09-287E-48AA-86FF-B336AB0EC413}" srcOrd="1" destOrd="0" presId="urn:microsoft.com/office/officeart/2005/8/layout/orgChart1"/>
    <dgm:cxn modelId="{3EE5DCFD-7327-43E8-AFD5-3C6215465838}" type="presParOf" srcId="{0FD06F09-287E-48AA-86FF-B336AB0EC413}" destId="{04D9EB53-3CDA-4C77-9F0D-4DEFE534AA21}" srcOrd="0" destOrd="0" presId="urn:microsoft.com/office/officeart/2005/8/layout/orgChart1"/>
    <dgm:cxn modelId="{676E5114-26D6-49C6-BCD9-EA14CAF79267}" type="presParOf" srcId="{0FD06F09-287E-48AA-86FF-B336AB0EC413}" destId="{E6CC118F-072E-438F-90BA-23431CCEC730}" srcOrd="1" destOrd="0" presId="urn:microsoft.com/office/officeart/2005/8/layout/orgChart1"/>
    <dgm:cxn modelId="{01B37916-8D33-492A-B1AD-2403AB19BE81}" type="presParOf" srcId="{E6CC118F-072E-438F-90BA-23431CCEC730}" destId="{5AD6DCB6-9393-4C8C-B9A6-4AE9E2BCBCC2}" srcOrd="0" destOrd="0" presId="urn:microsoft.com/office/officeart/2005/8/layout/orgChart1"/>
    <dgm:cxn modelId="{15708FB2-DCF2-417A-910D-83C5749997A4}" type="presParOf" srcId="{5AD6DCB6-9393-4C8C-B9A6-4AE9E2BCBCC2}" destId="{901866E7-7A7B-4397-A520-0E4F5E83696D}" srcOrd="0" destOrd="0" presId="urn:microsoft.com/office/officeart/2005/8/layout/orgChart1"/>
    <dgm:cxn modelId="{CE934265-DAE6-40AA-85B2-26FF99FC1CED}" type="presParOf" srcId="{5AD6DCB6-9393-4C8C-B9A6-4AE9E2BCBCC2}" destId="{0FB2BA0E-F84D-4F69-A031-3DB7C942FB96}" srcOrd="1" destOrd="0" presId="urn:microsoft.com/office/officeart/2005/8/layout/orgChart1"/>
    <dgm:cxn modelId="{626277D0-E185-4E39-B54C-C5EA72A75856}" type="presParOf" srcId="{E6CC118F-072E-438F-90BA-23431CCEC730}" destId="{4DD18B3A-7971-4B31-9F68-28266B4A6332}" srcOrd="1" destOrd="0" presId="urn:microsoft.com/office/officeart/2005/8/layout/orgChart1"/>
    <dgm:cxn modelId="{FD5DBB55-4F9F-4A39-9E5B-42FD48ABD7FB}" type="presParOf" srcId="{E6CC118F-072E-438F-90BA-23431CCEC730}" destId="{581AF211-F975-4BB9-83F0-8A08D7AB4961}" srcOrd="2" destOrd="0" presId="urn:microsoft.com/office/officeart/2005/8/layout/orgChart1"/>
    <dgm:cxn modelId="{E3775E84-6780-45B1-9942-6674C9F65579}" type="presParOf" srcId="{581AF211-F975-4BB9-83F0-8A08D7AB4961}" destId="{A84995B2-DAB3-4887-9996-E88C9751B5E4}" srcOrd="0" destOrd="0" presId="urn:microsoft.com/office/officeart/2005/8/layout/orgChart1"/>
    <dgm:cxn modelId="{735F72C9-AFDD-4D38-B473-321606BC5DEE}" type="presParOf" srcId="{581AF211-F975-4BB9-83F0-8A08D7AB4961}" destId="{9C89EBCF-4074-4005-AC6F-E7B1754B172D}" srcOrd="1" destOrd="0" presId="urn:microsoft.com/office/officeart/2005/8/layout/orgChart1"/>
    <dgm:cxn modelId="{9E3B232E-FD0B-4389-AD71-59576B1B442A}" type="presParOf" srcId="{9C89EBCF-4074-4005-AC6F-E7B1754B172D}" destId="{4DE1BFF6-CA24-4AF9-9C38-1F4E3C5C3BEA}" srcOrd="0" destOrd="0" presId="urn:microsoft.com/office/officeart/2005/8/layout/orgChart1"/>
    <dgm:cxn modelId="{F1E57E92-66DB-4749-ACD1-4D7F3E1B7EF5}" type="presParOf" srcId="{4DE1BFF6-CA24-4AF9-9C38-1F4E3C5C3BEA}" destId="{A76569D2-F025-4D9B-8C61-C059B57DC709}" srcOrd="0" destOrd="0" presId="urn:microsoft.com/office/officeart/2005/8/layout/orgChart1"/>
    <dgm:cxn modelId="{9978E1C0-3C03-4740-AE36-3E7E2962E77E}" type="presParOf" srcId="{4DE1BFF6-CA24-4AF9-9C38-1F4E3C5C3BEA}" destId="{4A7FFED6-F17E-486E-912C-7648098A2B8A}" srcOrd="1" destOrd="0" presId="urn:microsoft.com/office/officeart/2005/8/layout/orgChart1"/>
    <dgm:cxn modelId="{6B3B6C20-8CD0-49A6-AE00-DB38854F26FD}" type="presParOf" srcId="{9C89EBCF-4074-4005-AC6F-E7B1754B172D}" destId="{A0228D8A-B8AD-4438-AB13-ECFD0C159F5B}" srcOrd="1" destOrd="0" presId="urn:microsoft.com/office/officeart/2005/8/layout/orgChart1"/>
    <dgm:cxn modelId="{EB633941-F175-4C45-A411-7F1CB0DA3CE4}" type="presParOf" srcId="{9C89EBCF-4074-4005-AC6F-E7B1754B172D}" destId="{639DE655-8B3B-4464-A0A7-7C6470316107}" srcOrd="2" destOrd="0" presId="urn:microsoft.com/office/officeart/2005/8/layout/orgChart1"/>
    <dgm:cxn modelId="{15320F61-3570-470F-B3D9-264DEA71BFD7}" type="presParOf" srcId="{0FD06F09-287E-48AA-86FF-B336AB0EC413}" destId="{F36E73CF-D507-4426-B6E4-993E66D2DE04}" srcOrd="2" destOrd="0" presId="urn:microsoft.com/office/officeart/2005/8/layout/orgChart1"/>
    <dgm:cxn modelId="{88CC91C2-4F30-46D7-97B9-9EA39779CC98}" type="presParOf" srcId="{0FD06F09-287E-48AA-86FF-B336AB0EC413}" destId="{772DC2A5-5B3B-42B7-8E5F-E0E42C226CB9}" srcOrd="3" destOrd="0" presId="urn:microsoft.com/office/officeart/2005/8/layout/orgChart1"/>
    <dgm:cxn modelId="{AD292A5D-81DF-4956-A5FB-0FFD898917FC}" type="presParOf" srcId="{772DC2A5-5B3B-42B7-8E5F-E0E42C226CB9}" destId="{23249BE5-E8C8-49CB-A3B3-C7CF774E6916}" srcOrd="0" destOrd="0" presId="urn:microsoft.com/office/officeart/2005/8/layout/orgChart1"/>
    <dgm:cxn modelId="{B51D8A88-4ECA-49C9-81E1-125C335E1A0B}" type="presParOf" srcId="{23249BE5-E8C8-49CB-A3B3-C7CF774E6916}" destId="{87B5FA5E-D4CB-4850-8BE1-C1B557B90FFF}" srcOrd="0" destOrd="0" presId="urn:microsoft.com/office/officeart/2005/8/layout/orgChart1"/>
    <dgm:cxn modelId="{35240C4B-70EA-4422-9538-5DBD24CD51E5}" type="presParOf" srcId="{23249BE5-E8C8-49CB-A3B3-C7CF774E6916}" destId="{1AC136C7-7547-4194-B26A-DDD711353658}" srcOrd="1" destOrd="0" presId="urn:microsoft.com/office/officeart/2005/8/layout/orgChart1"/>
    <dgm:cxn modelId="{57C247A2-01A3-40BC-8818-F57754A98442}" type="presParOf" srcId="{772DC2A5-5B3B-42B7-8E5F-E0E42C226CB9}" destId="{0E2FE6DA-2F57-4A03-B41B-530FE1DF8FF0}" srcOrd="1" destOrd="0" presId="urn:microsoft.com/office/officeart/2005/8/layout/orgChart1"/>
    <dgm:cxn modelId="{76806F11-FA76-48D4-82E7-3BB4B257F9FB}" type="presParOf" srcId="{772DC2A5-5B3B-42B7-8E5F-E0E42C226CB9}" destId="{D1863B38-E3C0-4C50-9A4B-D601F528EB97}" srcOrd="2" destOrd="0" presId="urn:microsoft.com/office/officeart/2005/8/layout/orgChart1"/>
    <dgm:cxn modelId="{5BCE9279-DF6D-40B4-85C4-C150A5960580}" type="presParOf" srcId="{D1863B38-E3C0-4C50-9A4B-D601F528EB97}" destId="{FEE4C986-C339-42F7-91C8-C7C1909A297C}" srcOrd="0" destOrd="0" presId="urn:microsoft.com/office/officeart/2005/8/layout/orgChart1"/>
    <dgm:cxn modelId="{729AE7D2-4E4F-4BD3-9117-E4CE8E77494E}" type="presParOf" srcId="{D1863B38-E3C0-4C50-9A4B-D601F528EB97}" destId="{B55EE5A6-8AC7-4CF3-AF9E-F36A214F8797}" srcOrd="1" destOrd="0" presId="urn:microsoft.com/office/officeart/2005/8/layout/orgChart1"/>
    <dgm:cxn modelId="{733073A4-4DA5-4251-98ED-F690E6C4335A}" type="presParOf" srcId="{B55EE5A6-8AC7-4CF3-AF9E-F36A214F8797}" destId="{4F9FEAC6-F683-4084-974F-84244662EA45}" srcOrd="0" destOrd="0" presId="urn:microsoft.com/office/officeart/2005/8/layout/orgChart1"/>
    <dgm:cxn modelId="{332A7557-8C17-4A06-A7A0-326DC4A57564}" type="presParOf" srcId="{4F9FEAC6-F683-4084-974F-84244662EA45}" destId="{D52DA94A-337F-404F-B2B1-D9374EC2232A}" srcOrd="0" destOrd="0" presId="urn:microsoft.com/office/officeart/2005/8/layout/orgChart1"/>
    <dgm:cxn modelId="{EEEBE1B0-0026-4B0A-B2CC-4F77257C06FE}" type="presParOf" srcId="{4F9FEAC6-F683-4084-974F-84244662EA45}" destId="{F70D0ADD-3BCD-4770-8B4F-7962857DA7EB}" srcOrd="1" destOrd="0" presId="urn:microsoft.com/office/officeart/2005/8/layout/orgChart1"/>
    <dgm:cxn modelId="{6DAC4D3E-FF2F-40E1-BB15-E002FEF0704D}" type="presParOf" srcId="{B55EE5A6-8AC7-4CF3-AF9E-F36A214F8797}" destId="{3310796B-5C81-4C76-B158-12C9C4EE7C90}" srcOrd="1" destOrd="0" presId="urn:microsoft.com/office/officeart/2005/8/layout/orgChart1"/>
    <dgm:cxn modelId="{BE6CA05A-D2CC-4886-A57B-9A48E9D25BF3}" type="presParOf" srcId="{3310796B-5C81-4C76-B158-12C9C4EE7C90}" destId="{B87B5DC0-DC04-437B-91D3-CF1BB2CFFA4E}" srcOrd="0" destOrd="0" presId="urn:microsoft.com/office/officeart/2005/8/layout/orgChart1"/>
    <dgm:cxn modelId="{2E938245-50CC-47EF-8BDC-98D7269604A6}" type="presParOf" srcId="{3310796B-5C81-4C76-B158-12C9C4EE7C90}" destId="{60A59039-56AB-4C37-82A9-F48188A09B95}" srcOrd="1" destOrd="0" presId="urn:microsoft.com/office/officeart/2005/8/layout/orgChart1"/>
    <dgm:cxn modelId="{7F688049-5D57-4B78-BCD9-DEB18367B6D8}" type="presParOf" srcId="{60A59039-56AB-4C37-82A9-F48188A09B95}" destId="{D3D8CF63-1A8F-4980-B638-8B43AA519D08}" srcOrd="0" destOrd="0" presId="urn:microsoft.com/office/officeart/2005/8/layout/orgChart1"/>
    <dgm:cxn modelId="{070391EA-FB05-479D-8168-741F5B7E72A7}" type="presParOf" srcId="{D3D8CF63-1A8F-4980-B638-8B43AA519D08}" destId="{239A776D-DF10-45F3-9830-F735E736B990}" srcOrd="0" destOrd="0" presId="urn:microsoft.com/office/officeart/2005/8/layout/orgChart1"/>
    <dgm:cxn modelId="{E04D3258-1995-41F5-B301-595E6809FEED}" type="presParOf" srcId="{D3D8CF63-1A8F-4980-B638-8B43AA519D08}" destId="{415AD7A8-31A1-46C9-8B16-719F2DF504A9}" srcOrd="1" destOrd="0" presId="urn:microsoft.com/office/officeart/2005/8/layout/orgChart1"/>
    <dgm:cxn modelId="{A62C71AD-131D-4CB7-A32F-1081B8258944}" type="presParOf" srcId="{60A59039-56AB-4C37-82A9-F48188A09B95}" destId="{5CB6D980-B1CF-4AF5-B29B-D688511745BB}" srcOrd="1" destOrd="0" presId="urn:microsoft.com/office/officeart/2005/8/layout/orgChart1"/>
    <dgm:cxn modelId="{9A1B852F-AE7B-4239-9D33-D85C49F2C77B}" type="presParOf" srcId="{5CB6D980-B1CF-4AF5-B29B-D688511745BB}" destId="{46D5412E-B1E6-49B2-BBA8-1F100B2CBCDC}" srcOrd="0" destOrd="0" presId="urn:microsoft.com/office/officeart/2005/8/layout/orgChart1"/>
    <dgm:cxn modelId="{D448E7A9-7C89-4730-8C31-4A5F16C71D17}" type="presParOf" srcId="{5CB6D980-B1CF-4AF5-B29B-D688511745BB}" destId="{6CF6DF78-2CE1-4DCD-874E-653B7773BC43}" srcOrd="1" destOrd="0" presId="urn:microsoft.com/office/officeart/2005/8/layout/orgChart1"/>
    <dgm:cxn modelId="{51DC9476-CDF3-405F-B29F-894ADD688CD5}" type="presParOf" srcId="{6CF6DF78-2CE1-4DCD-874E-653B7773BC43}" destId="{B89010DF-3F40-4F73-AB59-669E21780786}" srcOrd="0" destOrd="0" presId="urn:microsoft.com/office/officeart/2005/8/layout/orgChart1"/>
    <dgm:cxn modelId="{AA0DB9F1-55C4-4FCB-BC68-63B6470085AA}" type="presParOf" srcId="{B89010DF-3F40-4F73-AB59-669E21780786}" destId="{9E48BF20-EDEC-4FFC-BFAE-222375073A70}" srcOrd="0" destOrd="0" presId="urn:microsoft.com/office/officeart/2005/8/layout/orgChart1"/>
    <dgm:cxn modelId="{C627A379-4220-46EA-B008-7322C332900B}" type="presParOf" srcId="{B89010DF-3F40-4F73-AB59-669E21780786}" destId="{27A82441-C587-4F26-90E5-B5C98658EBF4}" srcOrd="1" destOrd="0" presId="urn:microsoft.com/office/officeart/2005/8/layout/orgChart1"/>
    <dgm:cxn modelId="{26740203-08F7-4C9B-AB27-7507716EE821}" type="presParOf" srcId="{6CF6DF78-2CE1-4DCD-874E-653B7773BC43}" destId="{3D30F58B-763C-41A8-940B-D3BF7F8350E6}" srcOrd="1" destOrd="0" presId="urn:microsoft.com/office/officeart/2005/8/layout/orgChart1"/>
    <dgm:cxn modelId="{64BBADCA-2934-4C54-BF60-720374D192EC}" type="presParOf" srcId="{3D30F58B-763C-41A8-940B-D3BF7F8350E6}" destId="{804B748C-F73E-4A32-BAC0-6DAEBB6DDA59}" srcOrd="0" destOrd="0" presId="urn:microsoft.com/office/officeart/2005/8/layout/orgChart1"/>
    <dgm:cxn modelId="{575F8AD5-55D5-4BDB-ADF3-B1AFBF979779}" type="presParOf" srcId="{3D30F58B-763C-41A8-940B-D3BF7F8350E6}" destId="{A63D3198-1331-49CD-BD48-E62B02B191A6}" srcOrd="1" destOrd="0" presId="urn:microsoft.com/office/officeart/2005/8/layout/orgChart1"/>
    <dgm:cxn modelId="{15FA2D0E-4F27-475E-A697-BD9081CCF260}" type="presParOf" srcId="{A63D3198-1331-49CD-BD48-E62B02B191A6}" destId="{82D1A764-D342-498F-BA78-59A54065E8C5}" srcOrd="0" destOrd="0" presId="urn:microsoft.com/office/officeart/2005/8/layout/orgChart1"/>
    <dgm:cxn modelId="{C3F97957-9466-408B-8F5B-A8AF1E6BF8D4}" type="presParOf" srcId="{82D1A764-D342-498F-BA78-59A54065E8C5}" destId="{05B20479-3984-45AA-8823-B3247C6141B5}" srcOrd="0" destOrd="0" presId="urn:microsoft.com/office/officeart/2005/8/layout/orgChart1"/>
    <dgm:cxn modelId="{7423D5CE-85C6-431E-A9B5-9668FA971474}" type="presParOf" srcId="{82D1A764-D342-498F-BA78-59A54065E8C5}" destId="{794E4B9D-66D7-413B-9018-E4806AA8B523}" srcOrd="1" destOrd="0" presId="urn:microsoft.com/office/officeart/2005/8/layout/orgChart1"/>
    <dgm:cxn modelId="{D9154948-6FB0-4A93-9CB4-94B46CCA804B}" type="presParOf" srcId="{A63D3198-1331-49CD-BD48-E62B02B191A6}" destId="{2B5A4D82-3EAC-432C-B2B3-1E494446CDE2}" srcOrd="1" destOrd="0" presId="urn:microsoft.com/office/officeart/2005/8/layout/orgChart1"/>
    <dgm:cxn modelId="{A985CF0E-60FE-446C-922E-3FB01C5B5E9A}" type="presParOf" srcId="{A63D3198-1331-49CD-BD48-E62B02B191A6}" destId="{3680DF06-BD46-49DD-9440-E46CFFC63027}" srcOrd="2" destOrd="0" presId="urn:microsoft.com/office/officeart/2005/8/layout/orgChart1"/>
    <dgm:cxn modelId="{54FA5BE6-6C7A-463A-983E-CA2F27E5E830}" type="presParOf" srcId="{6CF6DF78-2CE1-4DCD-874E-653B7773BC43}" destId="{6FBF5E16-E57A-4844-A263-C5037B3A7373}" srcOrd="2" destOrd="0" presId="urn:microsoft.com/office/officeart/2005/8/layout/orgChart1"/>
    <dgm:cxn modelId="{C082D241-AE2D-4013-BF29-EE9638F21865}" type="presParOf" srcId="{60A59039-56AB-4C37-82A9-F48188A09B95}" destId="{46C37B60-9066-4C3E-A411-C58EF8155CF4}" srcOrd="2" destOrd="0" presId="urn:microsoft.com/office/officeart/2005/8/layout/orgChart1"/>
    <dgm:cxn modelId="{6138FFF1-565E-49E9-9119-67163BDE0BB8}" type="presParOf" srcId="{B55EE5A6-8AC7-4CF3-AF9E-F36A214F8797}" destId="{3B117D19-5EF8-4295-8682-488D4A4897B8}" srcOrd="2" destOrd="0" presId="urn:microsoft.com/office/officeart/2005/8/layout/orgChart1"/>
    <dgm:cxn modelId="{6614F253-D198-4C03-BA41-2857E63FE956}" type="presParOf" srcId="{0FD06F09-287E-48AA-86FF-B336AB0EC413}" destId="{9CFED1F4-83D1-462E-94BC-68A3D58B5E19}" srcOrd="4" destOrd="0" presId="urn:microsoft.com/office/officeart/2005/8/layout/orgChart1"/>
    <dgm:cxn modelId="{F9A21DD5-3424-459A-9496-DFD215029013}" type="presParOf" srcId="{0FD06F09-287E-48AA-86FF-B336AB0EC413}" destId="{08DC781C-248A-4BC0-B495-1B5E11BC7CA4}" srcOrd="5" destOrd="0" presId="urn:microsoft.com/office/officeart/2005/8/layout/orgChart1"/>
    <dgm:cxn modelId="{B675B3B4-D5DD-4DEE-9706-7B050AE82C46}" type="presParOf" srcId="{08DC781C-248A-4BC0-B495-1B5E11BC7CA4}" destId="{C8F79B7D-A4AF-4AB0-B9D6-434605E337F0}" srcOrd="0" destOrd="0" presId="urn:microsoft.com/office/officeart/2005/8/layout/orgChart1"/>
    <dgm:cxn modelId="{0C294308-8206-44A1-BF3A-568D2FB07A35}" type="presParOf" srcId="{C8F79B7D-A4AF-4AB0-B9D6-434605E337F0}" destId="{113B0939-1CDC-48FA-9F63-1EA04BCA2A32}" srcOrd="0" destOrd="0" presId="urn:microsoft.com/office/officeart/2005/8/layout/orgChart1"/>
    <dgm:cxn modelId="{23FD6912-B797-44E4-B1BD-87F98DE1EE75}" type="presParOf" srcId="{C8F79B7D-A4AF-4AB0-B9D6-434605E337F0}" destId="{8FA4586F-8E2D-4908-833E-A2683FDC8C60}" srcOrd="1" destOrd="0" presId="urn:microsoft.com/office/officeart/2005/8/layout/orgChart1"/>
    <dgm:cxn modelId="{67B70663-C7BE-43CA-8DDA-20A7285236A7}" type="presParOf" srcId="{08DC781C-248A-4BC0-B495-1B5E11BC7CA4}" destId="{C28C97F4-403C-402C-985F-B6549EF93474}" srcOrd="1" destOrd="0" presId="urn:microsoft.com/office/officeart/2005/8/layout/orgChart1"/>
    <dgm:cxn modelId="{118490AE-C800-41B3-96B9-EE0630DAA711}" type="presParOf" srcId="{C28C97F4-403C-402C-985F-B6549EF93474}" destId="{24DFCA04-6401-4337-BF27-28A594EFFABF}" srcOrd="0" destOrd="0" presId="urn:microsoft.com/office/officeart/2005/8/layout/orgChart1"/>
    <dgm:cxn modelId="{79C94206-0D74-4683-AC97-D013C4DC8F23}" type="presParOf" srcId="{C28C97F4-403C-402C-985F-B6549EF93474}" destId="{298A7C81-421A-4B2B-AC11-E0447E10A747}" srcOrd="1" destOrd="0" presId="urn:microsoft.com/office/officeart/2005/8/layout/orgChart1"/>
    <dgm:cxn modelId="{74382097-F1F5-453F-A238-073067E987F8}" type="presParOf" srcId="{298A7C81-421A-4B2B-AC11-E0447E10A747}" destId="{8AC5E75C-5354-473F-98D6-BA3331EC40EC}" srcOrd="0" destOrd="0" presId="urn:microsoft.com/office/officeart/2005/8/layout/orgChart1"/>
    <dgm:cxn modelId="{7D427881-C0F0-40C2-AB68-F29090F66E48}" type="presParOf" srcId="{8AC5E75C-5354-473F-98D6-BA3331EC40EC}" destId="{342670F5-0307-4344-B502-26E3B10DD3C2}" srcOrd="0" destOrd="0" presId="urn:microsoft.com/office/officeart/2005/8/layout/orgChart1"/>
    <dgm:cxn modelId="{5CBA6A16-F926-483B-82AE-CB448625E7EF}" type="presParOf" srcId="{8AC5E75C-5354-473F-98D6-BA3331EC40EC}" destId="{FE7D153B-6AF3-4FD4-B96C-A36B1C54DC29}" srcOrd="1" destOrd="0" presId="urn:microsoft.com/office/officeart/2005/8/layout/orgChart1"/>
    <dgm:cxn modelId="{796D7897-884B-44A2-B880-27331D9D1367}" type="presParOf" srcId="{298A7C81-421A-4B2B-AC11-E0447E10A747}" destId="{22D2F454-9204-42FD-91E4-1569BCAA53FF}" srcOrd="1" destOrd="0" presId="urn:microsoft.com/office/officeart/2005/8/layout/orgChart1"/>
    <dgm:cxn modelId="{ADBD8A5C-251D-4337-BD07-1E7DED264909}" type="presParOf" srcId="{298A7C81-421A-4B2B-AC11-E0447E10A747}" destId="{5FA9BD27-F77F-4D61-AA88-F8EA9DDAEF46}" srcOrd="2" destOrd="0" presId="urn:microsoft.com/office/officeart/2005/8/layout/orgChart1"/>
    <dgm:cxn modelId="{0B20BC26-72CE-419F-B642-219DCBEA051A}" type="presParOf" srcId="{C28C97F4-403C-402C-985F-B6549EF93474}" destId="{7DC652DA-AF20-415C-BA17-8E28C628760B}" srcOrd="2" destOrd="0" presId="urn:microsoft.com/office/officeart/2005/8/layout/orgChart1"/>
    <dgm:cxn modelId="{2A16173C-7CE5-4948-A212-76F25826376E}" type="presParOf" srcId="{C28C97F4-403C-402C-985F-B6549EF93474}" destId="{A9A7DC34-DB77-4FDE-9032-29473243DC6D}" srcOrd="3" destOrd="0" presId="urn:microsoft.com/office/officeart/2005/8/layout/orgChart1"/>
    <dgm:cxn modelId="{B6476F58-4DCB-4657-A42B-D96E3F4D0F95}" type="presParOf" srcId="{A9A7DC34-DB77-4FDE-9032-29473243DC6D}" destId="{83EE5580-1637-4048-88FE-D76510513C13}" srcOrd="0" destOrd="0" presId="urn:microsoft.com/office/officeart/2005/8/layout/orgChart1"/>
    <dgm:cxn modelId="{B9AA124C-C6E1-4597-954E-C1A30A92B5F0}" type="presParOf" srcId="{83EE5580-1637-4048-88FE-D76510513C13}" destId="{8E2642E9-8D4C-4E55-AA27-ECAAA697D575}" srcOrd="0" destOrd="0" presId="urn:microsoft.com/office/officeart/2005/8/layout/orgChart1"/>
    <dgm:cxn modelId="{B213C0C0-3F27-413D-A3FA-3367B1BE8CB2}" type="presParOf" srcId="{83EE5580-1637-4048-88FE-D76510513C13}" destId="{130B1412-00AC-41EB-AA22-F2B60593763D}" srcOrd="1" destOrd="0" presId="urn:microsoft.com/office/officeart/2005/8/layout/orgChart1"/>
    <dgm:cxn modelId="{C76AE9FA-06FC-4DA2-8166-2D0DAD23734D}" type="presParOf" srcId="{A9A7DC34-DB77-4FDE-9032-29473243DC6D}" destId="{E9C3A623-1E84-4F68-8885-CB8EF80E4BD5}" srcOrd="1" destOrd="0" presId="urn:microsoft.com/office/officeart/2005/8/layout/orgChart1"/>
    <dgm:cxn modelId="{C49649C8-C26F-423F-B8D9-F273977813EE}" type="presParOf" srcId="{A9A7DC34-DB77-4FDE-9032-29473243DC6D}" destId="{F09BBC07-59D1-42D0-9F69-4569F7F5809C}" srcOrd="2" destOrd="0" presId="urn:microsoft.com/office/officeart/2005/8/layout/orgChart1"/>
    <dgm:cxn modelId="{9931D7CB-94FD-4BE7-A773-E95FCD5D1C69}" type="presParOf" srcId="{08DC781C-248A-4BC0-B495-1B5E11BC7CA4}" destId="{A2D4CE69-2D4D-4F38-92F3-2D75A6139578}" srcOrd="2" destOrd="0" presId="urn:microsoft.com/office/officeart/2005/8/layout/orgChart1"/>
    <dgm:cxn modelId="{89073169-1CC0-4599-8A54-5644BF51A41E}" type="presParOf" srcId="{0FD06F09-287E-48AA-86FF-B336AB0EC413}" destId="{29916944-5E53-4F05-8142-304C1C05B8F9}" srcOrd="6" destOrd="0" presId="urn:microsoft.com/office/officeart/2005/8/layout/orgChart1"/>
    <dgm:cxn modelId="{D73287F6-1EEA-4E54-A86B-8F04D4731AA1}" type="presParOf" srcId="{0FD06F09-287E-48AA-86FF-B336AB0EC413}" destId="{7D4B7F5F-9277-4AFC-A623-9E14894109E3}" srcOrd="7" destOrd="0" presId="urn:microsoft.com/office/officeart/2005/8/layout/orgChart1"/>
    <dgm:cxn modelId="{B92EC61C-2B9D-481B-BA53-D78DAE9017DA}" type="presParOf" srcId="{7D4B7F5F-9277-4AFC-A623-9E14894109E3}" destId="{404FAD80-3D01-4A61-B9A3-F13207C6B742}" srcOrd="0" destOrd="0" presId="urn:microsoft.com/office/officeart/2005/8/layout/orgChart1"/>
    <dgm:cxn modelId="{28747007-842E-4CFD-81E3-5EA4BDD3081D}" type="presParOf" srcId="{404FAD80-3D01-4A61-B9A3-F13207C6B742}" destId="{4BB1A64E-F392-4F00-A55B-086DAA63812A}" srcOrd="0" destOrd="0" presId="urn:microsoft.com/office/officeart/2005/8/layout/orgChart1"/>
    <dgm:cxn modelId="{394F16C1-8850-4A1C-AD68-A5AFA015BE03}" type="presParOf" srcId="{404FAD80-3D01-4A61-B9A3-F13207C6B742}" destId="{AEDE6F51-C7A6-4EF0-8615-A69259495732}" srcOrd="1" destOrd="0" presId="urn:microsoft.com/office/officeart/2005/8/layout/orgChart1"/>
    <dgm:cxn modelId="{EA08C40E-65EE-460F-9ADF-45F00EDE3C6A}" type="presParOf" srcId="{7D4B7F5F-9277-4AFC-A623-9E14894109E3}" destId="{253C7D7F-8524-48F1-BC07-16E7D34519BD}" srcOrd="1" destOrd="0" presId="urn:microsoft.com/office/officeart/2005/8/layout/orgChart1"/>
    <dgm:cxn modelId="{2B64FF3B-2EFA-40F9-8101-FBA2D5365B28}" type="presParOf" srcId="{253C7D7F-8524-48F1-BC07-16E7D34519BD}" destId="{4D312D90-FF46-4439-8BC8-619BA6097909}" srcOrd="0" destOrd="0" presId="urn:microsoft.com/office/officeart/2005/8/layout/orgChart1"/>
    <dgm:cxn modelId="{601AB0F2-64D4-4A31-A703-D6E3E652200C}" type="presParOf" srcId="{253C7D7F-8524-48F1-BC07-16E7D34519BD}" destId="{0A26EB9B-B8D0-44E5-B131-A045C130F087}" srcOrd="1" destOrd="0" presId="urn:microsoft.com/office/officeart/2005/8/layout/orgChart1"/>
    <dgm:cxn modelId="{283693F4-E084-45C4-BA4C-F96F0A6DC81E}" type="presParOf" srcId="{0A26EB9B-B8D0-44E5-B131-A045C130F087}" destId="{91F45491-CBBA-4506-95F6-F454A91E4D5A}" srcOrd="0" destOrd="0" presId="urn:microsoft.com/office/officeart/2005/8/layout/orgChart1"/>
    <dgm:cxn modelId="{E3269A8F-8A30-49F1-9149-A4A324E439ED}" type="presParOf" srcId="{91F45491-CBBA-4506-95F6-F454A91E4D5A}" destId="{BFAA5651-4BCD-42C7-8E09-4D0C03FCF079}" srcOrd="0" destOrd="0" presId="urn:microsoft.com/office/officeart/2005/8/layout/orgChart1"/>
    <dgm:cxn modelId="{E8AEC9F5-86B5-47F0-A8FF-C0781A443230}" type="presParOf" srcId="{91F45491-CBBA-4506-95F6-F454A91E4D5A}" destId="{5B83D94E-C015-44BA-A7A7-8AC47965BC29}" srcOrd="1" destOrd="0" presId="urn:microsoft.com/office/officeart/2005/8/layout/orgChart1"/>
    <dgm:cxn modelId="{04677B57-04B7-4FBE-ABDC-23E0C7BC72EE}" type="presParOf" srcId="{0A26EB9B-B8D0-44E5-B131-A045C130F087}" destId="{7D3E78BD-0ED6-4A27-B4D2-955E98C968B3}" srcOrd="1" destOrd="0" presId="urn:microsoft.com/office/officeart/2005/8/layout/orgChart1"/>
    <dgm:cxn modelId="{2B7EC71B-14FC-4999-A311-131EB9A1C9B6}" type="presParOf" srcId="{7D3E78BD-0ED6-4A27-B4D2-955E98C968B3}" destId="{B626B739-6408-4189-9E4F-5C26C93C17C4}" srcOrd="0" destOrd="0" presId="urn:microsoft.com/office/officeart/2005/8/layout/orgChart1"/>
    <dgm:cxn modelId="{0296FF54-08CE-4074-9339-569FFDBEB660}" type="presParOf" srcId="{7D3E78BD-0ED6-4A27-B4D2-955E98C968B3}" destId="{60B6FED9-F244-4F82-B506-FB9C61C11452}" srcOrd="1" destOrd="0" presId="urn:microsoft.com/office/officeart/2005/8/layout/orgChart1"/>
    <dgm:cxn modelId="{94A0F736-B1DE-4D8C-82DE-0154EE4C2D6D}" type="presParOf" srcId="{60B6FED9-F244-4F82-B506-FB9C61C11452}" destId="{791C0AC6-4E15-404F-84C4-EA85B0605BFD}" srcOrd="0" destOrd="0" presId="urn:microsoft.com/office/officeart/2005/8/layout/orgChart1"/>
    <dgm:cxn modelId="{BC4C0E45-C05F-4BC9-9578-F8E8E2895438}" type="presParOf" srcId="{791C0AC6-4E15-404F-84C4-EA85B0605BFD}" destId="{3A0D00D9-2657-4D5E-B2AE-C70997CA595A}" srcOrd="0" destOrd="0" presId="urn:microsoft.com/office/officeart/2005/8/layout/orgChart1"/>
    <dgm:cxn modelId="{163DB50C-AF14-4384-8280-44EC0B9EF57C}" type="presParOf" srcId="{791C0AC6-4E15-404F-84C4-EA85B0605BFD}" destId="{E0E40137-756E-41B8-AB3C-D429D7EBB450}" srcOrd="1" destOrd="0" presId="urn:microsoft.com/office/officeart/2005/8/layout/orgChart1"/>
    <dgm:cxn modelId="{6B2BE4DF-00BF-4FB0-A1F6-E00E829E5E63}" type="presParOf" srcId="{60B6FED9-F244-4F82-B506-FB9C61C11452}" destId="{B9BF6C6F-C568-4B25-9DD7-F926905BE5BD}" srcOrd="1" destOrd="0" presId="urn:microsoft.com/office/officeart/2005/8/layout/orgChart1"/>
    <dgm:cxn modelId="{94867AEA-2431-4F49-BED9-4A614A26CAD7}" type="presParOf" srcId="{B9BF6C6F-C568-4B25-9DD7-F926905BE5BD}" destId="{8A81A3DF-1BD7-47DF-AA1B-52544B72C43F}" srcOrd="0" destOrd="0" presId="urn:microsoft.com/office/officeart/2005/8/layout/orgChart1"/>
    <dgm:cxn modelId="{6063A708-B32E-49AF-AA98-56CAB5C71B66}" type="presParOf" srcId="{B9BF6C6F-C568-4B25-9DD7-F926905BE5BD}" destId="{9A5ADADC-2E3B-43B2-B5B7-502307545CAE}" srcOrd="1" destOrd="0" presId="urn:microsoft.com/office/officeart/2005/8/layout/orgChart1"/>
    <dgm:cxn modelId="{D0EC67D4-7D84-4D9C-887D-31D2212FD530}" type="presParOf" srcId="{9A5ADADC-2E3B-43B2-B5B7-502307545CAE}" destId="{B037568C-5499-4781-A9BE-AD5B1C1D1EBE}" srcOrd="0" destOrd="0" presId="urn:microsoft.com/office/officeart/2005/8/layout/orgChart1"/>
    <dgm:cxn modelId="{C2938182-69CE-4AD9-ADCE-0C2F072740BD}" type="presParOf" srcId="{B037568C-5499-4781-A9BE-AD5B1C1D1EBE}" destId="{FCA4D6F1-8292-4D38-A498-F44E5C4C3AF6}" srcOrd="0" destOrd="0" presId="urn:microsoft.com/office/officeart/2005/8/layout/orgChart1"/>
    <dgm:cxn modelId="{00A0556A-5F9B-4C5F-85D2-99A339C1E94D}" type="presParOf" srcId="{B037568C-5499-4781-A9BE-AD5B1C1D1EBE}" destId="{A6763382-94BE-4025-9A1F-E1AEFE6C4C60}" srcOrd="1" destOrd="0" presId="urn:microsoft.com/office/officeart/2005/8/layout/orgChart1"/>
    <dgm:cxn modelId="{790B3E61-8BA4-4823-9F5F-9041579337D8}" type="presParOf" srcId="{9A5ADADC-2E3B-43B2-B5B7-502307545CAE}" destId="{884FC815-7087-45A7-83AE-4FDEC532E7DB}" srcOrd="1" destOrd="0" presId="urn:microsoft.com/office/officeart/2005/8/layout/orgChart1"/>
    <dgm:cxn modelId="{ED9EBEE2-5AF5-49C0-A19F-A07C1871ADCA}" type="presParOf" srcId="{884FC815-7087-45A7-83AE-4FDEC532E7DB}" destId="{2970512A-7228-4940-9949-EB154B86B620}" srcOrd="0" destOrd="0" presId="urn:microsoft.com/office/officeart/2005/8/layout/orgChart1"/>
    <dgm:cxn modelId="{79D74CBC-590C-4EF3-B0A1-4E420FD86F5D}" type="presParOf" srcId="{884FC815-7087-45A7-83AE-4FDEC532E7DB}" destId="{6DFAD1ED-EFD6-40C9-82CD-79A4FEFFF3E2}" srcOrd="1" destOrd="0" presId="urn:microsoft.com/office/officeart/2005/8/layout/orgChart1"/>
    <dgm:cxn modelId="{5261DAA4-5C72-44DB-AFAC-1FA11F99FFFD}" type="presParOf" srcId="{6DFAD1ED-EFD6-40C9-82CD-79A4FEFFF3E2}" destId="{5BFB4CBD-D52D-4B65-9A77-04963CE19A90}" srcOrd="0" destOrd="0" presId="urn:microsoft.com/office/officeart/2005/8/layout/orgChart1"/>
    <dgm:cxn modelId="{22D2F346-2934-4092-B5CE-FD5731110A23}" type="presParOf" srcId="{5BFB4CBD-D52D-4B65-9A77-04963CE19A90}" destId="{23E07B5C-C01B-44DC-AE40-8E7797B9BCDC}" srcOrd="0" destOrd="0" presId="urn:microsoft.com/office/officeart/2005/8/layout/orgChart1"/>
    <dgm:cxn modelId="{8528BB2B-E7D1-42B8-9960-EF7CC5B6436B}" type="presParOf" srcId="{5BFB4CBD-D52D-4B65-9A77-04963CE19A90}" destId="{0AFD4DAE-9D87-4C10-ABA9-85DED8D679E4}" srcOrd="1" destOrd="0" presId="urn:microsoft.com/office/officeart/2005/8/layout/orgChart1"/>
    <dgm:cxn modelId="{A365115B-D6E9-46A4-A88E-3D2EF9C98CD2}" type="presParOf" srcId="{6DFAD1ED-EFD6-40C9-82CD-79A4FEFFF3E2}" destId="{1B4B34FF-B40D-48C3-8055-9BCC17FEB31B}" srcOrd="1" destOrd="0" presId="urn:microsoft.com/office/officeart/2005/8/layout/orgChart1"/>
    <dgm:cxn modelId="{E86D94DA-7885-465B-A9D9-19DB46C7ECEA}" type="presParOf" srcId="{6DFAD1ED-EFD6-40C9-82CD-79A4FEFFF3E2}" destId="{76BB70F9-2011-486F-AFD1-50BCD47BCDEE}" srcOrd="2" destOrd="0" presId="urn:microsoft.com/office/officeart/2005/8/layout/orgChart1"/>
    <dgm:cxn modelId="{95C999F4-DD95-4541-A8C9-16D132F14430}" type="presParOf" srcId="{9A5ADADC-2E3B-43B2-B5B7-502307545CAE}" destId="{5E2373FD-B8D0-40C1-80EB-7DA1E592E0D3}" srcOrd="2" destOrd="0" presId="urn:microsoft.com/office/officeart/2005/8/layout/orgChart1"/>
    <dgm:cxn modelId="{4934886C-149B-4F55-B167-854A39676D8C}" type="presParOf" srcId="{60B6FED9-F244-4F82-B506-FB9C61C11452}" destId="{9FA2004A-2455-4BBA-AE37-8B412E5AD945}" srcOrd="2" destOrd="0" presId="urn:microsoft.com/office/officeart/2005/8/layout/orgChart1"/>
    <dgm:cxn modelId="{CDDE63BA-F581-4072-924E-11B71D46F935}" type="presParOf" srcId="{0A26EB9B-B8D0-44E5-B131-A045C130F087}" destId="{612FB88B-AD08-49B4-8CE4-673AE27BE33A}" srcOrd="2" destOrd="0" presId="urn:microsoft.com/office/officeart/2005/8/layout/orgChart1"/>
    <dgm:cxn modelId="{E031A643-EA98-4B81-A586-E8AC67C85069}" type="presParOf" srcId="{7D4B7F5F-9277-4AFC-A623-9E14894109E3}" destId="{0F4B1003-233F-4CE8-8E09-78F9878A8EF5}" srcOrd="2" destOrd="0" presId="urn:microsoft.com/office/officeart/2005/8/layout/orgChart1"/>
    <dgm:cxn modelId="{793C62E1-6663-43F4-99A4-8DF1AE2F48D1}" type="presParOf" srcId="{6883D759-0062-4E3E-919B-3CBC468C308D}" destId="{AB1D2D74-CBE0-4FB3-A4A8-BA64548779D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F34428-D2B0-4F72-9AFC-7B7D46F14BFC}"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zh-TW" altLang="en-US"/>
        </a:p>
      </dgm:t>
    </dgm:pt>
    <dgm:pt modelId="{102CC8A3-6054-4B86-8368-6ED74B7F28C8}">
      <dgm:prSet phldrT="[文字]"/>
      <dgm:spPr/>
      <dgm:t>
        <a:bodyPr/>
        <a:lstStyle/>
        <a:p>
          <a:r>
            <a:rPr lang="en-US" dirty="0" smtClean="0"/>
            <a:t>Book 5 Lesson 4 (Kang </a:t>
          </a:r>
          <a:r>
            <a:rPr lang="en-US" dirty="0" err="1" smtClean="0"/>
            <a:t>Hsuan</a:t>
          </a:r>
          <a:r>
            <a:rPr lang="en-US" dirty="0" smtClean="0"/>
            <a:t> Publishing)</a:t>
          </a:r>
          <a:endParaRPr lang="zh-TW" altLang="en-US" dirty="0"/>
        </a:p>
      </dgm:t>
    </dgm:pt>
    <dgm:pt modelId="{65CBBFC1-00AD-4A35-BF3C-92143EE5CFFA}" type="parTrans" cxnId="{94F374EE-3F77-442D-ACFE-4AADCEF93B79}">
      <dgm:prSet/>
      <dgm:spPr/>
      <dgm:t>
        <a:bodyPr/>
        <a:lstStyle/>
        <a:p>
          <a:endParaRPr lang="zh-TW" altLang="en-US"/>
        </a:p>
      </dgm:t>
    </dgm:pt>
    <dgm:pt modelId="{99C26079-DFA9-4B90-A569-ABDEBD86AF5F}" type="sibTrans" cxnId="{94F374EE-3F77-442D-ACFE-4AADCEF93B79}">
      <dgm:prSet/>
      <dgm:spPr/>
      <dgm:t>
        <a:bodyPr/>
        <a:lstStyle/>
        <a:p>
          <a:endParaRPr lang="zh-TW" altLang="en-US"/>
        </a:p>
      </dgm:t>
    </dgm:pt>
    <dgm:pt modelId="{4E9B1E3D-E6AC-411B-BC65-077446F0166B}">
      <dgm:prSet phldrT="[文字]"/>
      <dgm:spPr/>
      <dgm:t>
        <a:bodyPr/>
        <a:lstStyle/>
        <a:p>
          <a:r>
            <a:rPr lang="en-US" altLang="zh-TW" dirty="0" smtClean="0"/>
            <a:t>Vocabulary</a:t>
          </a:r>
          <a:endParaRPr lang="zh-TW" altLang="en-US" dirty="0"/>
        </a:p>
      </dgm:t>
    </dgm:pt>
    <dgm:pt modelId="{32F33F83-9E72-4F5E-97BF-A23BA160E6B9}" type="parTrans" cxnId="{F6EC5673-02DB-4939-A2A8-01A0859B48F4}">
      <dgm:prSet/>
      <dgm:spPr/>
      <dgm:t>
        <a:bodyPr/>
        <a:lstStyle/>
        <a:p>
          <a:endParaRPr lang="zh-TW" altLang="en-US"/>
        </a:p>
      </dgm:t>
    </dgm:pt>
    <dgm:pt modelId="{13AFE38E-9E0C-40E3-852F-892231A7A568}" type="sibTrans" cxnId="{F6EC5673-02DB-4939-A2A8-01A0859B48F4}">
      <dgm:prSet/>
      <dgm:spPr/>
      <dgm:t>
        <a:bodyPr/>
        <a:lstStyle/>
        <a:p>
          <a:endParaRPr lang="zh-TW" altLang="en-US"/>
        </a:p>
      </dgm:t>
    </dgm:pt>
    <dgm:pt modelId="{0D04414D-8E56-426E-A258-2DDE07A6417B}">
      <dgm:prSet phldrT="[文字]"/>
      <dgm:spPr/>
      <dgm:t>
        <a:bodyPr/>
        <a:lstStyle/>
        <a:p>
          <a:r>
            <a:rPr lang="zh-TW" altLang="en-US" dirty="0" smtClean="0"/>
            <a:t>利用</a:t>
          </a:r>
          <a:r>
            <a:rPr lang="en-US" altLang="zh-TW" dirty="0" smtClean="0"/>
            <a:t>”vocabulary wizard” </a:t>
          </a:r>
          <a:r>
            <a:rPr lang="zh-TW" altLang="en-US" dirty="0" smtClean="0"/>
            <a:t>學習單，分組利用本課單字造句</a:t>
          </a:r>
          <a:endParaRPr lang="zh-TW" altLang="en-US" dirty="0"/>
        </a:p>
      </dgm:t>
    </dgm:pt>
    <dgm:pt modelId="{3F8170F8-BE87-40C4-B337-2FE248AA161B}" type="parTrans" cxnId="{344EB4D6-1B87-4210-89AC-3949FE2A0529}">
      <dgm:prSet/>
      <dgm:spPr/>
      <dgm:t>
        <a:bodyPr/>
        <a:lstStyle/>
        <a:p>
          <a:endParaRPr lang="zh-TW" altLang="en-US"/>
        </a:p>
      </dgm:t>
    </dgm:pt>
    <dgm:pt modelId="{03BF12A1-C49C-4912-8EB9-72C9ABFFDC3A}" type="sibTrans" cxnId="{344EB4D6-1B87-4210-89AC-3949FE2A0529}">
      <dgm:prSet/>
      <dgm:spPr/>
      <dgm:t>
        <a:bodyPr/>
        <a:lstStyle/>
        <a:p>
          <a:endParaRPr lang="zh-TW" altLang="en-US"/>
        </a:p>
      </dgm:t>
    </dgm:pt>
    <dgm:pt modelId="{75914DF7-47FB-4EE7-8EAC-5815935D96D4}">
      <dgm:prSet phldrT="[文字]"/>
      <dgm:spPr/>
      <dgm:t>
        <a:bodyPr/>
        <a:lstStyle/>
        <a:p>
          <a:r>
            <a:rPr lang="zh-TW" altLang="en-US" dirty="0" smtClean="0"/>
            <a:t>各組創造的句子，經老師訂正後，即為評量單字學習成果的工具</a:t>
          </a:r>
          <a:r>
            <a:rPr lang="en-US" altLang="zh-TW" dirty="0" smtClean="0"/>
            <a:t>—</a:t>
          </a:r>
          <a:r>
            <a:rPr lang="zh-TW" altLang="en-US" dirty="0" smtClean="0"/>
            <a:t>試題</a:t>
          </a:r>
          <a:endParaRPr lang="en-US" altLang="zh-TW" dirty="0" smtClean="0"/>
        </a:p>
      </dgm:t>
    </dgm:pt>
    <dgm:pt modelId="{EDB8967D-233A-4E47-BEBB-BDEFD44BEF05}" type="parTrans" cxnId="{5D3085F3-7807-439E-A1C3-C0543D947417}">
      <dgm:prSet/>
      <dgm:spPr/>
      <dgm:t>
        <a:bodyPr/>
        <a:lstStyle/>
        <a:p>
          <a:endParaRPr lang="zh-TW" altLang="en-US"/>
        </a:p>
      </dgm:t>
    </dgm:pt>
    <dgm:pt modelId="{99E072FC-5F19-49F2-9E72-24E6DC3FC9E6}" type="sibTrans" cxnId="{5D3085F3-7807-439E-A1C3-C0543D947417}">
      <dgm:prSet/>
      <dgm:spPr/>
      <dgm:t>
        <a:bodyPr/>
        <a:lstStyle/>
        <a:p>
          <a:endParaRPr lang="zh-TW" altLang="en-US"/>
        </a:p>
      </dgm:t>
    </dgm:pt>
    <dgm:pt modelId="{9CF05BEA-BA24-4BBC-8832-F589DFE7423F}">
      <dgm:prSet phldrT="[文字]"/>
      <dgm:spPr/>
      <dgm:t>
        <a:bodyPr/>
        <a:lstStyle/>
        <a:p>
          <a:r>
            <a:rPr lang="en-US" altLang="zh-TW" dirty="0" smtClean="0"/>
            <a:t>Grammar</a:t>
          </a:r>
          <a:endParaRPr lang="zh-TW" altLang="en-US" dirty="0"/>
        </a:p>
      </dgm:t>
    </dgm:pt>
    <dgm:pt modelId="{D5EAC49B-5398-4498-B99C-CBFBB1B6F017}" type="parTrans" cxnId="{6A9F8869-9FF8-471C-BC93-799B83C770C7}">
      <dgm:prSet/>
      <dgm:spPr/>
      <dgm:t>
        <a:bodyPr/>
        <a:lstStyle/>
        <a:p>
          <a:endParaRPr lang="zh-TW" altLang="en-US"/>
        </a:p>
      </dgm:t>
    </dgm:pt>
    <dgm:pt modelId="{9E3D25DF-563B-4672-96B0-39E7A5521597}" type="sibTrans" cxnId="{6A9F8869-9FF8-471C-BC93-799B83C770C7}">
      <dgm:prSet/>
      <dgm:spPr/>
      <dgm:t>
        <a:bodyPr/>
        <a:lstStyle/>
        <a:p>
          <a:endParaRPr lang="zh-TW" altLang="en-US"/>
        </a:p>
      </dgm:t>
    </dgm:pt>
    <dgm:pt modelId="{BAA342A5-54E2-4F49-871F-368213726A5D}">
      <dgm:prSet phldrT="[文字]"/>
      <dgm:spPr/>
      <dgm:t>
        <a:bodyPr/>
        <a:lstStyle/>
        <a:p>
          <a:r>
            <a:rPr lang="en-US" altLang="zh-TW" dirty="0" smtClean="0"/>
            <a:t>Present Perfect Tense(</a:t>
          </a:r>
          <a:r>
            <a:rPr lang="zh-TW" altLang="en-US" dirty="0" smtClean="0"/>
            <a:t>現在完成式</a:t>
          </a:r>
          <a:r>
            <a:rPr lang="en-US" altLang="zh-TW" dirty="0" smtClean="0"/>
            <a:t>)</a:t>
          </a:r>
          <a:endParaRPr lang="zh-TW" altLang="en-US" dirty="0"/>
        </a:p>
      </dgm:t>
    </dgm:pt>
    <dgm:pt modelId="{5F548ECB-60A9-4F7D-B200-F3E06276744B}" type="parTrans" cxnId="{4BE81F24-E545-43C2-8098-D54B169CB2BB}">
      <dgm:prSet/>
      <dgm:spPr/>
      <dgm:t>
        <a:bodyPr/>
        <a:lstStyle/>
        <a:p>
          <a:endParaRPr lang="zh-TW" altLang="en-US"/>
        </a:p>
      </dgm:t>
    </dgm:pt>
    <dgm:pt modelId="{97A8F852-285E-492E-ABC8-4F9A8BB71D8E}" type="sibTrans" cxnId="{4BE81F24-E545-43C2-8098-D54B169CB2BB}">
      <dgm:prSet/>
      <dgm:spPr/>
      <dgm:t>
        <a:bodyPr/>
        <a:lstStyle/>
        <a:p>
          <a:endParaRPr lang="zh-TW" altLang="en-US"/>
        </a:p>
      </dgm:t>
    </dgm:pt>
    <dgm:pt modelId="{50A25B0F-ACDA-408A-84E5-779CCABAD055}">
      <dgm:prSet/>
      <dgm:spPr/>
      <dgm:t>
        <a:bodyPr/>
        <a:lstStyle/>
        <a:p>
          <a:r>
            <a:rPr lang="en-US" dirty="0" smtClean="0"/>
            <a:t>Dialogue : Mrs. Chen Has Wanted To Visit London</a:t>
          </a:r>
          <a:endParaRPr lang="zh-TW" dirty="0"/>
        </a:p>
      </dgm:t>
    </dgm:pt>
    <dgm:pt modelId="{0E2A6EAE-FBB3-4424-81D6-DA89AA74F0F7}" type="parTrans" cxnId="{C9F53C06-FD97-4DF5-9376-1C1B7411D1C3}">
      <dgm:prSet/>
      <dgm:spPr/>
      <dgm:t>
        <a:bodyPr/>
        <a:lstStyle/>
        <a:p>
          <a:endParaRPr lang="zh-TW" altLang="en-US"/>
        </a:p>
      </dgm:t>
    </dgm:pt>
    <dgm:pt modelId="{4985CB87-1E36-4CF6-AECD-F7A28364B4BF}" type="sibTrans" cxnId="{C9F53C06-FD97-4DF5-9376-1C1B7411D1C3}">
      <dgm:prSet/>
      <dgm:spPr/>
      <dgm:t>
        <a:bodyPr/>
        <a:lstStyle/>
        <a:p>
          <a:endParaRPr lang="zh-TW" altLang="en-US"/>
        </a:p>
      </dgm:t>
    </dgm:pt>
    <dgm:pt modelId="{79CB4807-683E-4C19-9AC2-68C9946E5519}">
      <dgm:prSet/>
      <dgm:spPr/>
      <dgm:t>
        <a:bodyPr/>
        <a:lstStyle/>
        <a:p>
          <a:r>
            <a:rPr lang="en-US" dirty="0" smtClean="0"/>
            <a:t>Reading: A Serious Problem—Missing Teenagers</a:t>
          </a:r>
          <a:endParaRPr lang="zh-TW" altLang="en-US" dirty="0"/>
        </a:p>
      </dgm:t>
    </dgm:pt>
    <dgm:pt modelId="{5F436487-9B9C-4CA3-9CC6-85941A4AA8CE}" type="parTrans" cxnId="{EBE54CA0-2D61-4031-85A1-C0E8685BB4C5}">
      <dgm:prSet/>
      <dgm:spPr/>
      <dgm:t>
        <a:bodyPr/>
        <a:lstStyle/>
        <a:p>
          <a:endParaRPr lang="zh-TW" altLang="en-US"/>
        </a:p>
      </dgm:t>
    </dgm:pt>
    <dgm:pt modelId="{C22EA0A5-E2D0-46A4-83A8-8EA119C3694E}" type="sibTrans" cxnId="{EBE54CA0-2D61-4031-85A1-C0E8685BB4C5}">
      <dgm:prSet/>
      <dgm:spPr/>
      <dgm:t>
        <a:bodyPr/>
        <a:lstStyle/>
        <a:p>
          <a:endParaRPr lang="zh-TW" altLang="en-US"/>
        </a:p>
      </dgm:t>
    </dgm:pt>
    <dgm:pt modelId="{4BFEF92C-03E2-411C-864D-79785DBBEEC1}">
      <dgm:prSet/>
      <dgm:spPr/>
      <dgm:t>
        <a:bodyPr/>
        <a:lstStyle/>
        <a:p>
          <a:r>
            <a:rPr lang="zh-TW" altLang="en-US" dirty="0" smtClean="0"/>
            <a:t>以電影</a:t>
          </a:r>
          <a:r>
            <a:rPr lang="en-US" altLang="zh-TW" dirty="0" smtClean="0"/>
            <a:t>”</a:t>
          </a:r>
          <a:r>
            <a:rPr lang="zh-TW" altLang="en-US" dirty="0" smtClean="0"/>
            <a:t>海角七號</a:t>
          </a:r>
          <a:r>
            <a:rPr lang="en-US" altLang="zh-TW" dirty="0" smtClean="0"/>
            <a:t>”</a:t>
          </a:r>
          <a:r>
            <a:rPr lang="zh-TW" altLang="en-US" dirty="0" smtClean="0"/>
            <a:t>為背景，利用簡報，提供文法運用情境</a:t>
          </a:r>
          <a:endParaRPr lang="zh-TW" altLang="en-US" dirty="0"/>
        </a:p>
      </dgm:t>
    </dgm:pt>
    <dgm:pt modelId="{B0254374-8450-46A6-825D-3C70B1B92E6B}" type="parTrans" cxnId="{3451C824-EF99-4F98-AAA1-AB259D4DC79A}">
      <dgm:prSet/>
      <dgm:spPr/>
      <dgm:t>
        <a:bodyPr/>
        <a:lstStyle/>
        <a:p>
          <a:endParaRPr lang="zh-TW" altLang="en-US"/>
        </a:p>
      </dgm:t>
    </dgm:pt>
    <dgm:pt modelId="{A611CC24-B131-4C1E-B36D-6755A2398B29}" type="sibTrans" cxnId="{3451C824-EF99-4F98-AAA1-AB259D4DC79A}">
      <dgm:prSet/>
      <dgm:spPr/>
      <dgm:t>
        <a:bodyPr/>
        <a:lstStyle/>
        <a:p>
          <a:endParaRPr lang="zh-TW" altLang="en-US"/>
        </a:p>
      </dgm:t>
    </dgm:pt>
    <dgm:pt modelId="{CF51A05D-BDFC-43E6-98A9-FBC254E3815C}">
      <dgm:prSet/>
      <dgm:spPr/>
      <dgm:t>
        <a:bodyPr/>
        <a:lstStyle/>
        <a:p>
          <a:r>
            <a:rPr lang="zh-TW" altLang="en-US" dirty="0" smtClean="0"/>
            <a:t>先分組以</a:t>
          </a:r>
          <a:r>
            <a:rPr lang="en-US" altLang="zh-TW" dirty="0" smtClean="0">
              <a:hlinkClick xmlns:r="http://schemas.openxmlformats.org/officeDocument/2006/relationships" r:id="rId1" action="ppaction://hlinkfile"/>
            </a:rPr>
            <a:t>”Provoke your thoughts”</a:t>
          </a:r>
          <a:r>
            <a:rPr lang="zh-TW" altLang="en-US" dirty="0" smtClean="0">
              <a:hlinkClick xmlns:r="http://schemas.openxmlformats.org/officeDocument/2006/relationships" r:id="rId1" action="ppaction://hlinkfile"/>
            </a:rPr>
            <a:t>學習單</a:t>
          </a:r>
          <a:r>
            <a:rPr lang="zh-TW" altLang="en-US" dirty="0" smtClean="0"/>
            <a:t>，試著選定電影中的兩位角色發聲，接著由同學獨立完成學習單</a:t>
          </a:r>
          <a:endParaRPr lang="zh-TW" altLang="en-US" dirty="0"/>
        </a:p>
      </dgm:t>
    </dgm:pt>
    <dgm:pt modelId="{A2775ABB-7701-4874-9DFF-E01DC72225CA}" type="parTrans" cxnId="{5D2E7242-79ED-4518-8194-853E6D7BEEA8}">
      <dgm:prSet/>
      <dgm:spPr/>
      <dgm:t>
        <a:bodyPr/>
        <a:lstStyle/>
        <a:p>
          <a:endParaRPr lang="zh-TW" altLang="en-US"/>
        </a:p>
      </dgm:t>
    </dgm:pt>
    <dgm:pt modelId="{F3A7931C-B2E2-4091-B51B-02A0A6AD881F}" type="sibTrans" cxnId="{5D2E7242-79ED-4518-8194-853E6D7BEEA8}">
      <dgm:prSet/>
      <dgm:spPr/>
      <dgm:t>
        <a:bodyPr/>
        <a:lstStyle/>
        <a:p>
          <a:endParaRPr lang="zh-TW" altLang="en-US"/>
        </a:p>
      </dgm:t>
    </dgm:pt>
    <dgm:pt modelId="{6377B6A5-E929-45D3-ACA0-4A61D75230A2}">
      <dgm:prSet/>
      <dgm:spPr/>
      <dgm:t>
        <a:bodyPr/>
        <a:lstStyle/>
        <a:p>
          <a:r>
            <a:rPr lang="zh-TW" altLang="en-US" dirty="0" smtClean="0"/>
            <a:t>讓學生以</a:t>
          </a:r>
          <a:r>
            <a:rPr lang="en-US" dirty="0" smtClean="0">
              <a:hlinkClick xmlns:r="http://schemas.openxmlformats.org/officeDocument/2006/relationships" r:id="rId2" action="ppaction://hlinkfile"/>
            </a:rPr>
            <a:t>complete the paragraphs</a:t>
          </a:r>
          <a:r>
            <a:rPr lang="en-US" altLang="zh-TW" dirty="0" smtClean="0"/>
            <a:t>”</a:t>
          </a:r>
          <a:r>
            <a:rPr lang="zh-TW" altLang="en-US" dirty="0" smtClean="0"/>
            <a:t>完成段落，快速檢核學習成果</a:t>
          </a:r>
          <a:endParaRPr lang="zh-TW" altLang="en-US" dirty="0"/>
        </a:p>
      </dgm:t>
    </dgm:pt>
    <dgm:pt modelId="{175C516B-0F6B-4D5B-817E-985C3C40129D}" type="parTrans" cxnId="{54ABA854-032C-4CB6-84D7-F180F68706E0}">
      <dgm:prSet/>
      <dgm:spPr/>
      <dgm:t>
        <a:bodyPr/>
        <a:lstStyle/>
        <a:p>
          <a:endParaRPr lang="zh-TW" altLang="en-US"/>
        </a:p>
      </dgm:t>
    </dgm:pt>
    <dgm:pt modelId="{66BDBA23-6081-4CF1-A343-C16516831E75}" type="sibTrans" cxnId="{54ABA854-032C-4CB6-84D7-F180F68706E0}">
      <dgm:prSet/>
      <dgm:spPr/>
      <dgm:t>
        <a:bodyPr/>
        <a:lstStyle/>
        <a:p>
          <a:endParaRPr lang="zh-TW" altLang="en-US"/>
        </a:p>
      </dgm:t>
    </dgm:pt>
    <dgm:pt modelId="{2D096804-A841-41A4-A45E-5584F5FCBCAE}" type="asst">
      <dgm:prSet/>
      <dgm:spPr/>
      <dgm:t>
        <a:bodyPr/>
        <a:lstStyle/>
        <a:p>
          <a:r>
            <a:rPr lang="en-US" altLang="zh-TW" dirty="0" smtClean="0"/>
            <a:t>Brainstorming</a:t>
          </a:r>
          <a:br>
            <a:rPr lang="en-US" altLang="zh-TW" dirty="0" smtClean="0"/>
          </a:br>
          <a:r>
            <a:rPr lang="zh-TW" altLang="en-US" dirty="0" smtClean="0"/>
            <a:t>小組討論</a:t>
          </a:r>
          <a:r>
            <a:rPr lang="en-US" altLang="zh-TW" dirty="0" smtClean="0"/>
            <a:t>:</a:t>
          </a:r>
          <a:r>
            <a:rPr lang="zh-TW" altLang="en-US" dirty="0" smtClean="0"/>
            <a:t>逃家</a:t>
          </a:r>
          <a:endParaRPr lang="en-US" altLang="zh-TW" dirty="0" smtClean="0"/>
        </a:p>
      </dgm:t>
    </dgm:pt>
    <dgm:pt modelId="{50EEA074-FB4B-4F90-9127-EDD0F3A7C363}" type="parTrans" cxnId="{C4D23CC0-DBC3-4B8B-A682-8906617E3E75}">
      <dgm:prSet/>
      <dgm:spPr/>
      <dgm:t>
        <a:bodyPr/>
        <a:lstStyle/>
        <a:p>
          <a:endParaRPr lang="zh-TW" altLang="en-US"/>
        </a:p>
      </dgm:t>
    </dgm:pt>
    <dgm:pt modelId="{33A898DD-1426-42F8-AB49-042021C806A0}" type="sibTrans" cxnId="{C4D23CC0-DBC3-4B8B-A682-8906617E3E75}">
      <dgm:prSet/>
      <dgm:spPr/>
      <dgm:t>
        <a:bodyPr/>
        <a:lstStyle/>
        <a:p>
          <a:endParaRPr lang="zh-TW" altLang="en-US"/>
        </a:p>
      </dgm:t>
    </dgm:pt>
    <dgm:pt modelId="{C2AA57E3-B7F0-4032-89C6-7FAE16B938CF}" type="asst">
      <dgm:prSet/>
      <dgm:spPr/>
      <dgm:t>
        <a:bodyPr/>
        <a:lstStyle/>
        <a:p>
          <a:endParaRPr lang="zh-TW" altLang="en-US" dirty="0"/>
        </a:p>
      </dgm:t>
    </dgm:pt>
    <dgm:pt modelId="{BCBC1FCD-F83C-4235-B9BE-59C0D68B28B2}" type="parTrans" cxnId="{9D0710CC-32BE-4F2F-997C-03A086C17B40}">
      <dgm:prSet/>
      <dgm:spPr/>
      <dgm:t>
        <a:bodyPr/>
        <a:lstStyle/>
        <a:p>
          <a:endParaRPr lang="zh-TW" altLang="en-US"/>
        </a:p>
      </dgm:t>
    </dgm:pt>
    <dgm:pt modelId="{793BC759-2BDB-4E4A-BA38-ACE32181C187}" type="sibTrans" cxnId="{9D0710CC-32BE-4F2F-997C-03A086C17B40}">
      <dgm:prSet/>
      <dgm:spPr/>
      <dgm:t>
        <a:bodyPr/>
        <a:lstStyle/>
        <a:p>
          <a:endParaRPr lang="zh-TW" altLang="en-US"/>
        </a:p>
      </dgm:t>
    </dgm:pt>
    <dgm:pt modelId="{9994E756-3AAF-40E5-9633-6AA33E755AD6}">
      <dgm:prSet/>
      <dgm:spPr/>
      <dgm:t>
        <a:bodyPr/>
        <a:lstStyle/>
        <a:p>
          <a:r>
            <a:rPr lang="zh-TW" altLang="en-US" dirty="0" smtClean="0"/>
            <a:t>依據</a:t>
          </a:r>
          <a:r>
            <a:rPr lang="en-US" altLang="zh-TW" dirty="0" smtClean="0"/>
            <a:t>”</a:t>
          </a:r>
          <a:r>
            <a:rPr lang="zh-TW" altLang="en-US" dirty="0" smtClean="0"/>
            <a:t>寫作指引</a:t>
          </a:r>
          <a:r>
            <a:rPr lang="en-US" altLang="zh-TW" dirty="0" smtClean="0"/>
            <a:t>”</a:t>
          </a:r>
          <a:r>
            <a:rPr lang="zh-TW" altLang="en-US" dirty="0" smtClean="0"/>
            <a:t>選擇自己要完成的任務</a:t>
          </a:r>
          <a:endParaRPr lang="zh-TW" altLang="en-US" dirty="0"/>
        </a:p>
      </dgm:t>
    </dgm:pt>
    <dgm:pt modelId="{752C3278-766A-4903-84F5-154370A6B002}" type="parTrans" cxnId="{7B459B46-23AE-4BDD-8C4E-A5E066260040}">
      <dgm:prSet/>
      <dgm:spPr/>
      <dgm:t>
        <a:bodyPr/>
        <a:lstStyle/>
        <a:p>
          <a:endParaRPr lang="zh-TW" altLang="en-US"/>
        </a:p>
      </dgm:t>
    </dgm:pt>
    <dgm:pt modelId="{3BBBB33B-3221-4AFA-A35E-6D71C642075F}" type="sibTrans" cxnId="{7B459B46-23AE-4BDD-8C4E-A5E066260040}">
      <dgm:prSet/>
      <dgm:spPr/>
      <dgm:t>
        <a:bodyPr/>
        <a:lstStyle/>
        <a:p>
          <a:endParaRPr lang="zh-TW" altLang="en-US"/>
        </a:p>
      </dgm:t>
    </dgm:pt>
    <dgm:pt modelId="{A763A08E-6674-4FDB-ABCE-5D06E8188307}">
      <dgm:prSet/>
      <dgm:spPr/>
      <dgm:t>
        <a:bodyPr/>
        <a:lstStyle/>
        <a:p>
          <a:r>
            <a:rPr lang="zh-TW" altLang="en-US" dirty="0" smtClean="0"/>
            <a:t>學生先列出寫作點子，並利用同儕互助，架構撰寫方項</a:t>
          </a:r>
          <a:endParaRPr lang="zh-TW" altLang="en-US" dirty="0"/>
        </a:p>
      </dgm:t>
    </dgm:pt>
    <dgm:pt modelId="{E9CBADA9-1B3D-4E98-BE9B-1430D6017802}" type="parTrans" cxnId="{7559C459-7920-4051-AE0B-8302B6AA4B71}">
      <dgm:prSet/>
      <dgm:spPr/>
      <dgm:t>
        <a:bodyPr/>
        <a:lstStyle/>
        <a:p>
          <a:endParaRPr lang="zh-TW" altLang="en-US"/>
        </a:p>
      </dgm:t>
    </dgm:pt>
    <dgm:pt modelId="{CF749D5A-7F14-4114-A077-76B3683D2561}" type="sibTrans" cxnId="{7559C459-7920-4051-AE0B-8302B6AA4B71}">
      <dgm:prSet/>
      <dgm:spPr/>
      <dgm:t>
        <a:bodyPr/>
        <a:lstStyle/>
        <a:p>
          <a:endParaRPr lang="zh-TW" altLang="en-US"/>
        </a:p>
      </dgm:t>
    </dgm:pt>
    <dgm:pt modelId="{4C57DCA2-6083-4A81-8F85-489AB0E023A7}">
      <dgm:prSet/>
      <dgm:spPr/>
      <dgm:t>
        <a:bodyPr/>
        <a:lstStyle/>
        <a:p>
          <a:r>
            <a:rPr lang="zh-TW" altLang="en-US" dirty="0" smtClean="0"/>
            <a:t>老師先提供寫作評量規準，做為學生寫作之參據</a:t>
          </a:r>
          <a:endParaRPr lang="zh-TW" altLang="en-US" dirty="0"/>
        </a:p>
      </dgm:t>
    </dgm:pt>
    <dgm:pt modelId="{398F7353-BE98-422A-94F7-37DF506376CB}" type="parTrans" cxnId="{3125BA43-95A0-4358-9340-91D4BA00CD11}">
      <dgm:prSet/>
      <dgm:spPr/>
      <dgm:t>
        <a:bodyPr/>
        <a:lstStyle/>
        <a:p>
          <a:endParaRPr lang="zh-TW" altLang="en-US"/>
        </a:p>
      </dgm:t>
    </dgm:pt>
    <dgm:pt modelId="{36C34CC9-1A27-4678-A81A-D68646D85CDA}" type="sibTrans" cxnId="{3125BA43-95A0-4358-9340-91D4BA00CD11}">
      <dgm:prSet/>
      <dgm:spPr/>
      <dgm:t>
        <a:bodyPr/>
        <a:lstStyle/>
        <a:p>
          <a:endParaRPr lang="zh-TW" altLang="en-US"/>
        </a:p>
      </dgm:t>
    </dgm:pt>
    <dgm:pt modelId="{35861298-3426-4DA9-8A10-390110BD724D}" type="pres">
      <dgm:prSet presAssocID="{17F34428-D2B0-4F72-9AFC-7B7D46F14BFC}" presName="hierChild1" presStyleCnt="0">
        <dgm:presLayoutVars>
          <dgm:orgChart val="1"/>
          <dgm:chPref val="1"/>
          <dgm:dir val="rev"/>
          <dgm:animOne val="branch"/>
          <dgm:animLvl val="lvl"/>
          <dgm:resizeHandles/>
        </dgm:presLayoutVars>
      </dgm:prSet>
      <dgm:spPr/>
      <dgm:t>
        <a:bodyPr/>
        <a:lstStyle/>
        <a:p>
          <a:endParaRPr lang="zh-TW" altLang="en-US"/>
        </a:p>
      </dgm:t>
    </dgm:pt>
    <dgm:pt modelId="{6883D759-0062-4E3E-919B-3CBC468C308D}" type="pres">
      <dgm:prSet presAssocID="{102CC8A3-6054-4B86-8368-6ED74B7F28C8}" presName="hierRoot1" presStyleCnt="0">
        <dgm:presLayoutVars>
          <dgm:hierBranch val="init"/>
        </dgm:presLayoutVars>
      </dgm:prSet>
      <dgm:spPr/>
    </dgm:pt>
    <dgm:pt modelId="{237BB4DC-3313-4888-B195-B01BC677994B}" type="pres">
      <dgm:prSet presAssocID="{102CC8A3-6054-4B86-8368-6ED74B7F28C8}" presName="rootComposite1" presStyleCnt="0"/>
      <dgm:spPr/>
    </dgm:pt>
    <dgm:pt modelId="{D0F4FFD0-10C7-439B-9D5C-67976EAB6230}" type="pres">
      <dgm:prSet presAssocID="{102CC8A3-6054-4B86-8368-6ED74B7F28C8}" presName="rootText1" presStyleLbl="node0" presStyleIdx="0" presStyleCnt="1" custLinFactY="-25104" custLinFactNeighborX="3870" custLinFactNeighborY="-100000">
        <dgm:presLayoutVars>
          <dgm:chPref val="3"/>
        </dgm:presLayoutVars>
      </dgm:prSet>
      <dgm:spPr/>
      <dgm:t>
        <a:bodyPr/>
        <a:lstStyle/>
        <a:p>
          <a:endParaRPr lang="zh-TW" altLang="en-US"/>
        </a:p>
      </dgm:t>
    </dgm:pt>
    <dgm:pt modelId="{C0674AD9-F62D-403C-94E1-105E05A99A53}" type="pres">
      <dgm:prSet presAssocID="{102CC8A3-6054-4B86-8368-6ED74B7F28C8}" presName="rootConnector1" presStyleLbl="node1" presStyleIdx="0" presStyleCnt="0"/>
      <dgm:spPr/>
      <dgm:t>
        <a:bodyPr/>
        <a:lstStyle/>
        <a:p>
          <a:endParaRPr lang="zh-TW" altLang="en-US"/>
        </a:p>
      </dgm:t>
    </dgm:pt>
    <dgm:pt modelId="{0FD06F09-287E-48AA-86FF-B336AB0EC413}" type="pres">
      <dgm:prSet presAssocID="{102CC8A3-6054-4B86-8368-6ED74B7F28C8}" presName="hierChild2" presStyleCnt="0"/>
      <dgm:spPr/>
    </dgm:pt>
    <dgm:pt modelId="{04D9EB53-3CDA-4C77-9F0D-4DEFE534AA21}" type="pres">
      <dgm:prSet presAssocID="{0E2A6EAE-FBB3-4424-81D6-DA89AA74F0F7}" presName="Name37" presStyleLbl="parChTrans1D2" presStyleIdx="0" presStyleCnt="4"/>
      <dgm:spPr/>
      <dgm:t>
        <a:bodyPr/>
        <a:lstStyle/>
        <a:p>
          <a:endParaRPr lang="zh-TW" altLang="en-US"/>
        </a:p>
      </dgm:t>
    </dgm:pt>
    <dgm:pt modelId="{E6CC118F-072E-438F-90BA-23431CCEC730}" type="pres">
      <dgm:prSet presAssocID="{50A25B0F-ACDA-408A-84E5-779CCABAD055}" presName="hierRoot2" presStyleCnt="0">
        <dgm:presLayoutVars>
          <dgm:hierBranch val="init"/>
        </dgm:presLayoutVars>
      </dgm:prSet>
      <dgm:spPr/>
    </dgm:pt>
    <dgm:pt modelId="{5AD6DCB6-9393-4C8C-B9A6-4AE9E2BCBCC2}" type="pres">
      <dgm:prSet presAssocID="{50A25B0F-ACDA-408A-84E5-779CCABAD055}" presName="rootComposite" presStyleCnt="0"/>
      <dgm:spPr/>
    </dgm:pt>
    <dgm:pt modelId="{901866E7-7A7B-4397-A520-0E4F5E83696D}" type="pres">
      <dgm:prSet presAssocID="{50A25B0F-ACDA-408A-84E5-779CCABAD055}" presName="rootText" presStyleLbl="node2" presStyleIdx="0" presStyleCnt="4" custLinFactNeighborX="-1400" custLinFactNeighborY="-2127">
        <dgm:presLayoutVars>
          <dgm:chPref val="3"/>
        </dgm:presLayoutVars>
      </dgm:prSet>
      <dgm:spPr/>
      <dgm:t>
        <a:bodyPr/>
        <a:lstStyle/>
        <a:p>
          <a:endParaRPr lang="zh-TW" altLang="en-US"/>
        </a:p>
      </dgm:t>
    </dgm:pt>
    <dgm:pt modelId="{0FB2BA0E-F84D-4F69-A031-3DB7C942FB96}" type="pres">
      <dgm:prSet presAssocID="{50A25B0F-ACDA-408A-84E5-779CCABAD055}" presName="rootConnector" presStyleLbl="node2" presStyleIdx="0" presStyleCnt="4"/>
      <dgm:spPr/>
      <dgm:t>
        <a:bodyPr/>
        <a:lstStyle/>
        <a:p>
          <a:endParaRPr lang="zh-TW" altLang="en-US"/>
        </a:p>
      </dgm:t>
    </dgm:pt>
    <dgm:pt modelId="{4DD18B3A-7971-4B31-9F68-28266B4A6332}" type="pres">
      <dgm:prSet presAssocID="{50A25B0F-ACDA-408A-84E5-779CCABAD055}" presName="hierChild4" presStyleCnt="0"/>
      <dgm:spPr/>
    </dgm:pt>
    <dgm:pt modelId="{581AF211-F975-4BB9-83F0-8A08D7AB4961}" type="pres">
      <dgm:prSet presAssocID="{50A25B0F-ACDA-408A-84E5-779CCABAD055}" presName="hierChild5" presStyleCnt="0"/>
      <dgm:spPr/>
    </dgm:pt>
    <dgm:pt modelId="{A84995B2-DAB3-4887-9996-E88C9751B5E4}" type="pres">
      <dgm:prSet presAssocID="{BCBC1FCD-F83C-4235-B9BE-59C0D68B28B2}" presName="Name111" presStyleLbl="parChTrans1D3" presStyleIdx="0" presStyleCnt="5"/>
      <dgm:spPr/>
      <dgm:t>
        <a:bodyPr/>
        <a:lstStyle/>
        <a:p>
          <a:endParaRPr lang="zh-TW" altLang="en-US"/>
        </a:p>
      </dgm:t>
    </dgm:pt>
    <dgm:pt modelId="{9C89EBCF-4074-4005-AC6F-E7B1754B172D}" type="pres">
      <dgm:prSet presAssocID="{C2AA57E3-B7F0-4032-89C6-7FAE16B938CF}" presName="hierRoot3" presStyleCnt="0">
        <dgm:presLayoutVars>
          <dgm:hierBranch val="init"/>
        </dgm:presLayoutVars>
      </dgm:prSet>
      <dgm:spPr/>
    </dgm:pt>
    <dgm:pt modelId="{4DE1BFF6-CA24-4AF9-9C38-1F4E3C5C3BEA}" type="pres">
      <dgm:prSet presAssocID="{C2AA57E3-B7F0-4032-89C6-7FAE16B938CF}" presName="rootComposite3" presStyleCnt="0"/>
      <dgm:spPr/>
    </dgm:pt>
    <dgm:pt modelId="{A76569D2-F025-4D9B-8C61-C059B57DC709}" type="pres">
      <dgm:prSet presAssocID="{C2AA57E3-B7F0-4032-89C6-7FAE16B938CF}" presName="rootText3" presStyleLbl="asst2" presStyleIdx="0" presStyleCnt="2" custFlipHor="1" custScaleX="80490" custLinFactX="-9607" custLinFactNeighborX="-100000" custLinFactNeighborY="4016">
        <dgm:presLayoutVars>
          <dgm:chPref val="3"/>
        </dgm:presLayoutVars>
      </dgm:prSet>
      <dgm:spPr/>
      <dgm:t>
        <a:bodyPr/>
        <a:lstStyle/>
        <a:p>
          <a:endParaRPr lang="zh-TW" altLang="en-US"/>
        </a:p>
      </dgm:t>
    </dgm:pt>
    <dgm:pt modelId="{4A7FFED6-F17E-486E-912C-7648098A2B8A}" type="pres">
      <dgm:prSet presAssocID="{C2AA57E3-B7F0-4032-89C6-7FAE16B938CF}" presName="rootConnector3" presStyleLbl="asst2" presStyleIdx="0" presStyleCnt="2"/>
      <dgm:spPr/>
      <dgm:t>
        <a:bodyPr/>
        <a:lstStyle/>
        <a:p>
          <a:endParaRPr lang="zh-TW" altLang="en-US"/>
        </a:p>
      </dgm:t>
    </dgm:pt>
    <dgm:pt modelId="{A0228D8A-B8AD-4438-AB13-ECFD0C159F5B}" type="pres">
      <dgm:prSet presAssocID="{C2AA57E3-B7F0-4032-89C6-7FAE16B938CF}" presName="hierChild6" presStyleCnt="0"/>
      <dgm:spPr/>
    </dgm:pt>
    <dgm:pt modelId="{639DE655-8B3B-4464-A0A7-7C6470316107}" type="pres">
      <dgm:prSet presAssocID="{C2AA57E3-B7F0-4032-89C6-7FAE16B938CF}" presName="hierChild7" presStyleCnt="0"/>
      <dgm:spPr/>
    </dgm:pt>
    <dgm:pt modelId="{F36E73CF-D507-4426-B6E4-993E66D2DE04}" type="pres">
      <dgm:prSet presAssocID="{5F436487-9B9C-4CA3-9CC6-85941A4AA8CE}" presName="Name37" presStyleLbl="parChTrans1D2" presStyleIdx="1" presStyleCnt="4"/>
      <dgm:spPr/>
      <dgm:t>
        <a:bodyPr/>
        <a:lstStyle/>
        <a:p>
          <a:endParaRPr lang="zh-TW" altLang="en-US"/>
        </a:p>
      </dgm:t>
    </dgm:pt>
    <dgm:pt modelId="{772DC2A5-5B3B-42B7-8E5F-E0E42C226CB9}" type="pres">
      <dgm:prSet presAssocID="{79CB4807-683E-4C19-9AC2-68C9946E5519}" presName="hierRoot2" presStyleCnt="0">
        <dgm:presLayoutVars>
          <dgm:hierBranch val="hang"/>
        </dgm:presLayoutVars>
      </dgm:prSet>
      <dgm:spPr/>
    </dgm:pt>
    <dgm:pt modelId="{23249BE5-E8C8-49CB-A3B3-C7CF774E6916}" type="pres">
      <dgm:prSet presAssocID="{79CB4807-683E-4C19-9AC2-68C9946E5519}" presName="rootComposite" presStyleCnt="0"/>
      <dgm:spPr/>
    </dgm:pt>
    <dgm:pt modelId="{87B5FA5E-D4CB-4850-8BE1-C1B557B90FFF}" type="pres">
      <dgm:prSet presAssocID="{79CB4807-683E-4C19-9AC2-68C9946E5519}" presName="rootText" presStyleLbl="node2" presStyleIdx="1" presStyleCnt="4">
        <dgm:presLayoutVars>
          <dgm:chPref val="3"/>
        </dgm:presLayoutVars>
      </dgm:prSet>
      <dgm:spPr/>
      <dgm:t>
        <a:bodyPr/>
        <a:lstStyle/>
        <a:p>
          <a:endParaRPr lang="zh-TW" altLang="en-US"/>
        </a:p>
      </dgm:t>
    </dgm:pt>
    <dgm:pt modelId="{1AC136C7-7547-4194-B26A-DDD711353658}" type="pres">
      <dgm:prSet presAssocID="{79CB4807-683E-4C19-9AC2-68C9946E5519}" presName="rootConnector" presStyleLbl="node2" presStyleIdx="1" presStyleCnt="4"/>
      <dgm:spPr/>
      <dgm:t>
        <a:bodyPr/>
        <a:lstStyle/>
        <a:p>
          <a:endParaRPr lang="zh-TW" altLang="en-US"/>
        </a:p>
      </dgm:t>
    </dgm:pt>
    <dgm:pt modelId="{0E2FE6DA-2F57-4A03-B41B-530FE1DF8FF0}" type="pres">
      <dgm:prSet presAssocID="{79CB4807-683E-4C19-9AC2-68C9946E5519}" presName="hierChild4" presStyleCnt="0"/>
      <dgm:spPr/>
    </dgm:pt>
    <dgm:pt modelId="{D1863B38-E3C0-4C50-9A4B-D601F528EB97}" type="pres">
      <dgm:prSet presAssocID="{79CB4807-683E-4C19-9AC2-68C9946E5519}" presName="hierChild5" presStyleCnt="0"/>
      <dgm:spPr/>
    </dgm:pt>
    <dgm:pt modelId="{FEE4C986-C339-42F7-91C8-C7C1909A297C}" type="pres">
      <dgm:prSet presAssocID="{50EEA074-FB4B-4F90-9127-EDD0F3A7C363}" presName="Name111" presStyleLbl="parChTrans1D3" presStyleIdx="1" presStyleCnt="5"/>
      <dgm:spPr/>
      <dgm:t>
        <a:bodyPr/>
        <a:lstStyle/>
        <a:p>
          <a:endParaRPr lang="zh-TW" altLang="en-US"/>
        </a:p>
      </dgm:t>
    </dgm:pt>
    <dgm:pt modelId="{B55EE5A6-8AC7-4CF3-AF9E-F36A214F8797}" type="pres">
      <dgm:prSet presAssocID="{2D096804-A841-41A4-A45E-5584F5FCBCAE}" presName="hierRoot3" presStyleCnt="0">
        <dgm:presLayoutVars>
          <dgm:hierBranch val="init"/>
        </dgm:presLayoutVars>
      </dgm:prSet>
      <dgm:spPr/>
    </dgm:pt>
    <dgm:pt modelId="{4F9FEAC6-F683-4084-974F-84244662EA45}" type="pres">
      <dgm:prSet presAssocID="{2D096804-A841-41A4-A45E-5584F5FCBCAE}" presName="rootComposite3" presStyleCnt="0"/>
      <dgm:spPr/>
    </dgm:pt>
    <dgm:pt modelId="{D52DA94A-337F-404F-B2B1-D9374EC2232A}" type="pres">
      <dgm:prSet presAssocID="{2D096804-A841-41A4-A45E-5584F5FCBCAE}" presName="rootText3" presStyleLbl="asst2" presStyleIdx="1" presStyleCnt="2" custLinFactNeighborX="5747" custLinFactNeighborY="4576">
        <dgm:presLayoutVars>
          <dgm:chPref val="3"/>
        </dgm:presLayoutVars>
      </dgm:prSet>
      <dgm:spPr/>
      <dgm:t>
        <a:bodyPr/>
        <a:lstStyle/>
        <a:p>
          <a:endParaRPr lang="zh-TW" altLang="en-US"/>
        </a:p>
      </dgm:t>
    </dgm:pt>
    <dgm:pt modelId="{F70D0ADD-3BCD-4770-8B4F-7962857DA7EB}" type="pres">
      <dgm:prSet presAssocID="{2D096804-A841-41A4-A45E-5584F5FCBCAE}" presName="rootConnector3" presStyleLbl="asst2" presStyleIdx="1" presStyleCnt="2"/>
      <dgm:spPr/>
      <dgm:t>
        <a:bodyPr/>
        <a:lstStyle/>
        <a:p>
          <a:endParaRPr lang="zh-TW" altLang="en-US"/>
        </a:p>
      </dgm:t>
    </dgm:pt>
    <dgm:pt modelId="{3310796B-5C81-4C76-B158-12C9C4EE7C90}" type="pres">
      <dgm:prSet presAssocID="{2D096804-A841-41A4-A45E-5584F5FCBCAE}" presName="hierChild6" presStyleCnt="0"/>
      <dgm:spPr/>
    </dgm:pt>
    <dgm:pt modelId="{B87B5DC0-DC04-437B-91D3-CF1BB2CFFA4E}" type="pres">
      <dgm:prSet presAssocID="{752C3278-766A-4903-84F5-154370A6B002}" presName="Name37" presStyleLbl="parChTrans1D4" presStyleIdx="0" presStyleCnt="6"/>
      <dgm:spPr/>
      <dgm:t>
        <a:bodyPr/>
        <a:lstStyle/>
        <a:p>
          <a:endParaRPr lang="zh-TW" altLang="en-US"/>
        </a:p>
      </dgm:t>
    </dgm:pt>
    <dgm:pt modelId="{60A59039-56AB-4C37-82A9-F48188A09B95}" type="pres">
      <dgm:prSet presAssocID="{9994E756-3AAF-40E5-9633-6AA33E755AD6}" presName="hierRoot2" presStyleCnt="0">
        <dgm:presLayoutVars>
          <dgm:hierBranch val="init"/>
        </dgm:presLayoutVars>
      </dgm:prSet>
      <dgm:spPr/>
    </dgm:pt>
    <dgm:pt modelId="{D3D8CF63-1A8F-4980-B638-8B43AA519D08}" type="pres">
      <dgm:prSet presAssocID="{9994E756-3AAF-40E5-9633-6AA33E755AD6}" presName="rootComposite" presStyleCnt="0"/>
      <dgm:spPr/>
    </dgm:pt>
    <dgm:pt modelId="{239A776D-DF10-45F3-9830-F735E736B990}" type="pres">
      <dgm:prSet presAssocID="{9994E756-3AAF-40E5-9633-6AA33E755AD6}" presName="rootText" presStyleLbl="node4" presStyleIdx="0" presStyleCnt="6">
        <dgm:presLayoutVars>
          <dgm:chPref val="3"/>
        </dgm:presLayoutVars>
      </dgm:prSet>
      <dgm:spPr/>
      <dgm:t>
        <a:bodyPr/>
        <a:lstStyle/>
        <a:p>
          <a:endParaRPr lang="zh-TW" altLang="en-US"/>
        </a:p>
      </dgm:t>
    </dgm:pt>
    <dgm:pt modelId="{415AD7A8-31A1-46C9-8B16-719F2DF504A9}" type="pres">
      <dgm:prSet presAssocID="{9994E756-3AAF-40E5-9633-6AA33E755AD6}" presName="rootConnector" presStyleLbl="node4" presStyleIdx="0" presStyleCnt="6"/>
      <dgm:spPr/>
      <dgm:t>
        <a:bodyPr/>
        <a:lstStyle/>
        <a:p>
          <a:endParaRPr lang="zh-TW" altLang="en-US"/>
        </a:p>
      </dgm:t>
    </dgm:pt>
    <dgm:pt modelId="{5CB6D980-B1CF-4AF5-B29B-D688511745BB}" type="pres">
      <dgm:prSet presAssocID="{9994E756-3AAF-40E5-9633-6AA33E755AD6}" presName="hierChild4" presStyleCnt="0"/>
      <dgm:spPr/>
    </dgm:pt>
    <dgm:pt modelId="{46D5412E-B1E6-49B2-BBA8-1F100B2CBCDC}" type="pres">
      <dgm:prSet presAssocID="{E9CBADA9-1B3D-4E98-BE9B-1430D6017802}" presName="Name37" presStyleLbl="parChTrans1D4" presStyleIdx="1" presStyleCnt="6"/>
      <dgm:spPr/>
      <dgm:t>
        <a:bodyPr/>
        <a:lstStyle/>
        <a:p>
          <a:endParaRPr lang="zh-TW" altLang="en-US"/>
        </a:p>
      </dgm:t>
    </dgm:pt>
    <dgm:pt modelId="{6CF6DF78-2CE1-4DCD-874E-653B7773BC43}" type="pres">
      <dgm:prSet presAssocID="{A763A08E-6674-4FDB-ABCE-5D06E8188307}" presName="hierRoot2" presStyleCnt="0">
        <dgm:presLayoutVars>
          <dgm:hierBranch val="init"/>
        </dgm:presLayoutVars>
      </dgm:prSet>
      <dgm:spPr/>
    </dgm:pt>
    <dgm:pt modelId="{B89010DF-3F40-4F73-AB59-669E21780786}" type="pres">
      <dgm:prSet presAssocID="{A763A08E-6674-4FDB-ABCE-5D06E8188307}" presName="rootComposite" presStyleCnt="0"/>
      <dgm:spPr/>
    </dgm:pt>
    <dgm:pt modelId="{9E48BF20-EDEC-4FFC-BFAE-222375073A70}" type="pres">
      <dgm:prSet presAssocID="{A763A08E-6674-4FDB-ABCE-5D06E8188307}" presName="rootText" presStyleLbl="node4" presStyleIdx="1" presStyleCnt="6" custLinFactNeighborX="727" custLinFactNeighborY="-1155">
        <dgm:presLayoutVars>
          <dgm:chPref val="3"/>
        </dgm:presLayoutVars>
      </dgm:prSet>
      <dgm:spPr/>
      <dgm:t>
        <a:bodyPr/>
        <a:lstStyle/>
        <a:p>
          <a:endParaRPr lang="zh-TW" altLang="en-US"/>
        </a:p>
      </dgm:t>
    </dgm:pt>
    <dgm:pt modelId="{27A82441-C587-4F26-90E5-B5C98658EBF4}" type="pres">
      <dgm:prSet presAssocID="{A763A08E-6674-4FDB-ABCE-5D06E8188307}" presName="rootConnector" presStyleLbl="node4" presStyleIdx="1" presStyleCnt="6"/>
      <dgm:spPr/>
      <dgm:t>
        <a:bodyPr/>
        <a:lstStyle/>
        <a:p>
          <a:endParaRPr lang="zh-TW" altLang="en-US"/>
        </a:p>
      </dgm:t>
    </dgm:pt>
    <dgm:pt modelId="{3D30F58B-763C-41A8-940B-D3BF7F8350E6}" type="pres">
      <dgm:prSet presAssocID="{A763A08E-6674-4FDB-ABCE-5D06E8188307}" presName="hierChild4" presStyleCnt="0"/>
      <dgm:spPr/>
    </dgm:pt>
    <dgm:pt modelId="{804B748C-F73E-4A32-BAC0-6DAEBB6DDA59}" type="pres">
      <dgm:prSet presAssocID="{398F7353-BE98-422A-94F7-37DF506376CB}" presName="Name37" presStyleLbl="parChTrans1D4" presStyleIdx="2" presStyleCnt="6"/>
      <dgm:spPr/>
      <dgm:t>
        <a:bodyPr/>
        <a:lstStyle/>
        <a:p>
          <a:endParaRPr lang="zh-TW" altLang="en-US"/>
        </a:p>
      </dgm:t>
    </dgm:pt>
    <dgm:pt modelId="{A63D3198-1331-49CD-BD48-E62B02B191A6}" type="pres">
      <dgm:prSet presAssocID="{4C57DCA2-6083-4A81-8F85-489AB0E023A7}" presName="hierRoot2" presStyleCnt="0">
        <dgm:presLayoutVars>
          <dgm:hierBranch val="init"/>
        </dgm:presLayoutVars>
      </dgm:prSet>
      <dgm:spPr/>
    </dgm:pt>
    <dgm:pt modelId="{82D1A764-D342-498F-BA78-59A54065E8C5}" type="pres">
      <dgm:prSet presAssocID="{4C57DCA2-6083-4A81-8F85-489AB0E023A7}" presName="rootComposite" presStyleCnt="0"/>
      <dgm:spPr/>
    </dgm:pt>
    <dgm:pt modelId="{05B20479-3984-45AA-8823-B3247C6141B5}" type="pres">
      <dgm:prSet presAssocID="{4C57DCA2-6083-4A81-8F85-489AB0E023A7}" presName="rootText" presStyleLbl="node4" presStyleIdx="2" presStyleCnt="6">
        <dgm:presLayoutVars>
          <dgm:chPref val="3"/>
        </dgm:presLayoutVars>
      </dgm:prSet>
      <dgm:spPr/>
      <dgm:t>
        <a:bodyPr/>
        <a:lstStyle/>
        <a:p>
          <a:endParaRPr lang="zh-TW" altLang="en-US"/>
        </a:p>
      </dgm:t>
    </dgm:pt>
    <dgm:pt modelId="{794E4B9D-66D7-413B-9018-E4806AA8B523}" type="pres">
      <dgm:prSet presAssocID="{4C57DCA2-6083-4A81-8F85-489AB0E023A7}" presName="rootConnector" presStyleLbl="node4" presStyleIdx="2" presStyleCnt="6"/>
      <dgm:spPr/>
      <dgm:t>
        <a:bodyPr/>
        <a:lstStyle/>
        <a:p>
          <a:endParaRPr lang="zh-TW" altLang="en-US"/>
        </a:p>
      </dgm:t>
    </dgm:pt>
    <dgm:pt modelId="{2B5A4D82-3EAC-432C-B2B3-1E494446CDE2}" type="pres">
      <dgm:prSet presAssocID="{4C57DCA2-6083-4A81-8F85-489AB0E023A7}" presName="hierChild4" presStyleCnt="0"/>
      <dgm:spPr/>
    </dgm:pt>
    <dgm:pt modelId="{3680DF06-BD46-49DD-9440-E46CFFC63027}" type="pres">
      <dgm:prSet presAssocID="{4C57DCA2-6083-4A81-8F85-489AB0E023A7}" presName="hierChild5" presStyleCnt="0"/>
      <dgm:spPr/>
    </dgm:pt>
    <dgm:pt modelId="{6FBF5E16-E57A-4844-A263-C5037B3A7373}" type="pres">
      <dgm:prSet presAssocID="{A763A08E-6674-4FDB-ABCE-5D06E8188307}" presName="hierChild5" presStyleCnt="0"/>
      <dgm:spPr/>
    </dgm:pt>
    <dgm:pt modelId="{46C37B60-9066-4C3E-A411-C58EF8155CF4}" type="pres">
      <dgm:prSet presAssocID="{9994E756-3AAF-40E5-9633-6AA33E755AD6}" presName="hierChild5" presStyleCnt="0"/>
      <dgm:spPr/>
    </dgm:pt>
    <dgm:pt modelId="{3B117D19-5EF8-4295-8682-488D4A4897B8}" type="pres">
      <dgm:prSet presAssocID="{2D096804-A841-41A4-A45E-5584F5FCBCAE}" presName="hierChild7" presStyleCnt="0"/>
      <dgm:spPr/>
    </dgm:pt>
    <dgm:pt modelId="{9CFED1F4-83D1-462E-94BC-68A3D58B5E19}" type="pres">
      <dgm:prSet presAssocID="{32F33F83-9E72-4F5E-97BF-A23BA160E6B9}" presName="Name37" presStyleLbl="parChTrans1D2" presStyleIdx="2" presStyleCnt="4"/>
      <dgm:spPr/>
      <dgm:t>
        <a:bodyPr/>
        <a:lstStyle/>
        <a:p>
          <a:endParaRPr lang="zh-TW" altLang="en-US"/>
        </a:p>
      </dgm:t>
    </dgm:pt>
    <dgm:pt modelId="{08DC781C-248A-4BC0-B495-1B5E11BC7CA4}" type="pres">
      <dgm:prSet presAssocID="{4E9B1E3D-E6AC-411B-BC65-077446F0166B}" presName="hierRoot2" presStyleCnt="0">
        <dgm:presLayoutVars>
          <dgm:hierBranch val="init"/>
        </dgm:presLayoutVars>
      </dgm:prSet>
      <dgm:spPr/>
    </dgm:pt>
    <dgm:pt modelId="{C8F79B7D-A4AF-4AB0-B9D6-434605E337F0}" type="pres">
      <dgm:prSet presAssocID="{4E9B1E3D-E6AC-411B-BC65-077446F0166B}" presName="rootComposite" presStyleCnt="0"/>
      <dgm:spPr/>
    </dgm:pt>
    <dgm:pt modelId="{113B0939-1CDC-48FA-9F63-1EA04BCA2A32}" type="pres">
      <dgm:prSet presAssocID="{4E9B1E3D-E6AC-411B-BC65-077446F0166B}" presName="rootText" presStyleLbl="node2" presStyleIdx="2" presStyleCnt="4">
        <dgm:presLayoutVars>
          <dgm:chPref val="3"/>
        </dgm:presLayoutVars>
      </dgm:prSet>
      <dgm:spPr/>
      <dgm:t>
        <a:bodyPr/>
        <a:lstStyle/>
        <a:p>
          <a:endParaRPr lang="zh-TW" altLang="en-US"/>
        </a:p>
      </dgm:t>
    </dgm:pt>
    <dgm:pt modelId="{8FA4586F-8E2D-4908-833E-A2683FDC8C60}" type="pres">
      <dgm:prSet presAssocID="{4E9B1E3D-E6AC-411B-BC65-077446F0166B}" presName="rootConnector" presStyleLbl="node2" presStyleIdx="2" presStyleCnt="4"/>
      <dgm:spPr/>
      <dgm:t>
        <a:bodyPr/>
        <a:lstStyle/>
        <a:p>
          <a:endParaRPr lang="zh-TW" altLang="en-US"/>
        </a:p>
      </dgm:t>
    </dgm:pt>
    <dgm:pt modelId="{C28C97F4-403C-402C-985F-B6549EF93474}" type="pres">
      <dgm:prSet presAssocID="{4E9B1E3D-E6AC-411B-BC65-077446F0166B}" presName="hierChild4" presStyleCnt="0"/>
      <dgm:spPr/>
    </dgm:pt>
    <dgm:pt modelId="{24DFCA04-6401-4337-BF27-28A594EFFABF}" type="pres">
      <dgm:prSet presAssocID="{3F8170F8-BE87-40C4-B337-2FE248AA161B}" presName="Name37" presStyleLbl="parChTrans1D3" presStyleIdx="2" presStyleCnt="5"/>
      <dgm:spPr/>
      <dgm:t>
        <a:bodyPr/>
        <a:lstStyle/>
        <a:p>
          <a:endParaRPr lang="zh-TW" altLang="en-US"/>
        </a:p>
      </dgm:t>
    </dgm:pt>
    <dgm:pt modelId="{298A7C81-421A-4B2B-AC11-E0447E10A747}" type="pres">
      <dgm:prSet presAssocID="{0D04414D-8E56-426E-A258-2DDE07A6417B}" presName="hierRoot2" presStyleCnt="0">
        <dgm:presLayoutVars>
          <dgm:hierBranch val="init"/>
        </dgm:presLayoutVars>
      </dgm:prSet>
      <dgm:spPr/>
    </dgm:pt>
    <dgm:pt modelId="{8AC5E75C-5354-473F-98D6-BA3331EC40EC}" type="pres">
      <dgm:prSet presAssocID="{0D04414D-8E56-426E-A258-2DDE07A6417B}" presName="rootComposite" presStyleCnt="0"/>
      <dgm:spPr/>
    </dgm:pt>
    <dgm:pt modelId="{342670F5-0307-4344-B502-26E3B10DD3C2}" type="pres">
      <dgm:prSet presAssocID="{0D04414D-8E56-426E-A258-2DDE07A6417B}" presName="rootText" presStyleLbl="node3" presStyleIdx="0" presStyleCnt="3">
        <dgm:presLayoutVars>
          <dgm:chPref val="3"/>
        </dgm:presLayoutVars>
      </dgm:prSet>
      <dgm:spPr/>
      <dgm:t>
        <a:bodyPr/>
        <a:lstStyle/>
        <a:p>
          <a:endParaRPr lang="zh-TW" altLang="en-US"/>
        </a:p>
      </dgm:t>
    </dgm:pt>
    <dgm:pt modelId="{FE7D153B-6AF3-4FD4-B96C-A36B1C54DC29}" type="pres">
      <dgm:prSet presAssocID="{0D04414D-8E56-426E-A258-2DDE07A6417B}" presName="rootConnector" presStyleLbl="node3" presStyleIdx="0" presStyleCnt="3"/>
      <dgm:spPr/>
      <dgm:t>
        <a:bodyPr/>
        <a:lstStyle/>
        <a:p>
          <a:endParaRPr lang="zh-TW" altLang="en-US"/>
        </a:p>
      </dgm:t>
    </dgm:pt>
    <dgm:pt modelId="{22D2F454-9204-42FD-91E4-1569BCAA53FF}" type="pres">
      <dgm:prSet presAssocID="{0D04414D-8E56-426E-A258-2DDE07A6417B}" presName="hierChild4" presStyleCnt="0"/>
      <dgm:spPr/>
    </dgm:pt>
    <dgm:pt modelId="{5FA9BD27-F77F-4D61-AA88-F8EA9DDAEF46}" type="pres">
      <dgm:prSet presAssocID="{0D04414D-8E56-426E-A258-2DDE07A6417B}" presName="hierChild5" presStyleCnt="0"/>
      <dgm:spPr/>
    </dgm:pt>
    <dgm:pt modelId="{7DC652DA-AF20-415C-BA17-8E28C628760B}" type="pres">
      <dgm:prSet presAssocID="{EDB8967D-233A-4E47-BEBB-BDEFD44BEF05}" presName="Name37" presStyleLbl="parChTrans1D3" presStyleIdx="3" presStyleCnt="5"/>
      <dgm:spPr/>
      <dgm:t>
        <a:bodyPr/>
        <a:lstStyle/>
        <a:p>
          <a:endParaRPr lang="zh-TW" altLang="en-US"/>
        </a:p>
      </dgm:t>
    </dgm:pt>
    <dgm:pt modelId="{A9A7DC34-DB77-4FDE-9032-29473243DC6D}" type="pres">
      <dgm:prSet presAssocID="{75914DF7-47FB-4EE7-8EAC-5815935D96D4}" presName="hierRoot2" presStyleCnt="0">
        <dgm:presLayoutVars>
          <dgm:hierBranch val="init"/>
        </dgm:presLayoutVars>
      </dgm:prSet>
      <dgm:spPr/>
    </dgm:pt>
    <dgm:pt modelId="{83EE5580-1637-4048-88FE-D76510513C13}" type="pres">
      <dgm:prSet presAssocID="{75914DF7-47FB-4EE7-8EAC-5815935D96D4}" presName="rootComposite" presStyleCnt="0"/>
      <dgm:spPr/>
    </dgm:pt>
    <dgm:pt modelId="{8E2642E9-8D4C-4E55-AA27-ECAAA697D575}" type="pres">
      <dgm:prSet presAssocID="{75914DF7-47FB-4EE7-8EAC-5815935D96D4}" presName="rootText" presStyleLbl="node3" presStyleIdx="1" presStyleCnt="3">
        <dgm:presLayoutVars>
          <dgm:chPref val="3"/>
        </dgm:presLayoutVars>
      </dgm:prSet>
      <dgm:spPr/>
      <dgm:t>
        <a:bodyPr/>
        <a:lstStyle/>
        <a:p>
          <a:endParaRPr lang="zh-TW" altLang="en-US"/>
        </a:p>
      </dgm:t>
    </dgm:pt>
    <dgm:pt modelId="{130B1412-00AC-41EB-AA22-F2B60593763D}" type="pres">
      <dgm:prSet presAssocID="{75914DF7-47FB-4EE7-8EAC-5815935D96D4}" presName="rootConnector" presStyleLbl="node3" presStyleIdx="1" presStyleCnt="3"/>
      <dgm:spPr/>
      <dgm:t>
        <a:bodyPr/>
        <a:lstStyle/>
        <a:p>
          <a:endParaRPr lang="zh-TW" altLang="en-US"/>
        </a:p>
      </dgm:t>
    </dgm:pt>
    <dgm:pt modelId="{E9C3A623-1E84-4F68-8885-CB8EF80E4BD5}" type="pres">
      <dgm:prSet presAssocID="{75914DF7-47FB-4EE7-8EAC-5815935D96D4}" presName="hierChild4" presStyleCnt="0"/>
      <dgm:spPr/>
    </dgm:pt>
    <dgm:pt modelId="{F09BBC07-59D1-42D0-9F69-4569F7F5809C}" type="pres">
      <dgm:prSet presAssocID="{75914DF7-47FB-4EE7-8EAC-5815935D96D4}" presName="hierChild5" presStyleCnt="0"/>
      <dgm:spPr/>
    </dgm:pt>
    <dgm:pt modelId="{A2D4CE69-2D4D-4F38-92F3-2D75A6139578}" type="pres">
      <dgm:prSet presAssocID="{4E9B1E3D-E6AC-411B-BC65-077446F0166B}" presName="hierChild5" presStyleCnt="0"/>
      <dgm:spPr/>
    </dgm:pt>
    <dgm:pt modelId="{29916944-5E53-4F05-8142-304C1C05B8F9}" type="pres">
      <dgm:prSet presAssocID="{D5EAC49B-5398-4498-B99C-CBFBB1B6F017}" presName="Name37" presStyleLbl="parChTrans1D2" presStyleIdx="3" presStyleCnt="4"/>
      <dgm:spPr/>
      <dgm:t>
        <a:bodyPr/>
        <a:lstStyle/>
        <a:p>
          <a:endParaRPr lang="zh-TW" altLang="en-US"/>
        </a:p>
      </dgm:t>
    </dgm:pt>
    <dgm:pt modelId="{7D4B7F5F-9277-4AFC-A623-9E14894109E3}" type="pres">
      <dgm:prSet presAssocID="{9CF05BEA-BA24-4BBC-8832-F589DFE7423F}" presName="hierRoot2" presStyleCnt="0">
        <dgm:presLayoutVars>
          <dgm:hierBranch val="init"/>
        </dgm:presLayoutVars>
      </dgm:prSet>
      <dgm:spPr/>
    </dgm:pt>
    <dgm:pt modelId="{404FAD80-3D01-4A61-B9A3-F13207C6B742}" type="pres">
      <dgm:prSet presAssocID="{9CF05BEA-BA24-4BBC-8832-F589DFE7423F}" presName="rootComposite" presStyleCnt="0"/>
      <dgm:spPr/>
    </dgm:pt>
    <dgm:pt modelId="{4BB1A64E-F392-4F00-A55B-086DAA63812A}" type="pres">
      <dgm:prSet presAssocID="{9CF05BEA-BA24-4BBC-8832-F589DFE7423F}" presName="rootText" presStyleLbl="node2" presStyleIdx="3" presStyleCnt="4">
        <dgm:presLayoutVars>
          <dgm:chPref val="3"/>
        </dgm:presLayoutVars>
      </dgm:prSet>
      <dgm:spPr/>
      <dgm:t>
        <a:bodyPr/>
        <a:lstStyle/>
        <a:p>
          <a:endParaRPr lang="zh-TW" altLang="en-US"/>
        </a:p>
      </dgm:t>
    </dgm:pt>
    <dgm:pt modelId="{AEDE6F51-C7A6-4EF0-8615-A69259495732}" type="pres">
      <dgm:prSet presAssocID="{9CF05BEA-BA24-4BBC-8832-F589DFE7423F}" presName="rootConnector" presStyleLbl="node2" presStyleIdx="3" presStyleCnt="4"/>
      <dgm:spPr/>
      <dgm:t>
        <a:bodyPr/>
        <a:lstStyle/>
        <a:p>
          <a:endParaRPr lang="zh-TW" altLang="en-US"/>
        </a:p>
      </dgm:t>
    </dgm:pt>
    <dgm:pt modelId="{253C7D7F-8524-48F1-BC07-16E7D34519BD}" type="pres">
      <dgm:prSet presAssocID="{9CF05BEA-BA24-4BBC-8832-F589DFE7423F}" presName="hierChild4" presStyleCnt="0"/>
      <dgm:spPr/>
    </dgm:pt>
    <dgm:pt modelId="{4D312D90-FF46-4439-8BC8-619BA6097909}" type="pres">
      <dgm:prSet presAssocID="{5F548ECB-60A9-4F7D-B200-F3E06276744B}" presName="Name37" presStyleLbl="parChTrans1D3" presStyleIdx="4" presStyleCnt="5"/>
      <dgm:spPr/>
      <dgm:t>
        <a:bodyPr/>
        <a:lstStyle/>
        <a:p>
          <a:endParaRPr lang="zh-TW" altLang="en-US"/>
        </a:p>
      </dgm:t>
    </dgm:pt>
    <dgm:pt modelId="{0A26EB9B-B8D0-44E5-B131-A045C130F087}" type="pres">
      <dgm:prSet presAssocID="{BAA342A5-54E2-4F49-871F-368213726A5D}" presName="hierRoot2" presStyleCnt="0">
        <dgm:presLayoutVars>
          <dgm:hierBranch val="init"/>
        </dgm:presLayoutVars>
      </dgm:prSet>
      <dgm:spPr/>
    </dgm:pt>
    <dgm:pt modelId="{91F45491-CBBA-4506-95F6-F454A91E4D5A}" type="pres">
      <dgm:prSet presAssocID="{BAA342A5-54E2-4F49-871F-368213726A5D}" presName="rootComposite" presStyleCnt="0"/>
      <dgm:spPr/>
    </dgm:pt>
    <dgm:pt modelId="{BFAA5651-4BCD-42C7-8E09-4D0C03FCF079}" type="pres">
      <dgm:prSet presAssocID="{BAA342A5-54E2-4F49-871F-368213726A5D}" presName="rootText" presStyleLbl="node3" presStyleIdx="2" presStyleCnt="3">
        <dgm:presLayoutVars>
          <dgm:chPref val="3"/>
        </dgm:presLayoutVars>
      </dgm:prSet>
      <dgm:spPr/>
      <dgm:t>
        <a:bodyPr/>
        <a:lstStyle/>
        <a:p>
          <a:endParaRPr lang="zh-TW" altLang="en-US"/>
        </a:p>
      </dgm:t>
    </dgm:pt>
    <dgm:pt modelId="{5B83D94E-C015-44BA-A7A7-8AC47965BC29}" type="pres">
      <dgm:prSet presAssocID="{BAA342A5-54E2-4F49-871F-368213726A5D}" presName="rootConnector" presStyleLbl="node3" presStyleIdx="2" presStyleCnt="3"/>
      <dgm:spPr/>
      <dgm:t>
        <a:bodyPr/>
        <a:lstStyle/>
        <a:p>
          <a:endParaRPr lang="zh-TW" altLang="en-US"/>
        </a:p>
      </dgm:t>
    </dgm:pt>
    <dgm:pt modelId="{7D3E78BD-0ED6-4A27-B4D2-955E98C968B3}" type="pres">
      <dgm:prSet presAssocID="{BAA342A5-54E2-4F49-871F-368213726A5D}" presName="hierChild4" presStyleCnt="0"/>
      <dgm:spPr/>
    </dgm:pt>
    <dgm:pt modelId="{B626B739-6408-4189-9E4F-5C26C93C17C4}" type="pres">
      <dgm:prSet presAssocID="{B0254374-8450-46A6-825D-3C70B1B92E6B}" presName="Name37" presStyleLbl="parChTrans1D4" presStyleIdx="3" presStyleCnt="6"/>
      <dgm:spPr/>
      <dgm:t>
        <a:bodyPr/>
        <a:lstStyle/>
        <a:p>
          <a:endParaRPr lang="zh-TW" altLang="en-US"/>
        </a:p>
      </dgm:t>
    </dgm:pt>
    <dgm:pt modelId="{60B6FED9-F244-4F82-B506-FB9C61C11452}" type="pres">
      <dgm:prSet presAssocID="{4BFEF92C-03E2-411C-864D-79785DBBEEC1}" presName="hierRoot2" presStyleCnt="0">
        <dgm:presLayoutVars>
          <dgm:hierBranch val="init"/>
        </dgm:presLayoutVars>
      </dgm:prSet>
      <dgm:spPr/>
    </dgm:pt>
    <dgm:pt modelId="{791C0AC6-4E15-404F-84C4-EA85B0605BFD}" type="pres">
      <dgm:prSet presAssocID="{4BFEF92C-03E2-411C-864D-79785DBBEEC1}" presName="rootComposite" presStyleCnt="0"/>
      <dgm:spPr/>
    </dgm:pt>
    <dgm:pt modelId="{3A0D00D9-2657-4D5E-B2AE-C70997CA595A}" type="pres">
      <dgm:prSet presAssocID="{4BFEF92C-03E2-411C-864D-79785DBBEEC1}" presName="rootText" presStyleLbl="node4" presStyleIdx="3" presStyleCnt="6">
        <dgm:presLayoutVars>
          <dgm:chPref val="3"/>
        </dgm:presLayoutVars>
      </dgm:prSet>
      <dgm:spPr/>
      <dgm:t>
        <a:bodyPr/>
        <a:lstStyle/>
        <a:p>
          <a:endParaRPr lang="zh-TW" altLang="en-US"/>
        </a:p>
      </dgm:t>
    </dgm:pt>
    <dgm:pt modelId="{E0E40137-756E-41B8-AB3C-D429D7EBB450}" type="pres">
      <dgm:prSet presAssocID="{4BFEF92C-03E2-411C-864D-79785DBBEEC1}" presName="rootConnector" presStyleLbl="node4" presStyleIdx="3" presStyleCnt="6"/>
      <dgm:spPr/>
      <dgm:t>
        <a:bodyPr/>
        <a:lstStyle/>
        <a:p>
          <a:endParaRPr lang="zh-TW" altLang="en-US"/>
        </a:p>
      </dgm:t>
    </dgm:pt>
    <dgm:pt modelId="{B9BF6C6F-C568-4B25-9DD7-F926905BE5BD}" type="pres">
      <dgm:prSet presAssocID="{4BFEF92C-03E2-411C-864D-79785DBBEEC1}" presName="hierChild4" presStyleCnt="0"/>
      <dgm:spPr/>
    </dgm:pt>
    <dgm:pt modelId="{8A81A3DF-1BD7-47DF-AA1B-52544B72C43F}" type="pres">
      <dgm:prSet presAssocID="{A2775ABB-7701-4874-9DFF-E01DC72225CA}" presName="Name37" presStyleLbl="parChTrans1D4" presStyleIdx="4" presStyleCnt="6"/>
      <dgm:spPr/>
      <dgm:t>
        <a:bodyPr/>
        <a:lstStyle/>
        <a:p>
          <a:endParaRPr lang="zh-TW" altLang="en-US"/>
        </a:p>
      </dgm:t>
    </dgm:pt>
    <dgm:pt modelId="{9A5ADADC-2E3B-43B2-B5B7-502307545CAE}" type="pres">
      <dgm:prSet presAssocID="{CF51A05D-BDFC-43E6-98A9-FBC254E3815C}" presName="hierRoot2" presStyleCnt="0">
        <dgm:presLayoutVars>
          <dgm:hierBranch val="init"/>
        </dgm:presLayoutVars>
      </dgm:prSet>
      <dgm:spPr/>
    </dgm:pt>
    <dgm:pt modelId="{B037568C-5499-4781-A9BE-AD5B1C1D1EBE}" type="pres">
      <dgm:prSet presAssocID="{CF51A05D-BDFC-43E6-98A9-FBC254E3815C}" presName="rootComposite" presStyleCnt="0"/>
      <dgm:spPr/>
    </dgm:pt>
    <dgm:pt modelId="{FCA4D6F1-8292-4D38-A498-F44E5C4C3AF6}" type="pres">
      <dgm:prSet presAssocID="{CF51A05D-BDFC-43E6-98A9-FBC254E3815C}" presName="rootText" presStyleLbl="node4" presStyleIdx="4" presStyleCnt="6" custLinFactNeighborX="-1672" custLinFactNeighborY="-2002">
        <dgm:presLayoutVars>
          <dgm:chPref val="3"/>
        </dgm:presLayoutVars>
      </dgm:prSet>
      <dgm:spPr/>
      <dgm:t>
        <a:bodyPr/>
        <a:lstStyle/>
        <a:p>
          <a:endParaRPr lang="zh-TW" altLang="en-US"/>
        </a:p>
      </dgm:t>
    </dgm:pt>
    <dgm:pt modelId="{A6763382-94BE-4025-9A1F-E1AEFE6C4C60}" type="pres">
      <dgm:prSet presAssocID="{CF51A05D-BDFC-43E6-98A9-FBC254E3815C}" presName="rootConnector" presStyleLbl="node4" presStyleIdx="4" presStyleCnt="6"/>
      <dgm:spPr/>
      <dgm:t>
        <a:bodyPr/>
        <a:lstStyle/>
        <a:p>
          <a:endParaRPr lang="zh-TW" altLang="en-US"/>
        </a:p>
      </dgm:t>
    </dgm:pt>
    <dgm:pt modelId="{884FC815-7087-45A7-83AE-4FDEC532E7DB}" type="pres">
      <dgm:prSet presAssocID="{CF51A05D-BDFC-43E6-98A9-FBC254E3815C}" presName="hierChild4" presStyleCnt="0"/>
      <dgm:spPr/>
    </dgm:pt>
    <dgm:pt modelId="{2970512A-7228-4940-9949-EB154B86B620}" type="pres">
      <dgm:prSet presAssocID="{175C516B-0F6B-4D5B-817E-985C3C40129D}" presName="Name37" presStyleLbl="parChTrans1D4" presStyleIdx="5" presStyleCnt="6"/>
      <dgm:spPr/>
      <dgm:t>
        <a:bodyPr/>
        <a:lstStyle/>
        <a:p>
          <a:endParaRPr lang="zh-TW" altLang="en-US"/>
        </a:p>
      </dgm:t>
    </dgm:pt>
    <dgm:pt modelId="{6DFAD1ED-EFD6-40C9-82CD-79A4FEFFF3E2}" type="pres">
      <dgm:prSet presAssocID="{6377B6A5-E929-45D3-ACA0-4A61D75230A2}" presName="hierRoot2" presStyleCnt="0">
        <dgm:presLayoutVars>
          <dgm:hierBranch val="init"/>
        </dgm:presLayoutVars>
      </dgm:prSet>
      <dgm:spPr/>
    </dgm:pt>
    <dgm:pt modelId="{5BFB4CBD-D52D-4B65-9A77-04963CE19A90}" type="pres">
      <dgm:prSet presAssocID="{6377B6A5-E929-45D3-ACA0-4A61D75230A2}" presName="rootComposite" presStyleCnt="0"/>
      <dgm:spPr/>
    </dgm:pt>
    <dgm:pt modelId="{23E07B5C-C01B-44DC-AE40-8E7797B9BCDC}" type="pres">
      <dgm:prSet presAssocID="{6377B6A5-E929-45D3-ACA0-4A61D75230A2}" presName="rootText" presStyleLbl="node4" presStyleIdx="5" presStyleCnt="6">
        <dgm:presLayoutVars>
          <dgm:chPref val="3"/>
        </dgm:presLayoutVars>
      </dgm:prSet>
      <dgm:spPr/>
      <dgm:t>
        <a:bodyPr/>
        <a:lstStyle/>
        <a:p>
          <a:endParaRPr lang="zh-TW" altLang="en-US"/>
        </a:p>
      </dgm:t>
    </dgm:pt>
    <dgm:pt modelId="{0AFD4DAE-9D87-4C10-ABA9-85DED8D679E4}" type="pres">
      <dgm:prSet presAssocID="{6377B6A5-E929-45D3-ACA0-4A61D75230A2}" presName="rootConnector" presStyleLbl="node4" presStyleIdx="5" presStyleCnt="6"/>
      <dgm:spPr/>
      <dgm:t>
        <a:bodyPr/>
        <a:lstStyle/>
        <a:p>
          <a:endParaRPr lang="zh-TW" altLang="en-US"/>
        </a:p>
      </dgm:t>
    </dgm:pt>
    <dgm:pt modelId="{1B4B34FF-B40D-48C3-8055-9BCC17FEB31B}" type="pres">
      <dgm:prSet presAssocID="{6377B6A5-E929-45D3-ACA0-4A61D75230A2}" presName="hierChild4" presStyleCnt="0"/>
      <dgm:spPr/>
    </dgm:pt>
    <dgm:pt modelId="{76BB70F9-2011-486F-AFD1-50BCD47BCDEE}" type="pres">
      <dgm:prSet presAssocID="{6377B6A5-E929-45D3-ACA0-4A61D75230A2}" presName="hierChild5" presStyleCnt="0"/>
      <dgm:spPr/>
    </dgm:pt>
    <dgm:pt modelId="{5E2373FD-B8D0-40C1-80EB-7DA1E592E0D3}" type="pres">
      <dgm:prSet presAssocID="{CF51A05D-BDFC-43E6-98A9-FBC254E3815C}" presName="hierChild5" presStyleCnt="0"/>
      <dgm:spPr/>
    </dgm:pt>
    <dgm:pt modelId="{9FA2004A-2455-4BBA-AE37-8B412E5AD945}" type="pres">
      <dgm:prSet presAssocID="{4BFEF92C-03E2-411C-864D-79785DBBEEC1}" presName="hierChild5" presStyleCnt="0"/>
      <dgm:spPr/>
    </dgm:pt>
    <dgm:pt modelId="{612FB88B-AD08-49B4-8CE4-673AE27BE33A}" type="pres">
      <dgm:prSet presAssocID="{BAA342A5-54E2-4F49-871F-368213726A5D}" presName="hierChild5" presStyleCnt="0"/>
      <dgm:spPr/>
    </dgm:pt>
    <dgm:pt modelId="{0F4B1003-233F-4CE8-8E09-78F9878A8EF5}" type="pres">
      <dgm:prSet presAssocID="{9CF05BEA-BA24-4BBC-8832-F589DFE7423F}" presName="hierChild5" presStyleCnt="0"/>
      <dgm:spPr/>
    </dgm:pt>
    <dgm:pt modelId="{AB1D2D74-CBE0-4FB3-A4A8-BA64548779DF}" type="pres">
      <dgm:prSet presAssocID="{102CC8A3-6054-4B86-8368-6ED74B7F28C8}" presName="hierChild3" presStyleCnt="0"/>
      <dgm:spPr/>
    </dgm:pt>
  </dgm:ptLst>
  <dgm:cxnLst>
    <dgm:cxn modelId="{3477C0DB-56BF-459C-877D-2D8F3D4A6935}" type="presOf" srcId="{79CB4807-683E-4C19-9AC2-68C9946E5519}" destId="{1AC136C7-7547-4194-B26A-DDD711353658}" srcOrd="1" destOrd="0" presId="urn:microsoft.com/office/officeart/2005/8/layout/orgChart1"/>
    <dgm:cxn modelId="{7DC331DA-D33A-4478-86FD-F5B4B40787E9}" type="presOf" srcId="{6377B6A5-E929-45D3-ACA0-4A61D75230A2}" destId="{0AFD4DAE-9D87-4C10-ABA9-85DED8D679E4}" srcOrd="1" destOrd="0" presId="urn:microsoft.com/office/officeart/2005/8/layout/orgChart1"/>
    <dgm:cxn modelId="{3451C824-EF99-4F98-AAA1-AB259D4DC79A}" srcId="{BAA342A5-54E2-4F49-871F-368213726A5D}" destId="{4BFEF92C-03E2-411C-864D-79785DBBEEC1}" srcOrd="0" destOrd="0" parTransId="{B0254374-8450-46A6-825D-3C70B1B92E6B}" sibTransId="{A611CC24-B131-4C1E-B36D-6755A2398B29}"/>
    <dgm:cxn modelId="{8BAA2FC8-502C-4A93-8CC2-B59DA21BF6C4}" type="presOf" srcId="{5F548ECB-60A9-4F7D-B200-F3E06276744B}" destId="{4D312D90-FF46-4439-8BC8-619BA6097909}" srcOrd="0" destOrd="0" presId="urn:microsoft.com/office/officeart/2005/8/layout/orgChart1"/>
    <dgm:cxn modelId="{54ABA854-032C-4CB6-84D7-F180F68706E0}" srcId="{CF51A05D-BDFC-43E6-98A9-FBC254E3815C}" destId="{6377B6A5-E929-45D3-ACA0-4A61D75230A2}" srcOrd="0" destOrd="0" parTransId="{175C516B-0F6B-4D5B-817E-985C3C40129D}" sibTransId="{66BDBA23-6081-4CF1-A343-C16516831E75}"/>
    <dgm:cxn modelId="{52F34BDA-8F40-4773-8EC7-20336B2013AF}" type="presOf" srcId="{A763A08E-6674-4FDB-ABCE-5D06E8188307}" destId="{27A82441-C587-4F26-90E5-B5C98658EBF4}" srcOrd="1" destOrd="0" presId="urn:microsoft.com/office/officeart/2005/8/layout/orgChart1"/>
    <dgm:cxn modelId="{6E7030CF-5087-4B1E-8334-81A7CFE39E30}" type="presOf" srcId="{0E2A6EAE-FBB3-4424-81D6-DA89AA74F0F7}" destId="{04D9EB53-3CDA-4C77-9F0D-4DEFE534AA21}" srcOrd="0" destOrd="0" presId="urn:microsoft.com/office/officeart/2005/8/layout/orgChart1"/>
    <dgm:cxn modelId="{0DFF57F8-1851-4CBA-BACA-24249140419F}" type="presOf" srcId="{4C57DCA2-6083-4A81-8F85-489AB0E023A7}" destId="{794E4B9D-66D7-413B-9018-E4806AA8B523}" srcOrd="1" destOrd="0" presId="urn:microsoft.com/office/officeart/2005/8/layout/orgChart1"/>
    <dgm:cxn modelId="{C4D23CC0-DBC3-4B8B-A682-8906617E3E75}" srcId="{79CB4807-683E-4C19-9AC2-68C9946E5519}" destId="{2D096804-A841-41A4-A45E-5584F5FCBCAE}" srcOrd="0" destOrd="0" parTransId="{50EEA074-FB4B-4F90-9127-EDD0F3A7C363}" sibTransId="{33A898DD-1426-42F8-AB49-042021C806A0}"/>
    <dgm:cxn modelId="{7559C459-7920-4051-AE0B-8302B6AA4B71}" srcId="{9994E756-3AAF-40E5-9633-6AA33E755AD6}" destId="{A763A08E-6674-4FDB-ABCE-5D06E8188307}" srcOrd="0" destOrd="0" parTransId="{E9CBADA9-1B3D-4E98-BE9B-1430D6017802}" sibTransId="{CF749D5A-7F14-4114-A077-76B3683D2561}"/>
    <dgm:cxn modelId="{6B920E17-FB9C-441C-941B-75EEEA8F5A4F}" type="presOf" srcId="{0D04414D-8E56-426E-A258-2DDE07A6417B}" destId="{342670F5-0307-4344-B502-26E3B10DD3C2}" srcOrd="0" destOrd="0" presId="urn:microsoft.com/office/officeart/2005/8/layout/orgChart1"/>
    <dgm:cxn modelId="{9D0710CC-32BE-4F2F-997C-03A086C17B40}" srcId="{50A25B0F-ACDA-408A-84E5-779CCABAD055}" destId="{C2AA57E3-B7F0-4032-89C6-7FAE16B938CF}" srcOrd="0" destOrd="0" parTransId="{BCBC1FCD-F83C-4235-B9BE-59C0D68B28B2}" sibTransId="{793BC759-2BDB-4E4A-BA38-ACE32181C187}"/>
    <dgm:cxn modelId="{97A9E802-76D9-4A4F-AEFD-289557A498AE}" type="presOf" srcId="{4BFEF92C-03E2-411C-864D-79785DBBEEC1}" destId="{E0E40137-756E-41B8-AB3C-D429D7EBB450}" srcOrd="1" destOrd="0" presId="urn:microsoft.com/office/officeart/2005/8/layout/orgChart1"/>
    <dgm:cxn modelId="{BE83B2AA-FEBC-4970-80FA-EA01620D44D3}" type="presOf" srcId="{CF51A05D-BDFC-43E6-98A9-FBC254E3815C}" destId="{FCA4D6F1-8292-4D38-A498-F44E5C4C3AF6}" srcOrd="0" destOrd="0" presId="urn:microsoft.com/office/officeart/2005/8/layout/orgChart1"/>
    <dgm:cxn modelId="{50330053-4860-4F59-B6B4-636F6A5B3569}" type="presOf" srcId="{BAA342A5-54E2-4F49-871F-368213726A5D}" destId="{5B83D94E-C015-44BA-A7A7-8AC47965BC29}" srcOrd="1" destOrd="0" presId="urn:microsoft.com/office/officeart/2005/8/layout/orgChart1"/>
    <dgm:cxn modelId="{A1F32ACE-F7D0-458C-9539-DEE070589A8D}" type="presOf" srcId="{A2775ABB-7701-4874-9DFF-E01DC72225CA}" destId="{8A81A3DF-1BD7-47DF-AA1B-52544B72C43F}" srcOrd="0" destOrd="0" presId="urn:microsoft.com/office/officeart/2005/8/layout/orgChart1"/>
    <dgm:cxn modelId="{EBE54CA0-2D61-4031-85A1-C0E8685BB4C5}" srcId="{102CC8A3-6054-4B86-8368-6ED74B7F28C8}" destId="{79CB4807-683E-4C19-9AC2-68C9946E5519}" srcOrd="1" destOrd="0" parTransId="{5F436487-9B9C-4CA3-9CC6-85941A4AA8CE}" sibTransId="{C22EA0A5-E2D0-46A4-83A8-8EA119C3694E}"/>
    <dgm:cxn modelId="{83369BA7-1DEE-4519-B5E4-C5E80E13CE7D}" type="presOf" srcId="{75914DF7-47FB-4EE7-8EAC-5815935D96D4}" destId="{130B1412-00AC-41EB-AA22-F2B60593763D}" srcOrd="1" destOrd="0" presId="urn:microsoft.com/office/officeart/2005/8/layout/orgChart1"/>
    <dgm:cxn modelId="{C9F53C06-FD97-4DF5-9376-1C1B7411D1C3}" srcId="{102CC8A3-6054-4B86-8368-6ED74B7F28C8}" destId="{50A25B0F-ACDA-408A-84E5-779CCABAD055}" srcOrd="0" destOrd="0" parTransId="{0E2A6EAE-FBB3-4424-81D6-DA89AA74F0F7}" sibTransId="{4985CB87-1E36-4CF6-AECD-F7A28364B4BF}"/>
    <dgm:cxn modelId="{08658318-9FB4-42DD-A524-6FB8E8FD810B}" type="presOf" srcId="{752C3278-766A-4903-84F5-154370A6B002}" destId="{B87B5DC0-DC04-437B-91D3-CF1BB2CFFA4E}" srcOrd="0" destOrd="0" presId="urn:microsoft.com/office/officeart/2005/8/layout/orgChart1"/>
    <dgm:cxn modelId="{6A9F8869-9FF8-471C-BC93-799B83C770C7}" srcId="{102CC8A3-6054-4B86-8368-6ED74B7F28C8}" destId="{9CF05BEA-BA24-4BBC-8832-F589DFE7423F}" srcOrd="3" destOrd="0" parTransId="{D5EAC49B-5398-4498-B99C-CBFBB1B6F017}" sibTransId="{9E3D25DF-563B-4672-96B0-39E7A5521597}"/>
    <dgm:cxn modelId="{F68ABB9C-53D4-4C00-A20B-81FCD2F6F564}" type="presOf" srcId="{398F7353-BE98-422A-94F7-37DF506376CB}" destId="{804B748C-F73E-4A32-BAC0-6DAEBB6DDA59}" srcOrd="0" destOrd="0" presId="urn:microsoft.com/office/officeart/2005/8/layout/orgChart1"/>
    <dgm:cxn modelId="{9637AE60-F45E-4127-A101-4160AA2DFC96}" type="presOf" srcId="{C2AA57E3-B7F0-4032-89C6-7FAE16B938CF}" destId="{A76569D2-F025-4D9B-8C61-C059B57DC709}" srcOrd="0" destOrd="0" presId="urn:microsoft.com/office/officeart/2005/8/layout/orgChart1"/>
    <dgm:cxn modelId="{83AE99E6-D667-405F-B7EC-7B419F0EB9BA}" type="presOf" srcId="{4C57DCA2-6083-4A81-8F85-489AB0E023A7}" destId="{05B20479-3984-45AA-8823-B3247C6141B5}" srcOrd="0" destOrd="0" presId="urn:microsoft.com/office/officeart/2005/8/layout/orgChart1"/>
    <dgm:cxn modelId="{8F1203F1-A1B0-4245-AD42-9CA54C7601A5}" type="presOf" srcId="{6377B6A5-E929-45D3-ACA0-4A61D75230A2}" destId="{23E07B5C-C01B-44DC-AE40-8E7797B9BCDC}" srcOrd="0" destOrd="0" presId="urn:microsoft.com/office/officeart/2005/8/layout/orgChart1"/>
    <dgm:cxn modelId="{C705267C-8F90-4E9C-A0E9-BEC06E88257D}" type="presOf" srcId="{75914DF7-47FB-4EE7-8EAC-5815935D96D4}" destId="{8E2642E9-8D4C-4E55-AA27-ECAAA697D575}" srcOrd="0" destOrd="0" presId="urn:microsoft.com/office/officeart/2005/8/layout/orgChart1"/>
    <dgm:cxn modelId="{3DB6C372-E7C9-4752-9498-7656A60D99E3}" type="presOf" srcId="{2D096804-A841-41A4-A45E-5584F5FCBCAE}" destId="{D52DA94A-337F-404F-B2B1-D9374EC2232A}" srcOrd="0" destOrd="0" presId="urn:microsoft.com/office/officeart/2005/8/layout/orgChart1"/>
    <dgm:cxn modelId="{56843B64-EF41-4A81-B276-20F9CE539DEA}" type="presOf" srcId="{4E9B1E3D-E6AC-411B-BC65-077446F0166B}" destId="{113B0939-1CDC-48FA-9F63-1EA04BCA2A32}" srcOrd="0" destOrd="0" presId="urn:microsoft.com/office/officeart/2005/8/layout/orgChart1"/>
    <dgm:cxn modelId="{4C208962-90F9-407A-91AA-87A98DEB1B69}" type="presOf" srcId="{50A25B0F-ACDA-408A-84E5-779CCABAD055}" destId="{0FB2BA0E-F84D-4F69-A031-3DB7C942FB96}" srcOrd="1" destOrd="0" presId="urn:microsoft.com/office/officeart/2005/8/layout/orgChart1"/>
    <dgm:cxn modelId="{EB531DB8-196B-47BF-95FA-AF64F48E23C1}" type="presOf" srcId="{79CB4807-683E-4C19-9AC2-68C9946E5519}" destId="{87B5FA5E-D4CB-4850-8BE1-C1B557B90FFF}" srcOrd="0" destOrd="0" presId="urn:microsoft.com/office/officeart/2005/8/layout/orgChart1"/>
    <dgm:cxn modelId="{266F42DC-7528-4BE9-BA3B-9AB40A03CFA9}" type="presOf" srcId="{175C516B-0F6B-4D5B-817E-985C3C40129D}" destId="{2970512A-7228-4940-9949-EB154B86B620}" srcOrd="0" destOrd="0" presId="urn:microsoft.com/office/officeart/2005/8/layout/orgChart1"/>
    <dgm:cxn modelId="{1213A285-C3E1-48EE-96FF-74DE1978154D}" type="presOf" srcId="{4E9B1E3D-E6AC-411B-BC65-077446F0166B}" destId="{8FA4586F-8E2D-4908-833E-A2683FDC8C60}" srcOrd="1" destOrd="0" presId="urn:microsoft.com/office/officeart/2005/8/layout/orgChart1"/>
    <dgm:cxn modelId="{FBBE3F70-4F42-4778-8AB0-2A57F7B9357E}" type="presOf" srcId="{3F8170F8-BE87-40C4-B337-2FE248AA161B}" destId="{24DFCA04-6401-4337-BF27-28A594EFFABF}" srcOrd="0" destOrd="0" presId="urn:microsoft.com/office/officeart/2005/8/layout/orgChart1"/>
    <dgm:cxn modelId="{F1239063-AFDF-4791-A3F2-BC908D889445}" type="presOf" srcId="{9CF05BEA-BA24-4BBC-8832-F589DFE7423F}" destId="{AEDE6F51-C7A6-4EF0-8615-A69259495732}" srcOrd="1" destOrd="0" presId="urn:microsoft.com/office/officeart/2005/8/layout/orgChart1"/>
    <dgm:cxn modelId="{5E94B2BE-8537-485C-B82E-3CB607B1FD0D}" type="presOf" srcId="{BAA342A5-54E2-4F49-871F-368213726A5D}" destId="{BFAA5651-4BCD-42C7-8E09-4D0C03FCF079}" srcOrd="0" destOrd="0" presId="urn:microsoft.com/office/officeart/2005/8/layout/orgChart1"/>
    <dgm:cxn modelId="{7B459B46-23AE-4BDD-8C4E-A5E066260040}" srcId="{2D096804-A841-41A4-A45E-5584F5FCBCAE}" destId="{9994E756-3AAF-40E5-9633-6AA33E755AD6}" srcOrd="0" destOrd="0" parTransId="{752C3278-766A-4903-84F5-154370A6B002}" sibTransId="{3BBBB33B-3221-4AFA-A35E-6D71C642075F}"/>
    <dgm:cxn modelId="{FF368C6F-3078-4B7E-916C-03A7909DF9F6}" type="presOf" srcId="{A763A08E-6674-4FDB-ABCE-5D06E8188307}" destId="{9E48BF20-EDEC-4FFC-BFAE-222375073A70}" srcOrd="0" destOrd="0" presId="urn:microsoft.com/office/officeart/2005/8/layout/orgChart1"/>
    <dgm:cxn modelId="{F6EC5673-02DB-4939-A2A8-01A0859B48F4}" srcId="{102CC8A3-6054-4B86-8368-6ED74B7F28C8}" destId="{4E9B1E3D-E6AC-411B-BC65-077446F0166B}" srcOrd="2" destOrd="0" parTransId="{32F33F83-9E72-4F5E-97BF-A23BA160E6B9}" sibTransId="{13AFE38E-9E0C-40E3-852F-892231A7A568}"/>
    <dgm:cxn modelId="{6571B041-524D-4C16-978C-1FF8B22A8318}" type="presOf" srcId="{102CC8A3-6054-4B86-8368-6ED74B7F28C8}" destId="{C0674AD9-F62D-403C-94E1-105E05A99A53}" srcOrd="1" destOrd="0" presId="urn:microsoft.com/office/officeart/2005/8/layout/orgChart1"/>
    <dgm:cxn modelId="{AAB37B28-FA75-4D6C-B7BE-0A9952FCD593}" type="presOf" srcId="{9994E756-3AAF-40E5-9633-6AA33E755AD6}" destId="{239A776D-DF10-45F3-9830-F735E736B990}" srcOrd="0" destOrd="0" presId="urn:microsoft.com/office/officeart/2005/8/layout/orgChart1"/>
    <dgm:cxn modelId="{D2A929E2-C38D-46BD-899C-94347DB9EB0B}" type="presOf" srcId="{102CC8A3-6054-4B86-8368-6ED74B7F28C8}" destId="{D0F4FFD0-10C7-439B-9D5C-67976EAB6230}" srcOrd="0" destOrd="0" presId="urn:microsoft.com/office/officeart/2005/8/layout/orgChart1"/>
    <dgm:cxn modelId="{855BC02E-CE7E-4003-9E4B-F22C476EF445}" type="presOf" srcId="{50A25B0F-ACDA-408A-84E5-779CCABAD055}" destId="{901866E7-7A7B-4397-A520-0E4F5E83696D}" srcOrd="0" destOrd="0" presId="urn:microsoft.com/office/officeart/2005/8/layout/orgChart1"/>
    <dgm:cxn modelId="{2BF9ECE6-330B-43A2-A894-5B8CEBE875C9}" type="presOf" srcId="{4BFEF92C-03E2-411C-864D-79785DBBEEC1}" destId="{3A0D00D9-2657-4D5E-B2AE-C70997CA595A}" srcOrd="0" destOrd="0" presId="urn:microsoft.com/office/officeart/2005/8/layout/orgChart1"/>
    <dgm:cxn modelId="{06A1ACD1-E9EE-4D7B-A02E-6D1DE06E1F1D}" type="presOf" srcId="{C2AA57E3-B7F0-4032-89C6-7FAE16B938CF}" destId="{4A7FFED6-F17E-486E-912C-7648098A2B8A}" srcOrd="1" destOrd="0" presId="urn:microsoft.com/office/officeart/2005/8/layout/orgChart1"/>
    <dgm:cxn modelId="{94F374EE-3F77-442D-ACFE-4AADCEF93B79}" srcId="{17F34428-D2B0-4F72-9AFC-7B7D46F14BFC}" destId="{102CC8A3-6054-4B86-8368-6ED74B7F28C8}" srcOrd="0" destOrd="0" parTransId="{65CBBFC1-00AD-4A35-BF3C-92143EE5CFFA}" sibTransId="{99C26079-DFA9-4B90-A569-ABDEBD86AF5F}"/>
    <dgm:cxn modelId="{976EDD3C-2382-4295-84CC-B368AC6E6132}" type="presOf" srcId="{CF51A05D-BDFC-43E6-98A9-FBC254E3815C}" destId="{A6763382-94BE-4025-9A1F-E1AEFE6C4C60}" srcOrd="1" destOrd="0" presId="urn:microsoft.com/office/officeart/2005/8/layout/orgChart1"/>
    <dgm:cxn modelId="{FE8E9A07-8CD5-40A7-BB3F-33DA754A8334}" type="presOf" srcId="{B0254374-8450-46A6-825D-3C70B1B92E6B}" destId="{B626B739-6408-4189-9E4F-5C26C93C17C4}" srcOrd="0" destOrd="0" presId="urn:microsoft.com/office/officeart/2005/8/layout/orgChart1"/>
    <dgm:cxn modelId="{C9826FF0-5CA6-4C6B-B2E8-C18E61A665C8}" type="presOf" srcId="{50EEA074-FB4B-4F90-9127-EDD0F3A7C363}" destId="{FEE4C986-C339-42F7-91C8-C7C1909A297C}" srcOrd="0" destOrd="0" presId="urn:microsoft.com/office/officeart/2005/8/layout/orgChart1"/>
    <dgm:cxn modelId="{6F700751-F400-4043-B40B-57FBC435D1E4}" type="presOf" srcId="{9994E756-3AAF-40E5-9633-6AA33E755AD6}" destId="{415AD7A8-31A1-46C9-8B16-719F2DF504A9}" srcOrd="1" destOrd="0" presId="urn:microsoft.com/office/officeart/2005/8/layout/orgChart1"/>
    <dgm:cxn modelId="{75C41348-6CE8-4FB1-B2F0-3B97E627315D}" type="presOf" srcId="{EDB8967D-233A-4E47-BEBB-BDEFD44BEF05}" destId="{7DC652DA-AF20-415C-BA17-8E28C628760B}" srcOrd="0" destOrd="0" presId="urn:microsoft.com/office/officeart/2005/8/layout/orgChart1"/>
    <dgm:cxn modelId="{D828D755-7879-4B00-88EA-0BBFA79F547F}" type="presOf" srcId="{32F33F83-9E72-4F5E-97BF-A23BA160E6B9}" destId="{9CFED1F4-83D1-462E-94BC-68A3D58B5E19}" srcOrd="0" destOrd="0" presId="urn:microsoft.com/office/officeart/2005/8/layout/orgChart1"/>
    <dgm:cxn modelId="{5655338B-EEF1-45FB-8E4B-B7D9B2185392}" type="presOf" srcId="{9CF05BEA-BA24-4BBC-8832-F589DFE7423F}" destId="{4BB1A64E-F392-4F00-A55B-086DAA63812A}" srcOrd="0" destOrd="0" presId="urn:microsoft.com/office/officeart/2005/8/layout/orgChart1"/>
    <dgm:cxn modelId="{5D3085F3-7807-439E-A1C3-C0543D947417}" srcId="{4E9B1E3D-E6AC-411B-BC65-077446F0166B}" destId="{75914DF7-47FB-4EE7-8EAC-5815935D96D4}" srcOrd="1" destOrd="0" parTransId="{EDB8967D-233A-4E47-BEBB-BDEFD44BEF05}" sibTransId="{99E072FC-5F19-49F2-9E72-24E6DC3FC9E6}"/>
    <dgm:cxn modelId="{CD1FB194-3254-41AF-B036-D878D0FA25D1}" type="presOf" srcId="{5F436487-9B9C-4CA3-9CC6-85941A4AA8CE}" destId="{F36E73CF-D507-4426-B6E4-993E66D2DE04}" srcOrd="0" destOrd="0" presId="urn:microsoft.com/office/officeart/2005/8/layout/orgChart1"/>
    <dgm:cxn modelId="{0A352987-01C8-430F-9B44-95F45B147CD7}" type="presOf" srcId="{E9CBADA9-1B3D-4E98-BE9B-1430D6017802}" destId="{46D5412E-B1E6-49B2-BBA8-1F100B2CBCDC}" srcOrd="0" destOrd="0" presId="urn:microsoft.com/office/officeart/2005/8/layout/orgChart1"/>
    <dgm:cxn modelId="{DF591FCD-49CB-47B4-91D4-6231D82CC07A}" type="presOf" srcId="{0D04414D-8E56-426E-A258-2DDE07A6417B}" destId="{FE7D153B-6AF3-4FD4-B96C-A36B1C54DC29}" srcOrd="1" destOrd="0" presId="urn:microsoft.com/office/officeart/2005/8/layout/orgChart1"/>
    <dgm:cxn modelId="{DDDA369F-5C53-45EE-8477-46AAE4AE90EA}" type="presOf" srcId="{D5EAC49B-5398-4498-B99C-CBFBB1B6F017}" destId="{29916944-5E53-4F05-8142-304C1C05B8F9}" srcOrd="0" destOrd="0" presId="urn:microsoft.com/office/officeart/2005/8/layout/orgChart1"/>
    <dgm:cxn modelId="{1C22ED21-18BB-4F16-B0F3-356EC6D74363}" type="presOf" srcId="{2D096804-A841-41A4-A45E-5584F5FCBCAE}" destId="{F70D0ADD-3BCD-4770-8B4F-7962857DA7EB}" srcOrd="1" destOrd="0" presId="urn:microsoft.com/office/officeart/2005/8/layout/orgChart1"/>
    <dgm:cxn modelId="{E49D5D37-FEA9-40B2-80DA-5101EB91C25D}" type="presOf" srcId="{17F34428-D2B0-4F72-9AFC-7B7D46F14BFC}" destId="{35861298-3426-4DA9-8A10-390110BD724D}" srcOrd="0" destOrd="0" presId="urn:microsoft.com/office/officeart/2005/8/layout/orgChart1"/>
    <dgm:cxn modelId="{5D2E7242-79ED-4518-8194-853E6D7BEEA8}" srcId="{4BFEF92C-03E2-411C-864D-79785DBBEEC1}" destId="{CF51A05D-BDFC-43E6-98A9-FBC254E3815C}" srcOrd="0" destOrd="0" parTransId="{A2775ABB-7701-4874-9DFF-E01DC72225CA}" sibTransId="{F3A7931C-B2E2-4091-B51B-02A0A6AD881F}"/>
    <dgm:cxn modelId="{4BE81F24-E545-43C2-8098-D54B169CB2BB}" srcId="{9CF05BEA-BA24-4BBC-8832-F589DFE7423F}" destId="{BAA342A5-54E2-4F49-871F-368213726A5D}" srcOrd="0" destOrd="0" parTransId="{5F548ECB-60A9-4F7D-B200-F3E06276744B}" sibTransId="{97A8F852-285E-492E-ABC8-4F9A8BB71D8E}"/>
    <dgm:cxn modelId="{DD16B76F-C1C6-4A94-A6C3-BC6B2298B6F2}" type="presOf" srcId="{BCBC1FCD-F83C-4235-B9BE-59C0D68B28B2}" destId="{A84995B2-DAB3-4887-9996-E88C9751B5E4}" srcOrd="0" destOrd="0" presId="urn:microsoft.com/office/officeart/2005/8/layout/orgChart1"/>
    <dgm:cxn modelId="{3125BA43-95A0-4358-9340-91D4BA00CD11}" srcId="{A763A08E-6674-4FDB-ABCE-5D06E8188307}" destId="{4C57DCA2-6083-4A81-8F85-489AB0E023A7}" srcOrd="0" destOrd="0" parTransId="{398F7353-BE98-422A-94F7-37DF506376CB}" sibTransId="{36C34CC9-1A27-4678-A81A-D68646D85CDA}"/>
    <dgm:cxn modelId="{344EB4D6-1B87-4210-89AC-3949FE2A0529}" srcId="{4E9B1E3D-E6AC-411B-BC65-077446F0166B}" destId="{0D04414D-8E56-426E-A258-2DDE07A6417B}" srcOrd="0" destOrd="0" parTransId="{3F8170F8-BE87-40C4-B337-2FE248AA161B}" sibTransId="{03BF12A1-C49C-4912-8EB9-72C9ABFFDC3A}"/>
    <dgm:cxn modelId="{01356670-0DDC-46D6-A4D3-9BFD408AACB0}" type="presParOf" srcId="{35861298-3426-4DA9-8A10-390110BD724D}" destId="{6883D759-0062-4E3E-919B-3CBC468C308D}" srcOrd="0" destOrd="0" presId="urn:microsoft.com/office/officeart/2005/8/layout/orgChart1"/>
    <dgm:cxn modelId="{22A77F98-955D-4A29-AF98-A84F7B039543}" type="presParOf" srcId="{6883D759-0062-4E3E-919B-3CBC468C308D}" destId="{237BB4DC-3313-4888-B195-B01BC677994B}" srcOrd="0" destOrd="0" presId="urn:microsoft.com/office/officeart/2005/8/layout/orgChart1"/>
    <dgm:cxn modelId="{A2AB7D6B-C7B4-424F-871B-3076EB830489}" type="presParOf" srcId="{237BB4DC-3313-4888-B195-B01BC677994B}" destId="{D0F4FFD0-10C7-439B-9D5C-67976EAB6230}" srcOrd="0" destOrd="0" presId="urn:microsoft.com/office/officeart/2005/8/layout/orgChart1"/>
    <dgm:cxn modelId="{26FF2844-7BE2-48F6-B46C-4D8D647EAB17}" type="presParOf" srcId="{237BB4DC-3313-4888-B195-B01BC677994B}" destId="{C0674AD9-F62D-403C-94E1-105E05A99A53}" srcOrd="1" destOrd="0" presId="urn:microsoft.com/office/officeart/2005/8/layout/orgChart1"/>
    <dgm:cxn modelId="{12C50652-70F1-4FC7-A4A4-A50FE17584EF}" type="presParOf" srcId="{6883D759-0062-4E3E-919B-3CBC468C308D}" destId="{0FD06F09-287E-48AA-86FF-B336AB0EC413}" srcOrd="1" destOrd="0" presId="urn:microsoft.com/office/officeart/2005/8/layout/orgChart1"/>
    <dgm:cxn modelId="{0B55FBE4-B3C5-4EEA-A211-9891144BE221}" type="presParOf" srcId="{0FD06F09-287E-48AA-86FF-B336AB0EC413}" destId="{04D9EB53-3CDA-4C77-9F0D-4DEFE534AA21}" srcOrd="0" destOrd="0" presId="urn:microsoft.com/office/officeart/2005/8/layout/orgChart1"/>
    <dgm:cxn modelId="{35BA8C7E-9225-47F1-B09F-5AAC5FEC000C}" type="presParOf" srcId="{0FD06F09-287E-48AA-86FF-B336AB0EC413}" destId="{E6CC118F-072E-438F-90BA-23431CCEC730}" srcOrd="1" destOrd="0" presId="urn:microsoft.com/office/officeart/2005/8/layout/orgChart1"/>
    <dgm:cxn modelId="{0BEEDD04-7BC2-48E4-819E-B09D59E9B00C}" type="presParOf" srcId="{E6CC118F-072E-438F-90BA-23431CCEC730}" destId="{5AD6DCB6-9393-4C8C-B9A6-4AE9E2BCBCC2}" srcOrd="0" destOrd="0" presId="urn:microsoft.com/office/officeart/2005/8/layout/orgChart1"/>
    <dgm:cxn modelId="{17F9A769-FC64-4CDA-8426-553DC40F4BB3}" type="presParOf" srcId="{5AD6DCB6-9393-4C8C-B9A6-4AE9E2BCBCC2}" destId="{901866E7-7A7B-4397-A520-0E4F5E83696D}" srcOrd="0" destOrd="0" presId="urn:microsoft.com/office/officeart/2005/8/layout/orgChart1"/>
    <dgm:cxn modelId="{299C00F5-E554-43C9-A220-A66E080D5D11}" type="presParOf" srcId="{5AD6DCB6-9393-4C8C-B9A6-4AE9E2BCBCC2}" destId="{0FB2BA0E-F84D-4F69-A031-3DB7C942FB96}" srcOrd="1" destOrd="0" presId="urn:microsoft.com/office/officeart/2005/8/layout/orgChart1"/>
    <dgm:cxn modelId="{3432132C-9A23-429E-9145-B50F063AD96C}" type="presParOf" srcId="{E6CC118F-072E-438F-90BA-23431CCEC730}" destId="{4DD18B3A-7971-4B31-9F68-28266B4A6332}" srcOrd="1" destOrd="0" presId="urn:microsoft.com/office/officeart/2005/8/layout/orgChart1"/>
    <dgm:cxn modelId="{254E9D25-8DDF-46AC-BFC8-A4BE14AC08FE}" type="presParOf" srcId="{E6CC118F-072E-438F-90BA-23431CCEC730}" destId="{581AF211-F975-4BB9-83F0-8A08D7AB4961}" srcOrd="2" destOrd="0" presId="urn:microsoft.com/office/officeart/2005/8/layout/orgChart1"/>
    <dgm:cxn modelId="{125801C2-DB53-46AC-A9E2-959C3504F66C}" type="presParOf" srcId="{581AF211-F975-4BB9-83F0-8A08D7AB4961}" destId="{A84995B2-DAB3-4887-9996-E88C9751B5E4}" srcOrd="0" destOrd="0" presId="urn:microsoft.com/office/officeart/2005/8/layout/orgChart1"/>
    <dgm:cxn modelId="{6F7DD3B7-A226-4E9C-B24B-F9F9D1319A1D}" type="presParOf" srcId="{581AF211-F975-4BB9-83F0-8A08D7AB4961}" destId="{9C89EBCF-4074-4005-AC6F-E7B1754B172D}" srcOrd="1" destOrd="0" presId="urn:microsoft.com/office/officeart/2005/8/layout/orgChart1"/>
    <dgm:cxn modelId="{52E5CB92-6B54-4E89-8216-62729C6DEB60}" type="presParOf" srcId="{9C89EBCF-4074-4005-AC6F-E7B1754B172D}" destId="{4DE1BFF6-CA24-4AF9-9C38-1F4E3C5C3BEA}" srcOrd="0" destOrd="0" presId="urn:microsoft.com/office/officeart/2005/8/layout/orgChart1"/>
    <dgm:cxn modelId="{6525E540-B02F-4707-B522-11EDB3F45A99}" type="presParOf" srcId="{4DE1BFF6-CA24-4AF9-9C38-1F4E3C5C3BEA}" destId="{A76569D2-F025-4D9B-8C61-C059B57DC709}" srcOrd="0" destOrd="0" presId="urn:microsoft.com/office/officeart/2005/8/layout/orgChart1"/>
    <dgm:cxn modelId="{DB93E855-028C-470F-B1C2-4FE03EAFA741}" type="presParOf" srcId="{4DE1BFF6-CA24-4AF9-9C38-1F4E3C5C3BEA}" destId="{4A7FFED6-F17E-486E-912C-7648098A2B8A}" srcOrd="1" destOrd="0" presId="urn:microsoft.com/office/officeart/2005/8/layout/orgChart1"/>
    <dgm:cxn modelId="{86C7362F-107F-40DD-9DAE-B99A1E274520}" type="presParOf" srcId="{9C89EBCF-4074-4005-AC6F-E7B1754B172D}" destId="{A0228D8A-B8AD-4438-AB13-ECFD0C159F5B}" srcOrd="1" destOrd="0" presId="urn:microsoft.com/office/officeart/2005/8/layout/orgChart1"/>
    <dgm:cxn modelId="{B367845D-3869-45BD-9E25-2B34D7844081}" type="presParOf" srcId="{9C89EBCF-4074-4005-AC6F-E7B1754B172D}" destId="{639DE655-8B3B-4464-A0A7-7C6470316107}" srcOrd="2" destOrd="0" presId="urn:microsoft.com/office/officeart/2005/8/layout/orgChart1"/>
    <dgm:cxn modelId="{2E323A12-326D-4A1B-86AF-C0AB6008A651}" type="presParOf" srcId="{0FD06F09-287E-48AA-86FF-B336AB0EC413}" destId="{F36E73CF-D507-4426-B6E4-993E66D2DE04}" srcOrd="2" destOrd="0" presId="urn:microsoft.com/office/officeart/2005/8/layout/orgChart1"/>
    <dgm:cxn modelId="{DDBF0FBD-2E55-4708-9598-7F592C14FC93}" type="presParOf" srcId="{0FD06F09-287E-48AA-86FF-B336AB0EC413}" destId="{772DC2A5-5B3B-42B7-8E5F-E0E42C226CB9}" srcOrd="3" destOrd="0" presId="urn:microsoft.com/office/officeart/2005/8/layout/orgChart1"/>
    <dgm:cxn modelId="{B10C72BB-56DE-4C45-B8AF-43455EB4A605}" type="presParOf" srcId="{772DC2A5-5B3B-42B7-8E5F-E0E42C226CB9}" destId="{23249BE5-E8C8-49CB-A3B3-C7CF774E6916}" srcOrd="0" destOrd="0" presId="urn:microsoft.com/office/officeart/2005/8/layout/orgChart1"/>
    <dgm:cxn modelId="{C3138541-5F31-403D-AD86-BA4AE2A241CA}" type="presParOf" srcId="{23249BE5-E8C8-49CB-A3B3-C7CF774E6916}" destId="{87B5FA5E-D4CB-4850-8BE1-C1B557B90FFF}" srcOrd="0" destOrd="0" presId="urn:microsoft.com/office/officeart/2005/8/layout/orgChart1"/>
    <dgm:cxn modelId="{E207EF5C-6DDD-412C-AD09-7B33A1691015}" type="presParOf" srcId="{23249BE5-E8C8-49CB-A3B3-C7CF774E6916}" destId="{1AC136C7-7547-4194-B26A-DDD711353658}" srcOrd="1" destOrd="0" presId="urn:microsoft.com/office/officeart/2005/8/layout/orgChart1"/>
    <dgm:cxn modelId="{3189B3C2-5BFB-407F-8B50-FB995696D63F}" type="presParOf" srcId="{772DC2A5-5B3B-42B7-8E5F-E0E42C226CB9}" destId="{0E2FE6DA-2F57-4A03-B41B-530FE1DF8FF0}" srcOrd="1" destOrd="0" presId="urn:microsoft.com/office/officeart/2005/8/layout/orgChart1"/>
    <dgm:cxn modelId="{87555258-20B6-48ED-A8F3-227AA301AD21}" type="presParOf" srcId="{772DC2A5-5B3B-42B7-8E5F-E0E42C226CB9}" destId="{D1863B38-E3C0-4C50-9A4B-D601F528EB97}" srcOrd="2" destOrd="0" presId="urn:microsoft.com/office/officeart/2005/8/layout/orgChart1"/>
    <dgm:cxn modelId="{96C9878B-3A1E-48A3-ADA0-60E820798B02}" type="presParOf" srcId="{D1863B38-E3C0-4C50-9A4B-D601F528EB97}" destId="{FEE4C986-C339-42F7-91C8-C7C1909A297C}" srcOrd="0" destOrd="0" presId="urn:microsoft.com/office/officeart/2005/8/layout/orgChart1"/>
    <dgm:cxn modelId="{B3C4704B-1EBA-4CB0-8A3A-A87B021FE7DA}" type="presParOf" srcId="{D1863B38-E3C0-4C50-9A4B-D601F528EB97}" destId="{B55EE5A6-8AC7-4CF3-AF9E-F36A214F8797}" srcOrd="1" destOrd="0" presId="urn:microsoft.com/office/officeart/2005/8/layout/orgChart1"/>
    <dgm:cxn modelId="{FA203660-E4A1-42BB-8BD4-26A74DD87DE6}" type="presParOf" srcId="{B55EE5A6-8AC7-4CF3-AF9E-F36A214F8797}" destId="{4F9FEAC6-F683-4084-974F-84244662EA45}" srcOrd="0" destOrd="0" presId="urn:microsoft.com/office/officeart/2005/8/layout/orgChart1"/>
    <dgm:cxn modelId="{D3B5BD92-370A-49BE-BA27-99B5B04B96E4}" type="presParOf" srcId="{4F9FEAC6-F683-4084-974F-84244662EA45}" destId="{D52DA94A-337F-404F-B2B1-D9374EC2232A}" srcOrd="0" destOrd="0" presId="urn:microsoft.com/office/officeart/2005/8/layout/orgChart1"/>
    <dgm:cxn modelId="{32395302-2BE8-48AC-9B50-C952FF4808BA}" type="presParOf" srcId="{4F9FEAC6-F683-4084-974F-84244662EA45}" destId="{F70D0ADD-3BCD-4770-8B4F-7962857DA7EB}" srcOrd="1" destOrd="0" presId="urn:microsoft.com/office/officeart/2005/8/layout/orgChart1"/>
    <dgm:cxn modelId="{12EC0E1A-992F-47F4-A261-2D5E09A1E80D}" type="presParOf" srcId="{B55EE5A6-8AC7-4CF3-AF9E-F36A214F8797}" destId="{3310796B-5C81-4C76-B158-12C9C4EE7C90}" srcOrd="1" destOrd="0" presId="urn:microsoft.com/office/officeart/2005/8/layout/orgChart1"/>
    <dgm:cxn modelId="{3AE86FC4-6826-41DF-9892-5BAEE0AF0851}" type="presParOf" srcId="{3310796B-5C81-4C76-B158-12C9C4EE7C90}" destId="{B87B5DC0-DC04-437B-91D3-CF1BB2CFFA4E}" srcOrd="0" destOrd="0" presId="urn:microsoft.com/office/officeart/2005/8/layout/orgChart1"/>
    <dgm:cxn modelId="{316BBA17-AA41-415D-855D-1F2B728F1177}" type="presParOf" srcId="{3310796B-5C81-4C76-B158-12C9C4EE7C90}" destId="{60A59039-56AB-4C37-82A9-F48188A09B95}" srcOrd="1" destOrd="0" presId="urn:microsoft.com/office/officeart/2005/8/layout/orgChart1"/>
    <dgm:cxn modelId="{EC023C03-A208-45E9-9B57-3DAEE64F2111}" type="presParOf" srcId="{60A59039-56AB-4C37-82A9-F48188A09B95}" destId="{D3D8CF63-1A8F-4980-B638-8B43AA519D08}" srcOrd="0" destOrd="0" presId="urn:microsoft.com/office/officeart/2005/8/layout/orgChart1"/>
    <dgm:cxn modelId="{96B4E307-A35D-41E5-B88F-BB878540A7D8}" type="presParOf" srcId="{D3D8CF63-1A8F-4980-B638-8B43AA519D08}" destId="{239A776D-DF10-45F3-9830-F735E736B990}" srcOrd="0" destOrd="0" presId="urn:microsoft.com/office/officeart/2005/8/layout/orgChart1"/>
    <dgm:cxn modelId="{1F235883-88DC-4BC9-9049-D406075B6C63}" type="presParOf" srcId="{D3D8CF63-1A8F-4980-B638-8B43AA519D08}" destId="{415AD7A8-31A1-46C9-8B16-719F2DF504A9}" srcOrd="1" destOrd="0" presId="urn:microsoft.com/office/officeart/2005/8/layout/orgChart1"/>
    <dgm:cxn modelId="{D06FFB71-1C95-42F6-BAB6-B99B07939B80}" type="presParOf" srcId="{60A59039-56AB-4C37-82A9-F48188A09B95}" destId="{5CB6D980-B1CF-4AF5-B29B-D688511745BB}" srcOrd="1" destOrd="0" presId="urn:microsoft.com/office/officeart/2005/8/layout/orgChart1"/>
    <dgm:cxn modelId="{3736CA07-5446-4AED-B9CB-2378C3C0C2DC}" type="presParOf" srcId="{5CB6D980-B1CF-4AF5-B29B-D688511745BB}" destId="{46D5412E-B1E6-49B2-BBA8-1F100B2CBCDC}" srcOrd="0" destOrd="0" presId="urn:microsoft.com/office/officeart/2005/8/layout/orgChart1"/>
    <dgm:cxn modelId="{85E66070-6CCC-4EB3-9D06-3C6D71208BB9}" type="presParOf" srcId="{5CB6D980-B1CF-4AF5-B29B-D688511745BB}" destId="{6CF6DF78-2CE1-4DCD-874E-653B7773BC43}" srcOrd="1" destOrd="0" presId="urn:microsoft.com/office/officeart/2005/8/layout/orgChart1"/>
    <dgm:cxn modelId="{113AC8DE-A2BD-497C-BD02-CAD53125EDA5}" type="presParOf" srcId="{6CF6DF78-2CE1-4DCD-874E-653B7773BC43}" destId="{B89010DF-3F40-4F73-AB59-669E21780786}" srcOrd="0" destOrd="0" presId="urn:microsoft.com/office/officeart/2005/8/layout/orgChart1"/>
    <dgm:cxn modelId="{1BFECDA4-B801-4A6E-B78F-F5243EACA884}" type="presParOf" srcId="{B89010DF-3F40-4F73-AB59-669E21780786}" destId="{9E48BF20-EDEC-4FFC-BFAE-222375073A70}" srcOrd="0" destOrd="0" presId="urn:microsoft.com/office/officeart/2005/8/layout/orgChart1"/>
    <dgm:cxn modelId="{F6F2B390-5C33-41CC-AF1F-D88E4629EF64}" type="presParOf" srcId="{B89010DF-3F40-4F73-AB59-669E21780786}" destId="{27A82441-C587-4F26-90E5-B5C98658EBF4}" srcOrd="1" destOrd="0" presId="urn:microsoft.com/office/officeart/2005/8/layout/orgChart1"/>
    <dgm:cxn modelId="{2EA24271-908F-48DC-9EDD-0D9402C6E011}" type="presParOf" srcId="{6CF6DF78-2CE1-4DCD-874E-653B7773BC43}" destId="{3D30F58B-763C-41A8-940B-D3BF7F8350E6}" srcOrd="1" destOrd="0" presId="urn:microsoft.com/office/officeart/2005/8/layout/orgChart1"/>
    <dgm:cxn modelId="{FFFCA72E-02DC-49A5-9C6E-30A89C24FC91}" type="presParOf" srcId="{3D30F58B-763C-41A8-940B-D3BF7F8350E6}" destId="{804B748C-F73E-4A32-BAC0-6DAEBB6DDA59}" srcOrd="0" destOrd="0" presId="urn:microsoft.com/office/officeart/2005/8/layout/orgChart1"/>
    <dgm:cxn modelId="{33CD02AA-A682-407C-870D-084892334385}" type="presParOf" srcId="{3D30F58B-763C-41A8-940B-D3BF7F8350E6}" destId="{A63D3198-1331-49CD-BD48-E62B02B191A6}" srcOrd="1" destOrd="0" presId="urn:microsoft.com/office/officeart/2005/8/layout/orgChart1"/>
    <dgm:cxn modelId="{BFC8026B-9E1A-4BE5-B9DF-0CB01C793239}" type="presParOf" srcId="{A63D3198-1331-49CD-BD48-E62B02B191A6}" destId="{82D1A764-D342-498F-BA78-59A54065E8C5}" srcOrd="0" destOrd="0" presId="urn:microsoft.com/office/officeart/2005/8/layout/orgChart1"/>
    <dgm:cxn modelId="{90F7E6F2-9D57-4F17-BE30-DF9B8F6797CD}" type="presParOf" srcId="{82D1A764-D342-498F-BA78-59A54065E8C5}" destId="{05B20479-3984-45AA-8823-B3247C6141B5}" srcOrd="0" destOrd="0" presId="urn:microsoft.com/office/officeart/2005/8/layout/orgChart1"/>
    <dgm:cxn modelId="{43913468-816D-45B0-BDCA-BF7B47B94BEC}" type="presParOf" srcId="{82D1A764-D342-498F-BA78-59A54065E8C5}" destId="{794E4B9D-66D7-413B-9018-E4806AA8B523}" srcOrd="1" destOrd="0" presId="urn:microsoft.com/office/officeart/2005/8/layout/orgChart1"/>
    <dgm:cxn modelId="{F57858DA-C474-4228-845C-D34E3FB88D08}" type="presParOf" srcId="{A63D3198-1331-49CD-BD48-E62B02B191A6}" destId="{2B5A4D82-3EAC-432C-B2B3-1E494446CDE2}" srcOrd="1" destOrd="0" presId="urn:microsoft.com/office/officeart/2005/8/layout/orgChart1"/>
    <dgm:cxn modelId="{F19FE5C0-BB36-4B5D-8AAB-936056329BF1}" type="presParOf" srcId="{A63D3198-1331-49CD-BD48-E62B02B191A6}" destId="{3680DF06-BD46-49DD-9440-E46CFFC63027}" srcOrd="2" destOrd="0" presId="urn:microsoft.com/office/officeart/2005/8/layout/orgChart1"/>
    <dgm:cxn modelId="{EE3FC34C-B5F9-44D1-A0AB-3798CE028EFF}" type="presParOf" srcId="{6CF6DF78-2CE1-4DCD-874E-653B7773BC43}" destId="{6FBF5E16-E57A-4844-A263-C5037B3A7373}" srcOrd="2" destOrd="0" presId="urn:microsoft.com/office/officeart/2005/8/layout/orgChart1"/>
    <dgm:cxn modelId="{D9619850-C5AF-493E-B7A3-B2AA9D12DD42}" type="presParOf" srcId="{60A59039-56AB-4C37-82A9-F48188A09B95}" destId="{46C37B60-9066-4C3E-A411-C58EF8155CF4}" srcOrd="2" destOrd="0" presId="urn:microsoft.com/office/officeart/2005/8/layout/orgChart1"/>
    <dgm:cxn modelId="{9BC4BB3A-F0A2-4B1E-A7DA-99664B357EA4}" type="presParOf" srcId="{B55EE5A6-8AC7-4CF3-AF9E-F36A214F8797}" destId="{3B117D19-5EF8-4295-8682-488D4A4897B8}" srcOrd="2" destOrd="0" presId="urn:microsoft.com/office/officeart/2005/8/layout/orgChart1"/>
    <dgm:cxn modelId="{59B49A84-1DD6-4566-8224-937DC23E3799}" type="presParOf" srcId="{0FD06F09-287E-48AA-86FF-B336AB0EC413}" destId="{9CFED1F4-83D1-462E-94BC-68A3D58B5E19}" srcOrd="4" destOrd="0" presId="urn:microsoft.com/office/officeart/2005/8/layout/orgChart1"/>
    <dgm:cxn modelId="{882E0128-27FC-420D-8A66-86ABB074C49A}" type="presParOf" srcId="{0FD06F09-287E-48AA-86FF-B336AB0EC413}" destId="{08DC781C-248A-4BC0-B495-1B5E11BC7CA4}" srcOrd="5" destOrd="0" presId="urn:microsoft.com/office/officeart/2005/8/layout/orgChart1"/>
    <dgm:cxn modelId="{F47A79F8-F4C9-4C2A-9E83-AB4AB476F1FC}" type="presParOf" srcId="{08DC781C-248A-4BC0-B495-1B5E11BC7CA4}" destId="{C8F79B7D-A4AF-4AB0-B9D6-434605E337F0}" srcOrd="0" destOrd="0" presId="urn:microsoft.com/office/officeart/2005/8/layout/orgChart1"/>
    <dgm:cxn modelId="{362D37C3-CB49-4E73-9412-7C0597A17EE2}" type="presParOf" srcId="{C8F79B7D-A4AF-4AB0-B9D6-434605E337F0}" destId="{113B0939-1CDC-48FA-9F63-1EA04BCA2A32}" srcOrd="0" destOrd="0" presId="urn:microsoft.com/office/officeart/2005/8/layout/orgChart1"/>
    <dgm:cxn modelId="{0E9ED56A-0628-4248-BFC1-83EC5E29C638}" type="presParOf" srcId="{C8F79B7D-A4AF-4AB0-B9D6-434605E337F0}" destId="{8FA4586F-8E2D-4908-833E-A2683FDC8C60}" srcOrd="1" destOrd="0" presId="urn:microsoft.com/office/officeart/2005/8/layout/orgChart1"/>
    <dgm:cxn modelId="{63FE39D2-66C5-43E4-A3B3-F09A061F2A44}" type="presParOf" srcId="{08DC781C-248A-4BC0-B495-1B5E11BC7CA4}" destId="{C28C97F4-403C-402C-985F-B6549EF93474}" srcOrd="1" destOrd="0" presId="urn:microsoft.com/office/officeart/2005/8/layout/orgChart1"/>
    <dgm:cxn modelId="{7A04FEE7-2239-4D7A-BA48-39805D659542}" type="presParOf" srcId="{C28C97F4-403C-402C-985F-B6549EF93474}" destId="{24DFCA04-6401-4337-BF27-28A594EFFABF}" srcOrd="0" destOrd="0" presId="urn:microsoft.com/office/officeart/2005/8/layout/orgChart1"/>
    <dgm:cxn modelId="{BE7649CF-058B-404F-A8E4-EBD78762AE15}" type="presParOf" srcId="{C28C97F4-403C-402C-985F-B6549EF93474}" destId="{298A7C81-421A-4B2B-AC11-E0447E10A747}" srcOrd="1" destOrd="0" presId="urn:microsoft.com/office/officeart/2005/8/layout/orgChart1"/>
    <dgm:cxn modelId="{7A068CAA-9B86-48B3-BB21-95D67884395A}" type="presParOf" srcId="{298A7C81-421A-4B2B-AC11-E0447E10A747}" destId="{8AC5E75C-5354-473F-98D6-BA3331EC40EC}" srcOrd="0" destOrd="0" presId="urn:microsoft.com/office/officeart/2005/8/layout/orgChart1"/>
    <dgm:cxn modelId="{57ED0974-61EC-48C0-B555-CED042A7715E}" type="presParOf" srcId="{8AC5E75C-5354-473F-98D6-BA3331EC40EC}" destId="{342670F5-0307-4344-B502-26E3B10DD3C2}" srcOrd="0" destOrd="0" presId="urn:microsoft.com/office/officeart/2005/8/layout/orgChart1"/>
    <dgm:cxn modelId="{315D5F01-9C48-4E77-9AA4-08FCACCB5516}" type="presParOf" srcId="{8AC5E75C-5354-473F-98D6-BA3331EC40EC}" destId="{FE7D153B-6AF3-4FD4-B96C-A36B1C54DC29}" srcOrd="1" destOrd="0" presId="urn:microsoft.com/office/officeart/2005/8/layout/orgChart1"/>
    <dgm:cxn modelId="{4BC69DA4-B208-43A7-B23F-249DD38D8DA8}" type="presParOf" srcId="{298A7C81-421A-4B2B-AC11-E0447E10A747}" destId="{22D2F454-9204-42FD-91E4-1569BCAA53FF}" srcOrd="1" destOrd="0" presId="urn:microsoft.com/office/officeart/2005/8/layout/orgChart1"/>
    <dgm:cxn modelId="{293D224B-65F2-4C1C-A6F0-F1D2B455A39E}" type="presParOf" srcId="{298A7C81-421A-4B2B-AC11-E0447E10A747}" destId="{5FA9BD27-F77F-4D61-AA88-F8EA9DDAEF46}" srcOrd="2" destOrd="0" presId="urn:microsoft.com/office/officeart/2005/8/layout/orgChart1"/>
    <dgm:cxn modelId="{9FBA6E27-776F-4B1B-B9E2-4FE3C8E79E81}" type="presParOf" srcId="{C28C97F4-403C-402C-985F-B6549EF93474}" destId="{7DC652DA-AF20-415C-BA17-8E28C628760B}" srcOrd="2" destOrd="0" presId="urn:microsoft.com/office/officeart/2005/8/layout/orgChart1"/>
    <dgm:cxn modelId="{1419BB81-717F-4506-98FE-46B8C5C2A535}" type="presParOf" srcId="{C28C97F4-403C-402C-985F-B6549EF93474}" destId="{A9A7DC34-DB77-4FDE-9032-29473243DC6D}" srcOrd="3" destOrd="0" presId="urn:microsoft.com/office/officeart/2005/8/layout/orgChart1"/>
    <dgm:cxn modelId="{77628480-DC39-487C-8C46-0E7818C602C1}" type="presParOf" srcId="{A9A7DC34-DB77-4FDE-9032-29473243DC6D}" destId="{83EE5580-1637-4048-88FE-D76510513C13}" srcOrd="0" destOrd="0" presId="urn:microsoft.com/office/officeart/2005/8/layout/orgChart1"/>
    <dgm:cxn modelId="{92929592-A528-4B15-BD29-D1192B15FADB}" type="presParOf" srcId="{83EE5580-1637-4048-88FE-D76510513C13}" destId="{8E2642E9-8D4C-4E55-AA27-ECAAA697D575}" srcOrd="0" destOrd="0" presId="urn:microsoft.com/office/officeart/2005/8/layout/orgChart1"/>
    <dgm:cxn modelId="{85A20102-0A72-4DC4-94DF-3D71CCF9ED6C}" type="presParOf" srcId="{83EE5580-1637-4048-88FE-D76510513C13}" destId="{130B1412-00AC-41EB-AA22-F2B60593763D}" srcOrd="1" destOrd="0" presId="urn:microsoft.com/office/officeart/2005/8/layout/orgChart1"/>
    <dgm:cxn modelId="{BE6A4C55-1CC6-4D9E-A554-3C9EC505BF67}" type="presParOf" srcId="{A9A7DC34-DB77-4FDE-9032-29473243DC6D}" destId="{E9C3A623-1E84-4F68-8885-CB8EF80E4BD5}" srcOrd="1" destOrd="0" presId="urn:microsoft.com/office/officeart/2005/8/layout/orgChart1"/>
    <dgm:cxn modelId="{EDBCB204-3B05-4E41-9B43-DE1023512B15}" type="presParOf" srcId="{A9A7DC34-DB77-4FDE-9032-29473243DC6D}" destId="{F09BBC07-59D1-42D0-9F69-4569F7F5809C}" srcOrd="2" destOrd="0" presId="urn:microsoft.com/office/officeart/2005/8/layout/orgChart1"/>
    <dgm:cxn modelId="{0F4D6D16-E864-4AD8-BE0B-8D415713C458}" type="presParOf" srcId="{08DC781C-248A-4BC0-B495-1B5E11BC7CA4}" destId="{A2D4CE69-2D4D-4F38-92F3-2D75A6139578}" srcOrd="2" destOrd="0" presId="urn:microsoft.com/office/officeart/2005/8/layout/orgChart1"/>
    <dgm:cxn modelId="{C25D4FBA-B9FB-4727-BDA7-92CBF88D3ECE}" type="presParOf" srcId="{0FD06F09-287E-48AA-86FF-B336AB0EC413}" destId="{29916944-5E53-4F05-8142-304C1C05B8F9}" srcOrd="6" destOrd="0" presId="urn:microsoft.com/office/officeart/2005/8/layout/orgChart1"/>
    <dgm:cxn modelId="{A231F0B6-A0D7-4861-B823-54F0692B7B96}" type="presParOf" srcId="{0FD06F09-287E-48AA-86FF-B336AB0EC413}" destId="{7D4B7F5F-9277-4AFC-A623-9E14894109E3}" srcOrd="7" destOrd="0" presId="urn:microsoft.com/office/officeart/2005/8/layout/orgChart1"/>
    <dgm:cxn modelId="{5C4BAF77-F931-4238-BEB7-30D846255BBD}" type="presParOf" srcId="{7D4B7F5F-9277-4AFC-A623-9E14894109E3}" destId="{404FAD80-3D01-4A61-B9A3-F13207C6B742}" srcOrd="0" destOrd="0" presId="urn:microsoft.com/office/officeart/2005/8/layout/orgChart1"/>
    <dgm:cxn modelId="{1726FCB2-D31E-4F76-ACEB-E2B3BAA82670}" type="presParOf" srcId="{404FAD80-3D01-4A61-B9A3-F13207C6B742}" destId="{4BB1A64E-F392-4F00-A55B-086DAA63812A}" srcOrd="0" destOrd="0" presId="urn:microsoft.com/office/officeart/2005/8/layout/orgChart1"/>
    <dgm:cxn modelId="{29B69FD3-D8AF-4F86-B7A2-360C9A31ECDC}" type="presParOf" srcId="{404FAD80-3D01-4A61-B9A3-F13207C6B742}" destId="{AEDE6F51-C7A6-4EF0-8615-A69259495732}" srcOrd="1" destOrd="0" presId="urn:microsoft.com/office/officeart/2005/8/layout/orgChart1"/>
    <dgm:cxn modelId="{38BFC526-6722-456C-B90B-FF624738387F}" type="presParOf" srcId="{7D4B7F5F-9277-4AFC-A623-9E14894109E3}" destId="{253C7D7F-8524-48F1-BC07-16E7D34519BD}" srcOrd="1" destOrd="0" presId="urn:microsoft.com/office/officeart/2005/8/layout/orgChart1"/>
    <dgm:cxn modelId="{460ABAE0-E048-4B85-9F73-B27CD486F02D}" type="presParOf" srcId="{253C7D7F-8524-48F1-BC07-16E7D34519BD}" destId="{4D312D90-FF46-4439-8BC8-619BA6097909}" srcOrd="0" destOrd="0" presId="urn:microsoft.com/office/officeart/2005/8/layout/orgChart1"/>
    <dgm:cxn modelId="{2408A356-F32E-4D0C-951B-E8C6DE7830C6}" type="presParOf" srcId="{253C7D7F-8524-48F1-BC07-16E7D34519BD}" destId="{0A26EB9B-B8D0-44E5-B131-A045C130F087}" srcOrd="1" destOrd="0" presId="urn:microsoft.com/office/officeart/2005/8/layout/orgChart1"/>
    <dgm:cxn modelId="{1733CCE0-CC3F-4CB3-A1DB-78393C3AE25D}" type="presParOf" srcId="{0A26EB9B-B8D0-44E5-B131-A045C130F087}" destId="{91F45491-CBBA-4506-95F6-F454A91E4D5A}" srcOrd="0" destOrd="0" presId="urn:microsoft.com/office/officeart/2005/8/layout/orgChart1"/>
    <dgm:cxn modelId="{894690CD-9E62-49D5-B133-9D0615D7CC6D}" type="presParOf" srcId="{91F45491-CBBA-4506-95F6-F454A91E4D5A}" destId="{BFAA5651-4BCD-42C7-8E09-4D0C03FCF079}" srcOrd="0" destOrd="0" presId="urn:microsoft.com/office/officeart/2005/8/layout/orgChart1"/>
    <dgm:cxn modelId="{4C990015-ABEF-4D08-B524-77949166051F}" type="presParOf" srcId="{91F45491-CBBA-4506-95F6-F454A91E4D5A}" destId="{5B83D94E-C015-44BA-A7A7-8AC47965BC29}" srcOrd="1" destOrd="0" presId="urn:microsoft.com/office/officeart/2005/8/layout/orgChart1"/>
    <dgm:cxn modelId="{302BC244-44AB-4031-9E5A-7509AC0112F7}" type="presParOf" srcId="{0A26EB9B-B8D0-44E5-B131-A045C130F087}" destId="{7D3E78BD-0ED6-4A27-B4D2-955E98C968B3}" srcOrd="1" destOrd="0" presId="urn:microsoft.com/office/officeart/2005/8/layout/orgChart1"/>
    <dgm:cxn modelId="{DAFA522D-1BE0-4585-A6E4-363D0C2B4F28}" type="presParOf" srcId="{7D3E78BD-0ED6-4A27-B4D2-955E98C968B3}" destId="{B626B739-6408-4189-9E4F-5C26C93C17C4}" srcOrd="0" destOrd="0" presId="urn:microsoft.com/office/officeart/2005/8/layout/orgChart1"/>
    <dgm:cxn modelId="{A6B3B2D4-9F82-4543-8013-8947C7F93702}" type="presParOf" srcId="{7D3E78BD-0ED6-4A27-B4D2-955E98C968B3}" destId="{60B6FED9-F244-4F82-B506-FB9C61C11452}" srcOrd="1" destOrd="0" presId="urn:microsoft.com/office/officeart/2005/8/layout/orgChart1"/>
    <dgm:cxn modelId="{1907C23F-9A0E-42AF-A87A-76E55EBDAB8A}" type="presParOf" srcId="{60B6FED9-F244-4F82-B506-FB9C61C11452}" destId="{791C0AC6-4E15-404F-84C4-EA85B0605BFD}" srcOrd="0" destOrd="0" presId="urn:microsoft.com/office/officeart/2005/8/layout/orgChart1"/>
    <dgm:cxn modelId="{0FC38E49-85FB-407D-871F-C134355B4797}" type="presParOf" srcId="{791C0AC6-4E15-404F-84C4-EA85B0605BFD}" destId="{3A0D00D9-2657-4D5E-B2AE-C70997CA595A}" srcOrd="0" destOrd="0" presId="urn:microsoft.com/office/officeart/2005/8/layout/orgChart1"/>
    <dgm:cxn modelId="{90F2EE43-3B3F-4AC9-924F-DAA7F74CA24E}" type="presParOf" srcId="{791C0AC6-4E15-404F-84C4-EA85B0605BFD}" destId="{E0E40137-756E-41B8-AB3C-D429D7EBB450}" srcOrd="1" destOrd="0" presId="urn:microsoft.com/office/officeart/2005/8/layout/orgChart1"/>
    <dgm:cxn modelId="{53AD7176-A9F1-4C5B-ADD6-985FD2C91847}" type="presParOf" srcId="{60B6FED9-F244-4F82-B506-FB9C61C11452}" destId="{B9BF6C6F-C568-4B25-9DD7-F926905BE5BD}" srcOrd="1" destOrd="0" presId="urn:microsoft.com/office/officeart/2005/8/layout/orgChart1"/>
    <dgm:cxn modelId="{31980E8E-E06C-4F34-9E6C-4F8F0DDB126B}" type="presParOf" srcId="{B9BF6C6F-C568-4B25-9DD7-F926905BE5BD}" destId="{8A81A3DF-1BD7-47DF-AA1B-52544B72C43F}" srcOrd="0" destOrd="0" presId="urn:microsoft.com/office/officeart/2005/8/layout/orgChart1"/>
    <dgm:cxn modelId="{E0799E29-1B8E-450B-999A-574D8C8AC518}" type="presParOf" srcId="{B9BF6C6F-C568-4B25-9DD7-F926905BE5BD}" destId="{9A5ADADC-2E3B-43B2-B5B7-502307545CAE}" srcOrd="1" destOrd="0" presId="urn:microsoft.com/office/officeart/2005/8/layout/orgChart1"/>
    <dgm:cxn modelId="{74698837-3CB4-4532-BCA7-4F183B7C0957}" type="presParOf" srcId="{9A5ADADC-2E3B-43B2-B5B7-502307545CAE}" destId="{B037568C-5499-4781-A9BE-AD5B1C1D1EBE}" srcOrd="0" destOrd="0" presId="urn:microsoft.com/office/officeart/2005/8/layout/orgChart1"/>
    <dgm:cxn modelId="{9C72385F-9E22-427F-966E-9E32F87D128F}" type="presParOf" srcId="{B037568C-5499-4781-A9BE-AD5B1C1D1EBE}" destId="{FCA4D6F1-8292-4D38-A498-F44E5C4C3AF6}" srcOrd="0" destOrd="0" presId="urn:microsoft.com/office/officeart/2005/8/layout/orgChart1"/>
    <dgm:cxn modelId="{C031390F-ECBB-4C78-B57F-048E5E3C729B}" type="presParOf" srcId="{B037568C-5499-4781-A9BE-AD5B1C1D1EBE}" destId="{A6763382-94BE-4025-9A1F-E1AEFE6C4C60}" srcOrd="1" destOrd="0" presId="urn:microsoft.com/office/officeart/2005/8/layout/orgChart1"/>
    <dgm:cxn modelId="{1DCF7E02-DE17-4B1C-8D1D-48ECF988997B}" type="presParOf" srcId="{9A5ADADC-2E3B-43B2-B5B7-502307545CAE}" destId="{884FC815-7087-45A7-83AE-4FDEC532E7DB}" srcOrd="1" destOrd="0" presId="urn:microsoft.com/office/officeart/2005/8/layout/orgChart1"/>
    <dgm:cxn modelId="{90C3139B-5AB5-4EB5-9ACF-70D3C22952BB}" type="presParOf" srcId="{884FC815-7087-45A7-83AE-4FDEC532E7DB}" destId="{2970512A-7228-4940-9949-EB154B86B620}" srcOrd="0" destOrd="0" presId="urn:microsoft.com/office/officeart/2005/8/layout/orgChart1"/>
    <dgm:cxn modelId="{6B19030F-7623-4453-BC52-19C0C7940564}" type="presParOf" srcId="{884FC815-7087-45A7-83AE-4FDEC532E7DB}" destId="{6DFAD1ED-EFD6-40C9-82CD-79A4FEFFF3E2}" srcOrd="1" destOrd="0" presId="urn:microsoft.com/office/officeart/2005/8/layout/orgChart1"/>
    <dgm:cxn modelId="{B5CDC405-2FD6-406E-9DFD-58456770850E}" type="presParOf" srcId="{6DFAD1ED-EFD6-40C9-82CD-79A4FEFFF3E2}" destId="{5BFB4CBD-D52D-4B65-9A77-04963CE19A90}" srcOrd="0" destOrd="0" presId="urn:microsoft.com/office/officeart/2005/8/layout/orgChart1"/>
    <dgm:cxn modelId="{B3E77FC8-1C6F-4277-9F7D-F262DA69DB77}" type="presParOf" srcId="{5BFB4CBD-D52D-4B65-9A77-04963CE19A90}" destId="{23E07B5C-C01B-44DC-AE40-8E7797B9BCDC}" srcOrd="0" destOrd="0" presId="urn:microsoft.com/office/officeart/2005/8/layout/orgChart1"/>
    <dgm:cxn modelId="{674B0939-E0AE-405A-9863-95F775CE23D2}" type="presParOf" srcId="{5BFB4CBD-D52D-4B65-9A77-04963CE19A90}" destId="{0AFD4DAE-9D87-4C10-ABA9-85DED8D679E4}" srcOrd="1" destOrd="0" presId="urn:microsoft.com/office/officeart/2005/8/layout/orgChart1"/>
    <dgm:cxn modelId="{98A40048-69C6-4E7E-B7C1-C3FC9A338B18}" type="presParOf" srcId="{6DFAD1ED-EFD6-40C9-82CD-79A4FEFFF3E2}" destId="{1B4B34FF-B40D-48C3-8055-9BCC17FEB31B}" srcOrd="1" destOrd="0" presId="urn:microsoft.com/office/officeart/2005/8/layout/orgChart1"/>
    <dgm:cxn modelId="{A01D9366-DBD0-412D-B54C-846E9BD6917D}" type="presParOf" srcId="{6DFAD1ED-EFD6-40C9-82CD-79A4FEFFF3E2}" destId="{76BB70F9-2011-486F-AFD1-50BCD47BCDEE}" srcOrd="2" destOrd="0" presId="urn:microsoft.com/office/officeart/2005/8/layout/orgChart1"/>
    <dgm:cxn modelId="{DFB8D9F7-ABB6-44BD-80FB-4A700F702057}" type="presParOf" srcId="{9A5ADADC-2E3B-43B2-B5B7-502307545CAE}" destId="{5E2373FD-B8D0-40C1-80EB-7DA1E592E0D3}" srcOrd="2" destOrd="0" presId="urn:microsoft.com/office/officeart/2005/8/layout/orgChart1"/>
    <dgm:cxn modelId="{695FBEBB-7C16-4DCE-94A1-9208E080CF53}" type="presParOf" srcId="{60B6FED9-F244-4F82-B506-FB9C61C11452}" destId="{9FA2004A-2455-4BBA-AE37-8B412E5AD945}" srcOrd="2" destOrd="0" presId="urn:microsoft.com/office/officeart/2005/8/layout/orgChart1"/>
    <dgm:cxn modelId="{4C222CD2-C83F-47D1-AFB3-67AAA0CEF96A}" type="presParOf" srcId="{0A26EB9B-B8D0-44E5-B131-A045C130F087}" destId="{612FB88B-AD08-49B4-8CE4-673AE27BE33A}" srcOrd="2" destOrd="0" presId="urn:microsoft.com/office/officeart/2005/8/layout/orgChart1"/>
    <dgm:cxn modelId="{E8835D33-4D93-4139-8E0A-AC02C155575E}" type="presParOf" srcId="{7D4B7F5F-9277-4AFC-A623-9E14894109E3}" destId="{0F4B1003-233F-4CE8-8E09-78F9878A8EF5}" srcOrd="2" destOrd="0" presId="urn:microsoft.com/office/officeart/2005/8/layout/orgChart1"/>
    <dgm:cxn modelId="{061CA336-F137-4A30-B02D-324E0AF518D5}" type="presParOf" srcId="{6883D759-0062-4E3E-919B-3CBC468C308D}" destId="{AB1D2D74-CBE0-4FB3-A4A8-BA64548779D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73163-A8D2-4C6D-8A5C-183910E548F4}">
      <dsp:nvSpPr>
        <dsp:cNvPr id="0" name=""/>
        <dsp:cNvSpPr/>
      </dsp:nvSpPr>
      <dsp:spPr>
        <a:xfrm>
          <a:off x="1997659" y="551420"/>
          <a:ext cx="5031121" cy="5031121"/>
        </a:xfrm>
        <a:prstGeom prst="blockArc">
          <a:avLst>
            <a:gd name="adj1" fmla="val 13499972"/>
            <a:gd name="adj2" fmla="val 16211648"/>
            <a:gd name="adj3" fmla="val 343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5388571-B212-451A-B71E-230971AB612E}">
      <dsp:nvSpPr>
        <dsp:cNvPr id="0" name=""/>
        <dsp:cNvSpPr/>
      </dsp:nvSpPr>
      <dsp:spPr>
        <a:xfrm>
          <a:off x="1997645" y="551434"/>
          <a:ext cx="5031121" cy="5031121"/>
        </a:xfrm>
        <a:prstGeom prst="blockArc">
          <a:avLst>
            <a:gd name="adj1" fmla="val 10800000"/>
            <a:gd name="adj2" fmla="val 13500000"/>
            <a:gd name="adj3" fmla="val 343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3921E5D-8BAF-4C2F-991C-57452295B36F}">
      <dsp:nvSpPr>
        <dsp:cNvPr id="0" name=""/>
        <dsp:cNvSpPr/>
      </dsp:nvSpPr>
      <dsp:spPr>
        <a:xfrm>
          <a:off x="1997645" y="551434"/>
          <a:ext cx="5031121" cy="5031121"/>
        </a:xfrm>
        <a:prstGeom prst="blockArc">
          <a:avLst>
            <a:gd name="adj1" fmla="val 8100000"/>
            <a:gd name="adj2" fmla="val 10800000"/>
            <a:gd name="adj3" fmla="val 343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70C0F04-4D09-4944-B976-3B8F303F3FC4}">
      <dsp:nvSpPr>
        <dsp:cNvPr id="0" name=""/>
        <dsp:cNvSpPr/>
      </dsp:nvSpPr>
      <dsp:spPr>
        <a:xfrm>
          <a:off x="1997645" y="551434"/>
          <a:ext cx="5031121" cy="5031121"/>
        </a:xfrm>
        <a:prstGeom prst="blockArc">
          <a:avLst>
            <a:gd name="adj1" fmla="val 5400000"/>
            <a:gd name="adj2" fmla="val 8100000"/>
            <a:gd name="adj3" fmla="val 343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26079B8-3C03-430B-9641-36F56CDE685B}">
      <dsp:nvSpPr>
        <dsp:cNvPr id="0" name=""/>
        <dsp:cNvSpPr/>
      </dsp:nvSpPr>
      <dsp:spPr>
        <a:xfrm>
          <a:off x="1997645" y="551434"/>
          <a:ext cx="5031121" cy="5031121"/>
        </a:xfrm>
        <a:prstGeom prst="blockArc">
          <a:avLst>
            <a:gd name="adj1" fmla="val 2700000"/>
            <a:gd name="adj2" fmla="val 5400000"/>
            <a:gd name="adj3" fmla="val 343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3EA5FD5-10EE-4528-84D7-E644104C85FD}">
      <dsp:nvSpPr>
        <dsp:cNvPr id="0" name=""/>
        <dsp:cNvSpPr/>
      </dsp:nvSpPr>
      <dsp:spPr>
        <a:xfrm>
          <a:off x="1980938" y="568302"/>
          <a:ext cx="5031121" cy="5031121"/>
        </a:xfrm>
        <a:prstGeom prst="blockArc">
          <a:avLst>
            <a:gd name="adj1" fmla="val 21571772"/>
            <a:gd name="adj2" fmla="val 2666989"/>
            <a:gd name="adj3" fmla="val 343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8C7A743-B975-4B3A-B51F-C97DCA1D9B4E}">
      <dsp:nvSpPr>
        <dsp:cNvPr id="0" name=""/>
        <dsp:cNvSpPr/>
      </dsp:nvSpPr>
      <dsp:spPr>
        <a:xfrm>
          <a:off x="1980855" y="549187"/>
          <a:ext cx="5031121" cy="5031121"/>
        </a:xfrm>
        <a:prstGeom prst="blockArc">
          <a:avLst>
            <a:gd name="adj1" fmla="val 19005523"/>
            <a:gd name="adj2" fmla="val 21598352"/>
            <a:gd name="adj3" fmla="val 343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BFF5A9F-2F0D-416D-90FD-2CC33BF73F35}">
      <dsp:nvSpPr>
        <dsp:cNvPr id="0" name=""/>
        <dsp:cNvSpPr/>
      </dsp:nvSpPr>
      <dsp:spPr>
        <a:xfrm>
          <a:off x="1982869" y="551326"/>
          <a:ext cx="5031121" cy="5031121"/>
        </a:xfrm>
        <a:prstGeom prst="blockArc">
          <a:avLst>
            <a:gd name="adj1" fmla="val 16232213"/>
            <a:gd name="adj2" fmla="val 19001438"/>
            <a:gd name="adj3" fmla="val 343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EC9C525-F429-47F0-BC1E-05B49FD31D26}">
      <dsp:nvSpPr>
        <dsp:cNvPr id="0" name=""/>
        <dsp:cNvSpPr/>
      </dsp:nvSpPr>
      <dsp:spPr>
        <a:xfrm>
          <a:off x="3657209" y="2210999"/>
          <a:ext cx="1711992" cy="1711992"/>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TW" altLang="en-US" sz="2500" kern="1200" dirty="0" smtClean="0">
              <a:latin typeface="標楷體" pitchFamily="65" charset="-120"/>
              <a:ea typeface="標楷體" pitchFamily="65" charset="-120"/>
            </a:rPr>
            <a:t>基準與規準的建立</a:t>
          </a:r>
          <a:endParaRPr lang="zh-TW" altLang="en-US" sz="2500" kern="1200" dirty="0">
            <a:latin typeface="標楷體" pitchFamily="65" charset="-120"/>
            <a:ea typeface="標楷體" pitchFamily="65" charset="-120"/>
          </a:endParaRPr>
        </a:p>
      </dsp:txBody>
      <dsp:txXfrm>
        <a:off x="3657209" y="2210999"/>
        <a:ext cx="1711992" cy="1711992"/>
      </dsp:txXfrm>
    </dsp:sp>
    <dsp:sp modelId="{6E8B52A8-7874-47E2-AD9E-4410B1E67D86}">
      <dsp:nvSpPr>
        <dsp:cNvPr id="0" name=""/>
        <dsp:cNvSpPr/>
      </dsp:nvSpPr>
      <dsp:spPr>
        <a:xfrm>
          <a:off x="3684542" y="-174864"/>
          <a:ext cx="1674109" cy="1538882"/>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altLang="zh-TW" sz="2000" kern="1200" dirty="0" smtClean="0"/>
            <a:t>1.</a:t>
          </a:r>
          <a:r>
            <a:rPr lang="zh-TW" altLang="en-US" sz="2000" kern="1200" dirty="0" smtClean="0"/>
            <a:t>選擇最適合本課程學習的目標</a:t>
          </a:r>
          <a:endParaRPr lang="zh-TW" altLang="en-US" sz="2000" kern="1200" dirty="0"/>
        </a:p>
      </dsp:txBody>
      <dsp:txXfrm>
        <a:off x="3684542" y="-174864"/>
        <a:ext cx="1674109" cy="1538882"/>
      </dsp:txXfrm>
    </dsp:sp>
    <dsp:sp modelId="{F12FCC36-CB18-44D6-B949-90ED3D9826A5}">
      <dsp:nvSpPr>
        <dsp:cNvPr id="0" name=""/>
        <dsp:cNvSpPr/>
      </dsp:nvSpPr>
      <dsp:spPr>
        <a:xfrm>
          <a:off x="5449970" y="542656"/>
          <a:ext cx="1695081" cy="1656612"/>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altLang="zh-TW" sz="2000" kern="1200" dirty="0" smtClean="0"/>
            <a:t>2.</a:t>
          </a:r>
          <a:r>
            <a:rPr lang="zh-TW" altLang="en-US" sz="2000" kern="1200" dirty="0" smtClean="0"/>
            <a:t>根據學習目標發展評量項目</a:t>
          </a:r>
          <a:endParaRPr lang="zh-TW" altLang="en-US" sz="2000" kern="1200" dirty="0"/>
        </a:p>
      </dsp:txBody>
      <dsp:txXfrm>
        <a:off x="5449970" y="542656"/>
        <a:ext cx="1695081" cy="1656612"/>
      </dsp:txXfrm>
    </dsp:sp>
    <dsp:sp modelId="{3F446A97-9E6E-4C68-8D79-4BA76D340A0B}">
      <dsp:nvSpPr>
        <dsp:cNvPr id="0" name=""/>
        <dsp:cNvSpPr/>
      </dsp:nvSpPr>
      <dsp:spPr>
        <a:xfrm>
          <a:off x="6130910" y="2189357"/>
          <a:ext cx="1675847" cy="1748409"/>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altLang="zh-TW" sz="2000" kern="1200" dirty="0" smtClean="0"/>
            <a:t>3.</a:t>
          </a:r>
          <a:r>
            <a:rPr lang="zh-TW" altLang="en-US" sz="2000" kern="1200" dirty="0" smtClean="0"/>
            <a:t>建立定義清楚的評估標準</a:t>
          </a:r>
          <a:endParaRPr lang="zh-TW" altLang="en-US" sz="2000" kern="1200" dirty="0"/>
        </a:p>
      </dsp:txBody>
      <dsp:txXfrm>
        <a:off x="6130910" y="2189357"/>
        <a:ext cx="1675847" cy="1748409"/>
      </dsp:txXfrm>
    </dsp:sp>
    <dsp:sp modelId="{1A6F37AD-0E31-4801-AA7C-4C92E3BC9A5F}">
      <dsp:nvSpPr>
        <dsp:cNvPr id="0" name=""/>
        <dsp:cNvSpPr/>
      </dsp:nvSpPr>
      <dsp:spPr>
        <a:xfrm>
          <a:off x="5379361" y="3952642"/>
          <a:ext cx="1764216" cy="1725232"/>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altLang="zh-TW" sz="1800" kern="1200" dirty="0" smtClean="0"/>
            <a:t>4: </a:t>
          </a:r>
          <a:r>
            <a:rPr lang="zh-TW" altLang="en-US" sz="1800" kern="1200" dirty="0" smtClean="0"/>
            <a:t>決定三或四個不同等級的標準，如</a:t>
          </a:r>
          <a:r>
            <a:rPr lang="en-US" altLang="zh-TW" sz="1800" kern="1200" dirty="0" smtClean="0"/>
            <a:t>: </a:t>
          </a:r>
          <a:r>
            <a:rPr lang="zh-TW" altLang="en-US" sz="1800" kern="1200" dirty="0" smtClean="0"/>
            <a:t>優秀、普通、不佳</a:t>
          </a:r>
          <a:endParaRPr lang="zh-TW" altLang="en-US" sz="1800" kern="1200" dirty="0"/>
        </a:p>
      </dsp:txBody>
      <dsp:txXfrm>
        <a:off x="5379361" y="3952642"/>
        <a:ext cx="1764216" cy="1725232"/>
      </dsp:txXfrm>
    </dsp:sp>
    <dsp:sp modelId="{18EB2E66-5B13-410A-9AE0-1EA9F23FBD15}">
      <dsp:nvSpPr>
        <dsp:cNvPr id="0" name=""/>
        <dsp:cNvSpPr/>
      </dsp:nvSpPr>
      <dsp:spPr>
        <a:xfrm>
          <a:off x="3684539" y="4760295"/>
          <a:ext cx="1657331" cy="1558236"/>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altLang="zh-TW" sz="2000" kern="1200" dirty="0" smtClean="0"/>
            <a:t>5.</a:t>
          </a:r>
          <a:r>
            <a:rPr lang="zh-TW" altLang="en-US" sz="2000" kern="1200" dirty="0" smtClean="0"/>
            <a:t>訂出每個等級的分數範圍</a:t>
          </a:r>
          <a:endParaRPr lang="zh-TW" altLang="en-US" sz="2000" kern="1200" dirty="0"/>
        </a:p>
      </dsp:txBody>
      <dsp:txXfrm>
        <a:off x="3684539" y="4760295"/>
        <a:ext cx="1657331" cy="1558236"/>
      </dsp:txXfrm>
    </dsp:sp>
    <dsp:sp modelId="{990C46AD-6F70-4EC6-9CB0-6051EE129933}">
      <dsp:nvSpPr>
        <dsp:cNvPr id="0" name=""/>
        <dsp:cNvSpPr/>
      </dsp:nvSpPr>
      <dsp:spPr>
        <a:xfrm>
          <a:off x="1919120" y="4002885"/>
          <a:ext cx="1691641" cy="1624747"/>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altLang="zh-TW" sz="2000" kern="1200" dirty="0" smtClean="0"/>
            <a:t>6. </a:t>
          </a:r>
          <a:r>
            <a:rPr lang="zh-TW" altLang="en-US" sz="2000" kern="1200" dirty="0" smtClean="0"/>
            <a:t>敘述的文字要淺顯易懂明確</a:t>
          </a:r>
          <a:endParaRPr lang="zh-TW" altLang="en-US" sz="2000" kern="1200" dirty="0"/>
        </a:p>
      </dsp:txBody>
      <dsp:txXfrm>
        <a:off x="1919120" y="4002885"/>
        <a:ext cx="1691641" cy="1624747"/>
      </dsp:txXfrm>
    </dsp:sp>
    <dsp:sp modelId="{2F6B07BB-2A75-4E5B-8512-866D9D289CD0}">
      <dsp:nvSpPr>
        <dsp:cNvPr id="0" name=""/>
        <dsp:cNvSpPr/>
      </dsp:nvSpPr>
      <dsp:spPr>
        <a:xfrm>
          <a:off x="1212948" y="2250277"/>
          <a:ext cx="1655678" cy="1633435"/>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altLang="zh-TW" sz="2000" kern="1200" dirty="0" smtClean="0"/>
            <a:t>7.</a:t>
          </a:r>
          <a:r>
            <a:rPr lang="zh-TW" altLang="en-US" sz="2000" kern="1200" dirty="0" smtClean="0"/>
            <a:t>對評量基準與規準不斷修正</a:t>
          </a:r>
          <a:endParaRPr lang="zh-TW" altLang="en-US" sz="2000" kern="1200" dirty="0"/>
        </a:p>
      </dsp:txBody>
      <dsp:txXfrm>
        <a:off x="1212948" y="2250277"/>
        <a:ext cx="1655678" cy="1633435"/>
      </dsp:txXfrm>
    </dsp:sp>
    <dsp:sp modelId="{E7F0F0C2-519D-4346-894A-891E0670C56F}">
      <dsp:nvSpPr>
        <dsp:cNvPr id="0" name=""/>
        <dsp:cNvSpPr/>
      </dsp:nvSpPr>
      <dsp:spPr>
        <a:xfrm>
          <a:off x="1905657" y="448571"/>
          <a:ext cx="1718569" cy="174032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altLang="zh-TW" sz="2000" kern="1200" dirty="0" smtClean="0"/>
            <a:t>8.</a:t>
          </a:r>
          <a:r>
            <a:rPr lang="zh-TW" altLang="en-US" sz="1800" kern="1200" dirty="0" smtClean="0"/>
            <a:t>與學生溝通，確認同學瞭解評估的標準</a:t>
          </a:r>
          <a:endParaRPr lang="zh-TW" altLang="en-US" sz="1800" kern="1200" dirty="0"/>
        </a:p>
      </dsp:txBody>
      <dsp:txXfrm>
        <a:off x="1905657" y="448571"/>
        <a:ext cx="1718569" cy="17403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70512A-7228-4940-9949-EB154B86B620}">
      <dsp:nvSpPr>
        <dsp:cNvPr id="0" name=""/>
        <dsp:cNvSpPr/>
      </dsp:nvSpPr>
      <dsp:spPr>
        <a:xfrm>
          <a:off x="348121" y="5541316"/>
          <a:ext cx="277310" cy="781783"/>
        </a:xfrm>
        <a:custGeom>
          <a:avLst/>
          <a:gdLst/>
          <a:ahLst/>
          <a:cxnLst/>
          <a:rect l="0" t="0" r="0" b="0"/>
          <a:pathLst>
            <a:path>
              <a:moveTo>
                <a:pt x="0" y="0"/>
              </a:moveTo>
              <a:lnTo>
                <a:pt x="0" y="781783"/>
              </a:lnTo>
              <a:lnTo>
                <a:pt x="277310" y="7817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1A3DF-1BD7-47DF-AA1B-52544B72C43F}">
      <dsp:nvSpPr>
        <dsp:cNvPr id="0" name=""/>
        <dsp:cNvSpPr/>
      </dsp:nvSpPr>
      <dsp:spPr>
        <a:xfrm>
          <a:off x="967735" y="4377000"/>
          <a:ext cx="91440" cy="332649"/>
        </a:xfrm>
        <a:custGeom>
          <a:avLst/>
          <a:gdLst/>
          <a:ahLst/>
          <a:cxnLst/>
          <a:rect l="0" t="0" r="0" b="0"/>
          <a:pathLst>
            <a:path>
              <a:moveTo>
                <a:pt x="73530" y="0"/>
              </a:moveTo>
              <a:lnTo>
                <a:pt x="73530" y="157999"/>
              </a:lnTo>
              <a:lnTo>
                <a:pt x="45720" y="157999"/>
              </a:lnTo>
              <a:lnTo>
                <a:pt x="45720" y="3326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6B739-6408-4189-9E4F-5C26C93C17C4}">
      <dsp:nvSpPr>
        <dsp:cNvPr id="0" name=""/>
        <dsp:cNvSpPr/>
      </dsp:nvSpPr>
      <dsp:spPr>
        <a:xfrm>
          <a:off x="995545" y="3196034"/>
          <a:ext cx="91440" cy="349299"/>
        </a:xfrm>
        <a:custGeom>
          <a:avLst/>
          <a:gdLst/>
          <a:ahLst/>
          <a:cxnLst/>
          <a:rect l="0" t="0" r="0" b="0"/>
          <a:pathLst>
            <a:path>
              <a:moveTo>
                <a:pt x="45720" y="0"/>
              </a:moveTo>
              <a:lnTo>
                <a:pt x="45720" y="3492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12D90-FF46-4439-8BC8-619BA6097909}">
      <dsp:nvSpPr>
        <dsp:cNvPr id="0" name=""/>
        <dsp:cNvSpPr/>
      </dsp:nvSpPr>
      <dsp:spPr>
        <a:xfrm>
          <a:off x="995545" y="2015067"/>
          <a:ext cx="91440" cy="349299"/>
        </a:xfrm>
        <a:custGeom>
          <a:avLst/>
          <a:gdLst/>
          <a:ahLst/>
          <a:cxnLst/>
          <a:rect l="0" t="0" r="0" b="0"/>
          <a:pathLst>
            <a:path>
              <a:moveTo>
                <a:pt x="45720" y="0"/>
              </a:moveTo>
              <a:lnTo>
                <a:pt x="45720" y="34929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16944-5E53-4F05-8142-304C1C05B8F9}">
      <dsp:nvSpPr>
        <dsp:cNvPr id="0" name=""/>
        <dsp:cNvSpPr/>
      </dsp:nvSpPr>
      <dsp:spPr>
        <a:xfrm>
          <a:off x="1041265" y="834101"/>
          <a:ext cx="3018948" cy="349299"/>
        </a:xfrm>
        <a:custGeom>
          <a:avLst/>
          <a:gdLst/>
          <a:ahLst/>
          <a:cxnLst/>
          <a:rect l="0" t="0" r="0" b="0"/>
          <a:pathLst>
            <a:path>
              <a:moveTo>
                <a:pt x="3018948" y="0"/>
              </a:moveTo>
              <a:lnTo>
                <a:pt x="3018948" y="174649"/>
              </a:lnTo>
              <a:lnTo>
                <a:pt x="0" y="174649"/>
              </a:lnTo>
              <a:lnTo>
                <a:pt x="0" y="3492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652DA-AF20-415C-BA17-8E28C628760B}">
      <dsp:nvSpPr>
        <dsp:cNvPr id="0" name=""/>
        <dsp:cNvSpPr/>
      </dsp:nvSpPr>
      <dsp:spPr>
        <a:xfrm>
          <a:off x="2388565" y="2015067"/>
          <a:ext cx="249499" cy="1946099"/>
        </a:xfrm>
        <a:custGeom>
          <a:avLst/>
          <a:gdLst/>
          <a:ahLst/>
          <a:cxnLst/>
          <a:rect l="0" t="0" r="0" b="0"/>
          <a:pathLst>
            <a:path>
              <a:moveTo>
                <a:pt x="0" y="0"/>
              </a:moveTo>
              <a:lnTo>
                <a:pt x="0" y="1946099"/>
              </a:lnTo>
              <a:lnTo>
                <a:pt x="249499" y="194609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FCA04-6401-4337-BF27-28A594EFFABF}">
      <dsp:nvSpPr>
        <dsp:cNvPr id="0" name=""/>
        <dsp:cNvSpPr/>
      </dsp:nvSpPr>
      <dsp:spPr>
        <a:xfrm>
          <a:off x="2388565" y="2015067"/>
          <a:ext cx="249499" cy="765133"/>
        </a:xfrm>
        <a:custGeom>
          <a:avLst/>
          <a:gdLst/>
          <a:ahLst/>
          <a:cxnLst/>
          <a:rect l="0" t="0" r="0" b="0"/>
          <a:pathLst>
            <a:path>
              <a:moveTo>
                <a:pt x="0" y="0"/>
              </a:moveTo>
              <a:lnTo>
                <a:pt x="0" y="765133"/>
              </a:lnTo>
              <a:lnTo>
                <a:pt x="249499" y="7651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ED1F4-83D1-462E-94BC-68A3D58B5E19}">
      <dsp:nvSpPr>
        <dsp:cNvPr id="0" name=""/>
        <dsp:cNvSpPr/>
      </dsp:nvSpPr>
      <dsp:spPr>
        <a:xfrm>
          <a:off x="3053898" y="834101"/>
          <a:ext cx="1006316" cy="349299"/>
        </a:xfrm>
        <a:custGeom>
          <a:avLst/>
          <a:gdLst/>
          <a:ahLst/>
          <a:cxnLst/>
          <a:rect l="0" t="0" r="0" b="0"/>
          <a:pathLst>
            <a:path>
              <a:moveTo>
                <a:pt x="1006316" y="0"/>
              </a:moveTo>
              <a:lnTo>
                <a:pt x="1006316" y="174649"/>
              </a:lnTo>
              <a:lnTo>
                <a:pt x="0" y="174649"/>
              </a:lnTo>
              <a:lnTo>
                <a:pt x="0" y="3492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4B748C-F73E-4A32-BAC0-6DAEBB6DDA59}">
      <dsp:nvSpPr>
        <dsp:cNvPr id="0" name=""/>
        <dsp:cNvSpPr/>
      </dsp:nvSpPr>
      <dsp:spPr>
        <a:xfrm>
          <a:off x="5419606" y="5548360"/>
          <a:ext cx="237407" cy="774738"/>
        </a:xfrm>
        <a:custGeom>
          <a:avLst/>
          <a:gdLst/>
          <a:ahLst/>
          <a:cxnLst/>
          <a:rect l="0" t="0" r="0" b="0"/>
          <a:pathLst>
            <a:path>
              <a:moveTo>
                <a:pt x="0" y="0"/>
              </a:moveTo>
              <a:lnTo>
                <a:pt x="0" y="774738"/>
              </a:lnTo>
              <a:lnTo>
                <a:pt x="237407" y="77473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5412E-B1E6-49B2-BBA8-1F100B2CBCDC}">
      <dsp:nvSpPr>
        <dsp:cNvPr id="0" name=""/>
        <dsp:cNvSpPr/>
      </dsp:nvSpPr>
      <dsp:spPr>
        <a:xfrm>
          <a:off x="6027127" y="4377000"/>
          <a:ext cx="91440" cy="339694"/>
        </a:xfrm>
        <a:custGeom>
          <a:avLst/>
          <a:gdLst/>
          <a:ahLst/>
          <a:cxnLst/>
          <a:rect l="0" t="0" r="0" b="0"/>
          <a:pathLst>
            <a:path>
              <a:moveTo>
                <a:pt x="45720" y="0"/>
              </a:moveTo>
              <a:lnTo>
                <a:pt x="45720" y="165044"/>
              </a:lnTo>
              <a:lnTo>
                <a:pt x="57812" y="165044"/>
              </a:lnTo>
              <a:lnTo>
                <a:pt x="57812" y="3396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B5DC0-DC04-437B-91D3-CF1BB2CFFA4E}">
      <dsp:nvSpPr>
        <dsp:cNvPr id="0" name=""/>
        <dsp:cNvSpPr/>
      </dsp:nvSpPr>
      <dsp:spPr>
        <a:xfrm>
          <a:off x="6072847" y="3234091"/>
          <a:ext cx="95591" cy="311242"/>
        </a:xfrm>
        <a:custGeom>
          <a:avLst/>
          <a:gdLst/>
          <a:ahLst/>
          <a:cxnLst/>
          <a:rect l="0" t="0" r="0" b="0"/>
          <a:pathLst>
            <a:path>
              <a:moveTo>
                <a:pt x="95591" y="0"/>
              </a:moveTo>
              <a:lnTo>
                <a:pt x="95591" y="136592"/>
              </a:lnTo>
              <a:lnTo>
                <a:pt x="0" y="136592"/>
              </a:lnTo>
              <a:lnTo>
                <a:pt x="0" y="31124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E4C986-C339-42F7-91C8-C7C1909A297C}">
      <dsp:nvSpPr>
        <dsp:cNvPr id="0" name=""/>
        <dsp:cNvSpPr/>
      </dsp:nvSpPr>
      <dsp:spPr>
        <a:xfrm>
          <a:off x="5066531" y="2015067"/>
          <a:ext cx="270241" cy="803190"/>
        </a:xfrm>
        <a:custGeom>
          <a:avLst/>
          <a:gdLst/>
          <a:ahLst/>
          <a:cxnLst/>
          <a:rect l="0" t="0" r="0" b="0"/>
          <a:pathLst>
            <a:path>
              <a:moveTo>
                <a:pt x="0" y="0"/>
              </a:moveTo>
              <a:lnTo>
                <a:pt x="0" y="803190"/>
              </a:lnTo>
              <a:lnTo>
                <a:pt x="270241" y="80319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6E73CF-D507-4426-B6E4-993E66D2DE04}">
      <dsp:nvSpPr>
        <dsp:cNvPr id="0" name=""/>
        <dsp:cNvSpPr/>
      </dsp:nvSpPr>
      <dsp:spPr>
        <a:xfrm>
          <a:off x="4060214" y="834101"/>
          <a:ext cx="1006316" cy="349299"/>
        </a:xfrm>
        <a:custGeom>
          <a:avLst/>
          <a:gdLst/>
          <a:ahLst/>
          <a:cxnLst/>
          <a:rect l="0" t="0" r="0" b="0"/>
          <a:pathLst>
            <a:path>
              <a:moveTo>
                <a:pt x="0" y="0"/>
              </a:moveTo>
              <a:lnTo>
                <a:pt x="0" y="174649"/>
              </a:lnTo>
              <a:lnTo>
                <a:pt x="1006316" y="174649"/>
              </a:lnTo>
              <a:lnTo>
                <a:pt x="1006316" y="3492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995B2-DAB3-4887-9996-E88C9751B5E4}">
      <dsp:nvSpPr>
        <dsp:cNvPr id="0" name=""/>
        <dsp:cNvSpPr/>
      </dsp:nvSpPr>
      <dsp:spPr>
        <a:xfrm>
          <a:off x="6931759" y="1997378"/>
          <a:ext cx="124117" cy="816222"/>
        </a:xfrm>
        <a:custGeom>
          <a:avLst/>
          <a:gdLst/>
          <a:ahLst/>
          <a:cxnLst/>
          <a:rect l="0" t="0" r="0" b="0"/>
          <a:pathLst>
            <a:path>
              <a:moveTo>
                <a:pt x="124117" y="0"/>
              </a:moveTo>
              <a:lnTo>
                <a:pt x="124117" y="816222"/>
              </a:lnTo>
              <a:lnTo>
                <a:pt x="0" y="8162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9EB53-3CDA-4C77-9F0D-4DEFE534AA21}">
      <dsp:nvSpPr>
        <dsp:cNvPr id="0" name=""/>
        <dsp:cNvSpPr/>
      </dsp:nvSpPr>
      <dsp:spPr>
        <a:xfrm>
          <a:off x="4060214" y="834101"/>
          <a:ext cx="2995662" cy="331610"/>
        </a:xfrm>
        <a:custGeom>
          <a:avLst/>
          <a:gdLst/>
          <a:ahLst/>
          <a:cxnLst/>
          <a:rect l="0" t="0" r="0" b="0"/>
          <a:pathLst>
            <a:path>
              <a:moveTo>
                <a:pt x="0" y="0"/>
              </a:moveTo>
              <a:lnTo>
                <a:pt x="0" y="156960"/>
              </a:lnTo>
              <a:lnTo>
                <a:pt x="2995662" y="156960"/>
              </a:lnTo>
              <a:lnTo>
                <a:pt x="2995662" y="33161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4FFD0-10C7-439B-9D5C-67976EAB6230}">
      <dsp:nvSpPr>
        <dsp:cNvPr id="0" name=""/>
        <dsp:cNvSpPr/>
      </dsp:nvSpPr>
      <dsp:spPr>
        <a:xfrm>
          <a:off x="3228548" y="2435"/>
          <a:ext cx="1663332" cy="83166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Book 5 Lesson 4 (Kang </a:t>
          </a:r>
          <a:r>
            <a:rPr lang="en-US" sz="1000" kern="1200" dirty="0" err="1" smtClean="0"/>
            <a:t>Hsuan</a:t>
          </a:r>
          <a:r>
            <a:rPr lang="en-US" sz="1000" kern="1200" dirty="0" smtClean="0"/>
            <a:t> Publishing)</a:t>
          </a:r>
          <a:endParaRPr lang="zh-TW" altLang="en-US" sz="1000" kern="1200" dirty="0"/>
        </a:p>
      </dsp:txBody>
      <dsp:txXfrm>
        <a:off x="3228548" y="2435"/>
        <a:ext cx="1663332" cy="831666"/>
      </dsp:txXfrm>
    </dsp:sp>
    <dsp:sp modelId="{901866E7-7A7B-4397-A520-0E4F5E83696D}">
      <dsp:nvSpPr>
        <dsp:cNvPr id="0" name=""/>
        <dsp:cNvSpPr/>
      </dsp:nvSpPr>
      <dsp:spPr>
        <a:xfrm>
          <a:off x="6224210" y="1165711"/>
          <a:ext cx="1663332" cy="83166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Dialogue : Mrs. Chen Has Wanted To Visit London</a:t>
          </a:r>
          <a:endParaRPr lang="zh-TW" sz="1000" kern="1200" dirty="0"/>
        </a:p>
      </dsp:txBody>
      <dsp:txXfrm>
        <a:off x="6224210" y="1165711"/>
        <a:ext cx="1663332" cy="831666"/>
      </dsp:txXfrm>
    </dsp:sp>
    <dsp:sp modelId="{A76569D2-F025-4D9B-8C61-C059B57DC709}">
      <dsp:nvSpPr>
        <dsp:cNvPr id="0" name=""/>
        <dsp:cNvSpPr/>
      </dsp:nvSpPr>
      <dsp:spPr>
        <a:xfrm flipH="1">
          <a:off x="5592942" y="2397767"/>
          <a:ext cx="1338816" cy="83166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zh-TW" altLang="en-US" sz="1000" kern="1200"/>
        </a:p>
      </dsp:txBody>
      <dsp:txXfrm flipH="1">
        <a:off x="5592942" y="2397767"/>
        <a:ext cx="1338816" cy="831666"/>
      </dsp:txXfrm>
    </dsp:sp>
    <dsp:sp modelId="{87B5FA5E-D4CB-4850-8BE1-C1B557B90FFF}">
      <dsp:nvSpPr>
        <dsp:cNvPr id="0" name=""/>
        <dsp:cNvSpPr/>
      </dsp:nvSpPr>
      <dsp:spPr>
        <a:xfrm>
          <a:off x="4234864" y="1183401"/>
          <a:ext cx="1663332" cy="83166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Reading: A Serious Problem—Missing Teenagers</a:t>
          </a:r>
          <a:endParaRPr lang="zh-TW" altLang="en-US" sz="1000" kern="1200" dirty="0"/>
        </a:p>
      </dsp:txBody>
      <dsp:txXfrm>
        <a:off x="4234864" y="1183401"/>
        <a:ext cx="1663332" cy="831666"/>
      </dsp:txXfrm>
    </dsp:sp>
    <dsp:sp modelId="{D52DA94A-337F-404F-B2B1-D9374EC2232A}">
      <dsp:nvSpPr>
        <dsp:cNvPr id="0" name=""/>
        <dsp:cNvSpPr/>
      </dsp:nvSpPr>
      <dsp:spPr>
        <a:xfrm>
          <a:off x="5336772" y="2402424"/>
          <a:ext cx="1663332" cy="83166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TW" sz="1000" kern="1200" dirty="0" smtClean="0"/>
            <a:t>Brainstorming</a:t>
          </a:r>
          <a:br>
            <a:rPr lang="en-US" altLang="zh-TW" sz="1000" kern="1200" dirty="0" smtClean="0"/>
          </a:br>
          <a:r>
            <a:rPr lang="zh-TW" altLang="en-US" sz="1000" kern="1200" dirty="0" smtClean="0"/>
            <a:t>小組討論</a:t>
          </a:r>
          <a:r>
            <a:rPr lang="en-US" altLang="zh-TW" sz="1000" kern="1200" dirty="0" smtClean="0"/>
            <a:t>:</a:t>
          </a:r>
          <a:r>
            <a:rPr lang="zh-TW" altLang="en-US" sz="1000" kern="1200" dirty="0" smtClean="0"/>
            <a:t>逃家</a:t>
          </a:r>
          <a:endParaRPr lang="en-US" altLang="zh-TW" sz="1000" kern="1200" dirty="0" smtClean="0"/>
        </a:p>
      </dsp:txBody>
      <dsp:txXfrm>
        <a:off x="5336772" y="2402424"/>
        <a:ext cx="1663332" cy="831666"/>
      </dsp:txXfrm>
    </dsp:sp>
    <dsp:sp modelId="{239A776D-DF10-45F3-9830-F735E736B990}">
      <dsp:nvSpPr>
        <dsp:cNvPr id="0" name=""/>
        <dsp:cNvSpPr/>
      </dsp:nvSpPr>
      <dsp:spPr>
        <a:xfrm>
          <a:off x="5241181" y="3545333"/>
          <a:ext cx="1663332" cy="83166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依據</a:t>
          </a:r>
          <a:r>
            <a:rPr lang="en-US" altLang="zh-TW" sz="1000" kern="1200" dirty="0" smtClean="0"/>
            <a:t>”</a:t>
          </a:r>
          <a:r>
            <a:rPr lang="zh-TW" altLang="en-US" sz="1000" kern="1200" dirty="0" smtClean="0"/>
            <a:t>寫作指引</a:t>
          </a:r>
          <a:r>
            <a:rPr lang="en-US" altLang="zh-TW" sz="1000" kern="1200" dirty="0" smtClean="0"/>
            <a:t>”</a:t>
          </a:r>
          <a:r>
            <a:rPr lang="zh-TW" altLang="en-US" sz="1000" kern="1200" dirty="0" smtClean="0"/>
            <a:t>選擇自己要完成的任務</a:t>
          </a:r>
          <a:endParaRPr lang="zh-TW" altLang="en-US" sz="1000" kern="1200" dirty="0"/>
        </a:p>
      </dsp:txBody>
      <dsp:txXfrm>
        <a:off x="5241181" y="3545333"/>
        <a:ext cx="1663332" cy="831666"/>
      </dsp:txXfrm>
    </dsp:sp>
    <dsp:sp modelId="{9E48BF20-EDEC-4FFC-BFAE-222375073A70}">
      <dsp:nvSpPr>
        <dsp:cNvPr id="0" name=""/>
        <dsp:cNvSpPr/>
      </dsp:nvSpPr>
      <dsp:spPr>
        <a:xfrm>
          <a:off x="5253273" y="4716694"/>
          <a:ext cx="1663332" cy="83166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學生先列出寫作點子，並利用同儕互助，架構撰寫方項</a:t>
          </a:r>
          <a:endParaRPr lang="zh-TW" altLang="en-US" sz="1000" kern="1200" dirty="0"/>
        </a:p>
      </dsp:txBody>
      <dsp:txXfrm>
        <a:off x="5253273" y="4716694"/>
        <a:ext cx="1663332" cy="831666"/>
      </dsp:txXfrm>
    </dsp:sp>
    <dsp:sp modelId="{05B20479-3984-45AA-8823-B3247C6141B5}">
      <dsp:nvSpPr>
        <dsp:cNvPr id="0" name=""/>
        <dsp:cNvSpPr/>
      </dsp:nvSpPr>
      <dsp:spPr>
        <a:xfrm>
          <a:off x="5657014" y="5907266"/>
          <a:ext cx="1663332" cy="83166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老師先提供寫作評量規準，做為學生寫作之參據</a:t>
          </a:r>
          <a:endParaRPr lang="zh-TW" altLang="en-US" sz="1000" kern="1200" dirty="0"/>
        </a:p>
      </dsp:txBody>
      <dsp:txXfrm>
        <a:off x="5657014" y="5907266"/>
        <a:ext cx="1663332" cy="831666"/>
      </dsp:txXfrm>
    </dsp:sp>
    <dsp:sp modelId="{113B0939-1CDC-48FA-9F63-1EA04BCA2A32}">
      <dsp:nvSpPr>
        <dsp:cNvPr id="0" name=""/>
        <dsp:cNvSpPr/>
      </dsp:nvSpPr>
      <dsp:spPr>
        <a:xfrm>
          <a:off x="2222232" y="1183401"/>
          <a:ext cx="1663332" cy="83166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TW" sz="1000" kern="1200" dirty="0" smtClean="0"/>
            <a:t>Vocabulary</a:t>
          </a:r>
          <a:endParaRPr lang="zh-TW" altLang="en-US" sz="1000" kern="1200" dirty="0"/>
        </a:p>
      </dsp:txBody>
      <dsp:txXfrm>
        <a:off x="2222232" y="1183401"/>
        <a:ext cx="1663332" cy="831666"/>
      </dsp:txXfrm>
    </dsp:sp>
    <dsp:sp modelId="{342670F5-0307-4344-B502-26E3B10DD3C2}">
      <dsp:nvSpPr>
        <dsp:cNvPr id="0" name=""/>
        <dsp:cNvSpPr/>
      </dsp:nvSpPr>
      <dsp:spPr>
        <a:xfrm>
          <a:off x="2638065" y="2364367"/>
          <a:ext cx="1663332" cy="83166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利用</a:t>
          </a:r>
          <a:r>
            <a:rPr lang="en-US" altLang="zh-TW" sz="1000" kern="1200" dirty="0" smtClean="0"/>
            <a:t>”vocabulary wizard” </a:t>
          </a:r>
          <a:r>
            <a:rPr lang="zh-TW" altLang="en-US" sz="1000" kern="1200" dirty="0" smtClean="0"/>
            <a:t>學習單，分組利用本課單字造句</a:t>
          </a:r>
          <a:endParaRPr lang="zh-TW" altLang="en-US" sz="1000" kern="1200" dirty="0"/>
        </a:p>
      </dsp:txBody>
      <dsp:txXfrm>
        <a:off x="2638065" y="2364367"/>
        <a:ext cx="1663332" cy="831666"/>
      </dsp:txXfrm>
    </dsp:sp>
    <dsp:sp modelId="{8E2642E9-8D4C-4E55-AA27-ECAAA697D575}">
      <dsp:nvSpPr>
        <dsp:cNvPr id="0" name=""/>
        <dsp:cNvSpPr/>
      </dsp:nvSpPr>
      <dsp:spPr>
        <a:xfrm>
          <a:off x="2638065" y="3545333"/>
          <a:ext cx="1663332" cy="83166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各組創造的句子，經老師訂正後，即為評量單字學習成果的工具</a:t>
          </a:r>
          <a:r>
            <a:rPr lang="en-US" altLang="zh-TW" sz="1000" kern="1200" dirty="0" smtClean="0"/>
            <a:t>—</a:t>
          </a:r>
          <a:r>
            <a:rPr lang="zh-TW" altLang="en-US" sz="1000" kern="1200" dirty="0" smtClean="0"/>
            <a:t>試題</a:t>
          </a:r>
          <a:endParaRPr lang="en-US" altLang="zh-TW" sz="1000" kern="1200" dirty="0" smtClean="0"/>
        </a:p>
      </dsp:txBody>
      <dsp:txXfrm>
        <a:off x="2638065" y="3545333"/>
        <a:ext cx="1663332" cy="831666"/>
      </dsp:txXfrm>
    </dsp:sp>
    <dsp:sp modelId="{4BB1A64E-F392-4F00-A55B-086DAA63812A}">
      <dsp:nvSpPr>
        <dsp:cNvPr id="0" name=""/>
        <dsp:cNvSpPr/>
      </dsp:nvSpPr>
      <dsp:spPr>
        <a:xfrm>
          <a:off x="209599" y="1183401"/>
          <a:ext cx="1663332" cy="83166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TW" sz="1000" kern="1200" dirty="0" smtClean="0"/>
            <a:t>Grammar</a:t>
          </a:r>
          <a:endParaRPr lang="zh-TW" altLang="en-US" sz="1000" kern="1200" dirty="0"/>
        </a:p>
      </dsp:txBody>
      <dsp:txXfrm>
        <a:off x="209599" y="1183401"/>
        <a:ext cx="1663332" cy="831666"/>
      </dsp:txXfrm>
    </dsp:sp>
    <dsp:sp modelId="{BFAA5651-4BCD-42C7-8E09-4D0C03FCF079}">
      <dsp:nvSpPr>
        <dsp:cNvPr id="0" name=""/>
        <dsp:cNvSpPr/>
      </dsp:nvSpPr>
      <dsp:spPr>
        <a:xfrm>
          <a:off x="209599" y="2364367"/>
          <a:ext cx="1663332" cy="83166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TW" sz="1000" kern="1200" dirty="0" smtClean="0"/>
            <a:t>Present Perfect Tense(</a:t>
          </a:r>
          <a:r>
            <a:rPr lang="zh-TW" altLang="en-US" sz="1000" kern="1200" dirty="0" smtClean="0"/>
            <a:t>現在完成式</a:t>
          </a:r>
          <a:r>
            <a:rPr lang="en-US" altLang="zh-TW" sz="1000" kern="1200" dirty="0" smtClean="0"/>
            <a:t>)</a:t>
          </a:r>
          <a:endParaRPr lang="zh-TW" altLang="en-US" sz="1000" kern="1200" dirty="0"/>
        </a:p>
      </dsp:txBody>
      <dsp:txXfrm>
        <a:off x="209599" y="2364367"/>
        <a:ext cx="1663332" cy="831666"/>
      </dsp:txXfrm>
    </dsp:sp>
    <dsp:sp modelId="{3A0D00D9-2657-4D5E-B2AE-C70997CA595A}">
      <dsp:nvSpPr>
        <dsp:cNvPr id="0" name=""/>
        <dsp:cNvSpPr/>
      </dsp:nvSpPr>
      <dsp:spPr>
        <a:xfrm>
          <a:off x="209599" y="3545333"/>
          <a:ext cx="1663332" cy="83166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以電影</a:t>
          </a:r>
          <a:r>
            <a:rPr lang="en-US" altLang="zh-TW" sz="1000" kern="1200" dirty="0" smtClean="0"/>
            <a:t>”</a:t>
          </a:r>
          <a:r>
            <a:rPr lang="zh-TW" altLang="en-US" sz="1000" kern="1200" dirty="0" smtClean="0"/>
            <a:t>海角七號</a:t>
          </a:r>
          <a:r>
            <a:rPr lang="en-US" altLang="zh-TW" sz="1000" kern="1200" dirty="0" smtClean="0"/>
            <a:t>”</a:t>
          </a:r>
          <a:r>
            <a:rPr lang="zh-TW" altLang="en-US" sz="1000" kern="1200" dirty="0" smtClean="0"/>
            <a:t>為背景，利用簡報，提供文法運用情境</a:t>
          </a:r>
          <a:endParaRPr lang="zh-TW" altLang="en-US" sz="1000" kern="1200" dirty="0"/>
        </a:p>
      </dsp:txBody>
      <dsp:txXfrm>
        <a:off x="209599" y="3545333"/>
        <a:ext cx="1663332" cy="831666"/>
      </dsp:txXfrm>
    </dsp:sp>
    <dsp:sp modelId="{FCA4D6F1-8292-4D38-A498-F44E5C4C3AF6}">
      <dsp:nvSpPr>
        <dsp:cNvPr id="0" name=""/>
        <dsp:cNvSpPr/>
      </dsp:nvSpPr>
      <dsp:spPr>
        <a:xfrm>
          <a:off x="181788" y="4709650"/>
          <a:ext cx="1663332" cy="83166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先分組以</a:t>
          </a:r>
          <a:r>
            <a:rPr lang="en-US" altLang="zh-TW" sz="1000" kern="1200" dirty="0" smtClean="0">
              <a:hlinkClick xmlns:r="http://schemas.openxmlformats.org/officeDocument/2006/relationships" r:id="rId1" action="ppaction://hlinkfile"/>
            </a:rPr>
            <a:t>”Provoke your thoughts</a:t>
          </a:r>
          <a:r>
            <a:rPr lang="en-US" altLang="zh-TW" sz="1000" kern="1200" dirty="0" smtClean="0"/>
            <a:t>”</a:t>
          </a:r>
          <a:r>
            <a:rPr lang="zh-TW" altLang="en-US" sz="1000" kern="1200" dirty="0" smtClean="0"/>
            <a:t>學習單，試著選定電影中的兩位角色發聲，接著由同學獨立完成學習單</a:t>
          </a:r>
          <a:endParaRPr lang="zh-TW" altLang="en-US" sz="1000" kern="1200" dirty="0"/>
        </a:p>
      </dsp:txBody>
      <dsp:txXfrm>
        <a:off x="181788" y="4709650"/>
        <a:ext cx="1663332" cy="831666"/>
      </dsp:txXfrm>
    </dsp:sp>
    <dsp:sp modelId="{23E07B5C-C01B-44DC-AE40-8E7797B9BCDC}">
      <dsp:nvSpPr>
        <dsp:cNvPr id="0" name=""/>
        <dsp:cNvSpPr/>
      </dsp:nvSpPr>
      <dsp:spPr>
        <a:xfrm>
          <a:off x="625432" y="5907266"/>
          <a:ext cx="1663332" cy="83166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讓學生以</a:t>
          </a:r>
          <a:r>
            <a:rPr lang="en-US" sz="1000" kern="1200" dirty="0" smtClean="0">
              <a:hlinkClick xmlns:r="http://schemas.openxmlformats.org/officeDocument/2006/relationships" r:id="rId2" action="ppaction://hlinkfile"/>
            </a:rPr>
            <a:t>complete the paragraphs</a:t>
          </a:r>
          <a:r>
            <a:rPr lang="en-US" altLang="zh-TW" sz="1000" kern="1200" dirty="0" smtClean="0">
              <a:hlinkClick xmlns:r="http://schemas.openxmlformats.org/officeDocument/2006/relationships" r:id="rId2" action="ppaction://hlinkfile"/>
            </a:rPr>
            <a:t>”</a:t>
          </a:r>
          <a:r>
            <a:rPr lang="zh-TW" altLang="en-US" sz="1000" kern="1200" dirty="0" smtClean="0"/>
            <a:t>完成段落，快速檢核學習成果</a:t>
          </a:r>
          <a:endParaRPr lang="zh-TW" altLang="en-US" sz="1000" kern="1200" dirty="0"/>
        </a:p>
      </dsp:txBody>
      <dsp:txXfrm>
        <a:off x="625432" y="5907266"/>
        <a:ext cx="1663332" cy="83166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70512A-7228-4940-9949-EB154B86B620}">
      <dsp:nvSpPr>
        <dsp:cNvPr id="0" name=""/>
        <dsp:cNvSpPr/>
      </dsp:nvSpPr>
      <dsp:spPr>
        <a:xfrm>
          <a:off x="280126" y="5635333"/>
          <a:ext cx="281871" cy="794641"/>
        </a:xfrm>
        <a:custGeom>
          <a:avLst/>
          <a:gdLst/>
          <a:ahLst/>
          <a:cxnLst/>
          <a:rect l="0" t="0" r="0" b="0"/>
          <a:pathLst>
            <a:path>
              <a:moveTo>
                <a:pt x="0" y="0"/>
              </a:moveTo>
              <a:lnTo>
                <a:pt x="0" y="794641"/>
              </a:lnTo>
              <a:lnTo>
                <a:pt x="281871" y="79464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1A3DF-1BD7-47DF-AA1B-52544B72C43F}">
      <dsp:nvSpPr>
        <dsp:cNvPr id="0" name=""/>
        <dsp:cNvSpPr/>
      </dsp:nvSpPr>
      <dsp:spPr>
        <a:xfrm>
          <a:off x="910682" y="4451867"/>
          <a:ext cx="91440" cy="338121"/>
        </a:xfrm>
        <a:custGeom>
          <a:avLst/>
          <a:gdLst/>
          <a:ahLst/>
          <a:cxnLst/>
          <a:rect l="0" t="0" r="0" b="0"/>
          <a:pathLst>
            <a:path>
              <a:moveTo>
                <a:pt x="73988" y="0"/>
              </a:moveTo>
              <a:lnTo>
                <a:pt x="73988" y="160598"/>
              </a:lnTo>
              <a:lnTo>
                <a:pt x="45720" y="160598"/>
              </a:lnTo>
              <a:lnTo>
                <a:pt x="45720" y="3381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6B739-6408-4189-9E4F-5C26C93C17C4}">
      <dsp:nvSpPr>
        <dsp:cNvPr id="0" name=""/>
        <dsp:cNvSpPr/>
      </dsp:nvSpPr>
      <dsp:spPr>
        <a:xfrm>
          <a:off x="938950" y="3251477"/>
          <a:ext cx="91440" cy="355044"/>
        </a:xfrm>
        <a:custGeom>
          <a:avLst/>
          <a:gdLst/>
          <a:ahLst/>
          <a:cxnLst/>
          <a:rect l="0" t="0" r="0" b="0"/>
          <a:pathLst>
            <a:path>
              <a:moveTo>
                <a:pt x="45720" y="0"/>
              </a:moveTo>
              <a:lnTo>
                <a:pt x="45720" y="35504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12D90-FF46-4439-8BC8-619BA6097909}">
      <dsp:nvSpPr>
        <dsp:cNvPr id="0" name=""/>
        <dsp:cNvSpPr/>
      </dsp:nvSpPr>
      <dsp:spPr>
        <a:xfrm>
          <a:off x="938950" y="2051087"/>
          <a:ext cx="91440" cy="355044"/>
        </a:xfrm>
        <a:custGeom>
          <a:avLst/>
          <a:gdLst/>
          <a:ahLst/>
          <a:cxnLst/>
          <a:rect l="0" t="0" r="0" b="0"/>
          <a:pathLst>
            <a:path>
              <a:moveTo>
                <a:pt x="45720" y="0"/>
              </a:moveTo>
              <a:lnTo>
                <a:pt x="45720" y="3550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16944-5E53-4F05-8142-304C1C05B8F9}">
      <dsp:nvSpPr>
        <dsp:cNvPr id="0" name=""/>
        <dsp:cNvSpPr/>
      </dsp:nvSpPr>
      <dsp:spPr>
        <a:xfrm>
          <a:off x="984670" y="847696"/>
          <a:ext cx="3116652" cy="358045"/>
        </a:xfrm>
        <a:custGeom>
          <a:avLst/>
          <a:gdLst/>
          <a:ahLst/>
          <a:cxnLst/>
          <a:rect l="0" t="0" r="0" b="0"/>
          <a:pathLst>
            <a:path>
              <a:moveTo>
                <a:pt x="3116652" y="0"/>
              </a:moveTo>
              <a:lnTo>
                <a:pt x="3116652" y="180523"/>
              </a:lnTo>
              <a:lnTo>
                <a:pt x="0" y="180523"/>
              </a:lnTo>
              <a:lnTo>
                <a:pt x="0" y="3580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652DA-AF20-415C-BA17-8E28C628760B}">
      <dsp:nvSpPr>
        <dsp:cNvPr id="0" name=""/>
        <dsp:cNvSpPr/>
      </dsp:nvSpPr>
      <dsp:spPr>
        <a:xfrm>
          <a:off x="2354130" y="2051087"/>
          <a:ext cx="253603" cy="1978107"/>
        </a:xfrm>
        <a:custGeom>
          <a:avLst/>
          <a:gdLst/>
          <a:ahLst/>
          <a:cxnLst/>
          <a:rect l="0" t="0" r="0" b="0"/>
          <a:pathLst>
            <a:path>
              <a:moveTo>
                <a:pt x="0" y="0"/>
              </a:moveTo>
              <a:lnTo>
                <a:pt x="0" y="1978107"/>
              </a:lnTo>
              <a:lnTo>
                <a:pt x="253603" y="197810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FCA04-6401-4337-BF27-28A594EFFABF}">
      <dsp:nvSpPr>
        <dsp:cNvPr id="0" name=""/>
        <dsp:cNvSpPr/>
      </dsp:nvSpPr>
      <dsp:spPr>
        <a:xfrm>
          <a:off x="2354130" y="2051087"/>
          <a:ext cx="253603" cy="777717"/>
        </a:xfrm>
        <a:custGeom>
          <a:avLst/>
          <a:gdLst/>
          <a:ahLst/>
          <a:cxnLst/>
          <a:rect l="0" t="0" r="0" b="0"/>
          <a:pathLst>
            <a:path>
              <a:moveTo>
                <a:pt x="0" y="0"/>
              </a:moveTo>
              <a:lnTo>
                <a:pt x="0" y="777717"/>
              </a:lnTo>
              <a:lnTo>
                <a:pt x="253603" y="77771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ED1F4-83D1-462E-94BC-68A3D58B5E19}">
      <dsp:nvSpPr>
        <dsp:cNvPr id="0" name=""/>
        <dsp:cNvSpPr/>
      </dsp:nvSpPr>
      <dsp:spPr>
        <a:xfrm>
          <a:off x="3030406" y="847696"/>
          <a:ext cx="1070916" cy="358045"/>
        </a:xfrm>
        <a:custGeom>
          <a:avLst/>
          <a:gdLst/>
          <a:ahLst/>
          <a:cxnLst/>
          <a:rect l="0" t="0" r="0" b="0"/>
          <a:pathLst>
            <a:path>
              <a:moveTo>
                <a:pt x="1070916" y="0"/>
              </a:moveTo>
              <a:lnTo>
                <a:pt x="1070916" y="180523"/>
              </a:lnTo>
              <a:lnTo>
                <a:pt x="0" y="180523"/>
              </a:lnTo>
              <a:lnTo>
                <a:pt x="0" y="3580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4B748C-F73E-4A32-BAC0-6DAEBB6DDA59}">
      <dsp:nvSpPr>
        <dsp:cNvPr id="0" name=""/>
        <dsp:cNvSpPr/>
      </dsp:nvSpPr>
      <dsp:spPr>
        <a:xfrm>
          <a:off x="5435023" y="5642493"/>
          <a:ext cx="241312" cy="787481"/>
        </a:xfrm>
        <a:custGeom>
          <a:avLst/>
          <a:gdLst/>
          <a:ahLst/>
          <a:cxnLst/>
          <a:rect l="0" t="0" r="0" b="0"/>
          <a:pathLst>
            <a:path>
              <a:moveTo>
                <a:pt x="0" y="0"/>
              </a:moveTo>
              <a:lnTo>
                <a:pt x="0" y="787481"/>
              </a:lnTo>
              <a:lnTo>
                <a:pt x="241312" y="78748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5412E-B1E6-49B2-BBA8-1F100B2CBCDC}">
      <dsp:nvSpPr>
        <dsp:cNvPr id="0" name=""/>
        <dsp:cNvSpPr/>
      </dsp:nvSpPr>
      <dsp:spPr>
        <a:xfrm>
          <a:off x="6053288" y="4451867"/>
          <a:ext cx="91440" cy="345281"/>
        </a:xfrm>
        <a:custGeom>
          <a:avLst/>
          <a:gdLst/>
          <a:ahLst/>
          <a:cxnLst/>
          <a:rect l="0" t="0" r="0" b="0"/>
          <a:pathLst>
            <a:path>
              <a:moveTo>
                <a:pt x="45720" y="0"/>
              </a:moveTo>
              <a:lnTo>
                <a:pt x="45720" y="167758"/>
              </a:lnTo>
              <a:lnTo>
                <a:pt x="58011" y="167758"/>
              </a:lnTo>
              <a:lnTo>
                <a:pt x="58011" y="34528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B5DC0-DC04-437B-91D3-CF1BB2CFFA4E}">
      <dsp:nvSpPr>
        <dsp:cNvPr id="0" name=""/>
        <dsp:cNvSpPr/>
      </dsp:nvSpPr>
      <dsp:spPr>
        <a:xfrm>
          <a:off x="6099008" y="3290160"/>
          <a:ext cx="97163" cy="316361"/>
        </a:xfrm>
        <a:custGeom>
          <a:avLst/>
          <a:gdLst/>
          <a:ahLst/>
          <a:cxnLst/>
          <a:rect l="0" t="0" r="0" b="0"/>
          <a:pathLst>
            <a:path>
              <a:moveTo>
                <a:pt x="97163" y="0"/>
              </a:moveTo>
              <a:lnTo>
                <a:pt x="97163" y="138839"/>
              </a:lnTo>
              <a:lnTo>
                <a:pt x="0" y="138839"/>
              </a:lnTo>
              <a:lnTo>
                <a:pt x="0" y="31636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E4C986-C339-42F7-91C8-C7C1909A297C}">
      <dsp:nvSpPr>
        <dsp:cNvPr id="0" name=""/>
        <dsp:cNvSpPr/>
      </dsp:nvSpPr>
      <dsp:spPr>
        <a:xfrm>
          <a:off x="5076141" y="2051087"/>
          <a:ext cx="274686" cy="816400"/>
        </a:xfrm>
        <a:custGeom>
          <a:avLst/>
          <a:gdLst/>
          <a:ahLst/>
          <a:cxnLst/>
          <a:rect l="0" t="0" r="0" b="0"/>
          <a:pathLst>
            <a:path>
              <a:moveTo>
                <a:pt x="0" y="0"/>
              </a:moveTo>
              <a:lnTo>
                <a:pt x="0" y="816400"/>
              </a:lnTo>
              <a:lnTo>
                <a:pt x="274686" y="81640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6E73CF-D507-4426-B6E4-993E66D2DE04}">
      <dsp:nvSpPr>
        <dsp:cNvPr id="0" name=""/>
        <dsp:cNvSpPr/>
      </dsp:nvSpPr>
      <dsp:spPr>
        <a:xfrm>
          <a:off x="4101323" y="847696"/>
          <a:ext cx="974818" cy="358045"/>
        </a:xfrm>
        <a:custGeom>
          <a:avLst/>
          <a:gdLst/>
          <a:ahLst/>
          <a:cxnLst/>
          <a:rect l="0" t="0" r="0" b="0"/>
          <a:pathLst>
            <a:path>
              <a:moveTo>
                <a:pt x="0" y="0"/>
              </a:moveTo>
              <a:lnTo>
                <a:pt x="0" y="180523"/>
              </a:lnTo>
              <a:lnTo>
                <a:pt x="974818" y="180523"/>
              </a:lnTo>
              <a:lnTo>
                <a:pt x="974818" y="3580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995B2-DAB3-4887-9996-E88C9751B5E4}">
      <dsp:nvSpPr>
        <dsp:cNvPr id="0" name=""/>
        <dsp:cNvSpPr/>
      </dsp:nvSpPr>
      <dsp:spPr>
        <a:xfrm>
          <a:off x="6972047" y="2033107"/>
          <a:ext cx="126159" cy="829647"/>
        </a:xfrm>
        <a:custGeom>
          <a:avLst/>
          <a:gdLst/>
          <a:ahLst/>
          <a:cxnLst/>
          <a:rect l="0" t="0" r="0" b="0"/>
          <a:pathLst>
            <a:path>
              <a:moveTo>
                <a:pt x="126159" y="0"/>
              </a:moveTo>
              <a:lnTo>
                <a:pt x="126159" y="829647"/>
              </a:lnTo>
              <a:lnTo>
                <a:pt x="0" y="8296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9EB53-3CDA-4C77-9F0D-4DEFE534AA21}">
      <dsp:nvSpPr>
        <dsp:cNvPr id="0" name=""/>
        <dsp:cNvSpPr/>
      </dsp:nvSpPr>
      <dsp:spPr>
        <a:xfrm>
          <a:off x="4101323" y="847696"/>
          <a:ext cx="2996883" cy="340065"/>
        </a:xfrm>
        <a:custGeom>
          <a:avLst/>
          <a:gdLst/>
          <a:ahLst/>
          <a:cxnLst/>
          <a:rect l="0" t="0" r="0" b="0"/>
          <a:pathLst>
            <a:path>
              <a:moveTo>
                <a:pt x="0" y="0"/>
              </a:moveTo>
              <a:lnTo>
                <a:pt x="0" y="162542"/>
              </a:lnTo>
              <a:lnTo>
                <a:pt x="2996883" y="162542"/>
              </a:lnTo>
              <a:lnTo>
                <a:pt x="2996883" y="3400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4FFD0-10C7-439B-9D5C-67976EAB6230}">
      <dsp:nvSpPr>
        <dsp:cNvPr id="0" name=""/>
        <dsp:cNvSpPr/>
      </dsp:nvSpPr>
      <dsp:spPr>
        <a:xfrm>
          <a:off x="3255977" y="2351"/>
          <a:ext cx="1690690" cy="84534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Book 5 Lesson 4 (Kang </a:t>
          </a:r>
          <a:r>
            <a:rPr lang="en-US" sz="1100" kern="1200" dirty="0" err="1" smtClean="0"/>
            <a:t>Hsuan</a:t>
          </a:r>
          <a:r>
            <a:rPr lang="en-US" sz="1100" kern="1200" dirty="0" smtClean="0"/>
            <a:t> Publishing)</a:t>
          </a:r>
          <a:endParaRPr lang="zh-TW" altLang="en-US" sz="1100" kern="1200" dirty="0"/>
        </a:p>
      </dsp:txBody>
      <dsp:txXfrm>
        <a:off x="3255977" y="2351"/>
        <a:ext cx="1690690" cy="845345"/>
      </dsp:txXfrm>
    </dsp:sp>
    <dsp:sp modelId="{901866E7-7A7B-4397-A520-0E4F5E83696D}">
      <dsp:nvSpPr>
        <dsp:cNvPr id="0" name=""/>
        <dsp:cNvSpPr/>
      </dsp:nvSpPr>
      <dsp:spPr>
        <a:xfrm>
          <a:off x="6252861" y="1187761"/>
          <a:ext cx="1690690" cy="84534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Dialogue : Mrs. Chen Has Wanted To Visit London</a:t>
          </a:r>
          <a:endParaRPr lang="zh-TW" sz="1100" kern="1200" dirty="0"/>
        </a:p>
      </dsp:txBody>
      <dsp:txXfrm>
        <a:off x="6252861" y="1187761"/>
        <a:ext cx="1690690" cy="845345"/>
      </dsp:txXfrm>
    </dsp:sp>
    <dsp:sp modelId="{A76569D2-F025-4D9B-8C61-C059B57DC709}">
      <dsp:nvSpPr>
        <dsp:cNvPr id="0" name=""/>
        <dsp:cNvSpPr/>
      </dsp:nvSpPr>
      <dsp:spPr>
        <a:xfrm flipH="1">
          <a:off x="5611210" y="2440081"/>
          <a:ext cx="1360836" cy="84534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zh-TW" altLang="en-US" sz="1100" kern="1200" dirty="0"/>
        </a:p>
      </dsp:txBody>
      <dsp:txXfrm flipH="1">
        <a:off x="5611210" y="2440081"/>
        <a:ext cx="1360836" cy="845345"/>
      </dsp:txXfrm>
    </dsp:sp>
    <dsp:sp modelId="{87B5FA5E-D4CB-4850-8BE1-C1B557B90FFF}">
      <dsp:nvSpPr>
        <dsp:cNvPr id="0" name=""/>
        <dsp:cNvSpPr/>
      </dsp:nvSpPr>
      <dsp:spPr>
        <a:xfrm>
          <a:off x="4230796" y="1205742"/>
          <a:ext cx="1690690" cy="84534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Reading: A Serious Problem—Missing Teenagers</a:t>
          </a:r>
          <a:endParaRPr lang="zh-TW" altLang="en-US" sz="1100" kern="1200" dirty="0"/>
        </a:p>
      </dsp:txBody>
      <dsp:txXfrm>
        <a:off x="4230796" y="1205742"/>
        <a:ext cx="1690690" cy="845345"/>
      </dsp:txXfrm>
    </dsp:sp>
    <dsp:sp modelId="{D52DA94A-337F-404F-B2B1-D9374EC2232A}">
      <dsp:nvSpPr>
        <dsp:cNvPr id="0" name=""/>
        <dsp:cNvSpPr/>
      </dsp:nvSpPr>
      <dsp:spPr>
        <a:xfrm>
          <a:off x="5350827" y="2444815"/>
          <a:ext cx="1690690" cy="84534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TW" sz="1100" kern="1200" dirty="0" smtClean="0"/>
            <a:t>Brainstorming</a:t>
          </a:r>
          <a:br>
            <a:rPr lang="en-US" altLang="zh-TW" sz="1100" kern="1200" dirty="0" smtClean="0"/>
          </a:br>
          <a:r>
            <a:rPr lang="zh-TW" altLang="en-US" sz="1100" kern="1200" dirty="0" smtClean="0"/>
            <a:t>小組討論</a:t>
          </a:r>
          <a:r>
            <a:rPr lang="en-US" altLang="zh-TW" sz="1100" kern="1200" dirty="0" smtClean="0"/>
            <a:t>:</a:t>
          </a:r>
          <a:r>
            <a:rPr lang="zh-TW" altLang="en-US" sz="1100" kern="1200" dirty="0" smtClean="0"/>
            <a:t>逃家</a:t>
          </a:r>
          <a:endParaRPr lang="en-US" altLang="zh-TW" sz="1100" kern="1200" dirty="0" smtClean="0"/>
        </a:p>
      </dsp:txBody>
      <dsp:txXfrm>
        <a:off x="5350827" y="2444815"/>
        <a:ext cx="1690690" cy="845345"/>
      </dsp:txXfrm>
    </dsp:sp>
    <dsp:sp modelId="{239A776D-DF10-45F3-9830-F735E736B990}">
      <dsp:nvSpPr>
        <dsp:cNvPr id="0" name=""/>
        <dsp:cNvSpPr/>
      </dsp:nvSpPr>
      <dsp:spPr>
        <a:xfrm>
          <a:off x="5253663" y="3606522"/>
          <a:ext cx="1690690" cy="84534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TW" altLang="en-US" sz="1100" kern="1200" dirty="0" smtClean="0"/>
            <a:t>依據</a:t>
          </a:r>
          <a:r>
            <a:rPr lang="en-US" altLang="zh-TW" sz="1100" kern="1200" dirty="0" smtClean="0"/>
            <a:t>”</a:t>
          </a:r>
          <a:r>
            <a:rPr lang="zh-TW" altLang="en-US" sz="1100" kern="1200" dirty="0" smtClean="0"/>
            <a:t>寫作指引</a:t>
          </a:r>
          <a:r>
            <a:rPr lang="en-US" altLang="zh-TW" sz="1100" kern="1200" dirty="0" smtClean="0"/>
            <a:t>”</a:t>
          </a:r>
          <a:r>
            <a:rPr lang="zh-TW" altLang="en-US" sz="1100" kern="1200" dirty="0" smtClean="0"/>
            <a:t>選擇自己要完成的任務</a:t>
          </a:r>
          <a:endParaRPr lang="zh-TW" altLang="en-US" sz="1100" kern="1200" dirty="0"/>
        </a:p>
      </dsp:txBody>
      <dsp:txXfrm>
        <a:off x="5253663" y="3606522"/>
        <a:ext cx="1690690" cy="845345"/>
      </dsp:txXfrm>
    </dsp:sp>
    <dsp:sp modelId="{9E48BF20-EDEC-4FFC-BFAE-222375073A70}">
      <dsp:nvSpPr>
        <dsp:cNvPr id="0" name=""/>
        <dsp:cNvSpPr/>
      </dsp:nvSpPr>
      <dsp:spPr>
        <a:xfrm>
          <a:off x="5265954" y="4797148"/>
          <a:ext cx="1690690" cy="84534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TW" altLang="en-US" sz="1100" kern="1200" dirty="0" smtClean="0"/>
            <a:t>學生先列出寫作點子，並利用同儕互助，架構撰寫方項</a:t>
          </a:r>
          <a:endParaRPr lang="zh-TW" altLang="en-US" sz="1100" kern="1200" dirty="0"/>
        </a:p>
      </dsp:txBody>
      <dsp:txXfrm>
        <a:off x="5265954" y="4797148"/>
        <a:ext cx="1690690" cy="845345"/>
      </dsp:txXfrm>
    </dsp:sp>
    <dsp:sp modelId="{05B20479-3984-45AA-8823-B3247C6141B5}">
      <dsp:nvSpPr>
        <dsp:cNvPr id="0" name=""/>
        <dsp:cNvSpPr/>
      </dsp:nvSpPr>
      <dsp:spPr>
        <a:xfrm>
          <a:off x="5676336" y="6007302"/>
          <a:ext cx="1690690" cy="84534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TW" altLang="en-US" sz="1100" kern="1200" dirty="0" smtClean="0"/>
            <a:t>老師先提供寫作評量規準，做為學生寫作之參據</a:t>
          </a:r>
          <a:endParaRPr lang="zh-TW" altLang="en-US" sz="1100" kern="1200" dirty="0"/>
        </a:p>
      </dsp:txBody>
      <dsp:txXfrm>
        <a:off x="5676336" y="6007302"/>
        <a:ext cx="1690690" cy="845345"/>
      </dsp:txXfrm>
    </dsp:sp>
    <dsp:sp modelId="{113B0939-1CDC-48FA-9F63-1EA04BCA2A32}">
      <dsp:nvSpPr>
        <dsp:cNvPr id="0" name=""/>
        <dsp:cNvSpPr/>
      </dsp:nvSpPr>
      <dsp:spPr>
        <a:xfrm>
          <a:off x="2185060" y="1205742"/>
          <a:ext cx="1690690" cy="84534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TW" sz="1100" kern="1200" dirty="0" smtClean="0"/>
            <a:t>Vocabulary</a:t>
          </a:r>
          <a:endParaRPr lang="zh-TW" altLang="en-US" sz="1100" kern="1200" dirty="0"/>
        </a:p>
      </dsp:txBody>
      <dsp:txXfrm>
        <a:off x="2185060" y="1205742"/>
        <a:ext cx="1690690" cy="845345"/>
      </dsp:txXfrm>
    </dsp:sp>
    <dsp:sp modelId="{342670F5-0307-4344-B502-26E3B10DD3C2}">
      <dsp:nvSpPr>
        <dsp:cNvPr id="0" name=""/>
        <dsp:cNvSpPr/>
      </dsp:nvSpPr>
      <dsp:spPr>
        <a:xfrm>
          <a:off x="2607733" y="2406132"/>
          <a:ext cx="1690690" cy="84534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TW" altLang="en-US" sz="1100" kern="1200" dirty="0" smtClean="0"/>
            <a:t>利用</a:t>
          </a:r>
          <a:r>
            <a:rPr lang="en-US" altLang="zh-TW" sz="1100" kern="1200" dirty="0" smtClean="0"/>
            <a:t>”vocabulary wizard” </a:t>
          </a:r>
          <a:r>
            <a:rPr lang="zh-TW" altLang="en-US" sz="1100" kern="1200" dirty="0" smtClean="0"/>
            <a:t>學習單，分組利用本課單字造句</a:t>
          </a:r>
          <a:endParaRPr lang="zh-TW" altLang="en-US" sz="1100" kern="1200" dirty="0"/>
        </a:p>
      </dsp:txBody>
      <dsp:txXfrm>
        <a:off x="2607733" y="2406132"/>
        <a:ext cx="1690690" cy="845345"/>
      </dsp:txXfrm>
    </dsp:sp>
    <dsp:sp modelId="{8E2642E9-8D4C-4E55-AA27-ECAAA697D575}">
      <dsp:nvSpPr>
        <dsp:cNvPr id="0" name=""/>
        <dsp:cNvSpPr/>
      </dsp:nvSpPr>
      <dsp:spPr>
        <a:xfrm>
          <a:off x="2607733" y="3606522"/>
          <a:ext cx="1690690" cy="84534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TW" altLang="en-US" sz="1100" kern="1200" dirty="0" smtClean="0"/>
            <a:t>各組創造的句子，經老師訂正後，即為評量單字學習成果的工具</a:t>
          </a:r>
          <a:r>
            <a:rPr lang="en-US" altLang="zh-TW" sz="1100" kern="1200" dirty="0" smtClean="0"/>
            <a:t>—</a:t>
          </a:r>
          <a:r>
            <a:rPr lang="zh-TW" altLang="en-US" sz="1100" kern="1200" dirty="0" smtClean="0"/>
            <a:t>試題</a:t>
          </a:r>
          <a:endParaRPr lang="en-US" altLang="zh-TW" sz="1100" kern="1200" dirty="0" smtClean="0"/>
        </a:p>
      </dsp:txBody>
      <dsp:txXfrm>
        <a:off x="2607733" y="3606522"/>
        <a:ext cx="1690690" cy="845345"/>
      </dsp:txXfrm>
    </dsp:sp>
    <dsp:sp modelId="{4BB1A64E-F392-4F00-A55B-086DAA63812A}">
      <dsp:nvSpPr>
        <dsp:cNvPr id="0" name=""/>
        <dsp:cNvSpPr/>
      </dsp:nvSpPr>
      <dsp:spPr>
        <a:xfrm>
          <a:off x="139325" y="1205742"/>
          <a:ext cx="1690690" cy="84534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TW" sz="1100" kern="1200" dirty="0" smtClean="0"/>
            <a:t>Grammar</a:t>
          </a:r>
          <a:endParaRPr lang="zh-TW" altLang="en-US" sz="1100" kern="1200" dirty="0"/>
        </a:p>
      </dsp:txBody>
      <dsp:txXfrm>
        <a:off x="139325" y="1205742"/>
        <a:ext cx="1690690" cy="845345"/>
      </dsp:txXfrm>
    </dsp:sp>
    <dsp:sp modelId="{BFAA5651-4BCD-42C7-8E09-4D0C03FCF079}">
      <dsp:nvSpPr>
        <dsp:cNvPr id="0" name=""/>
        <dsp:cNvSpPr/>
      </dsp:nvSpPr>
      <dsp:spPr>
        <a:xfrm>
          <a:off x="139325" y="2406132"/>
          <a:ext cx="1690690" cy="84534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TW" sz="1100" kern="1200" dirty="0" smtClean="0"/>
            <a:t>Present Perfect Tense(</a:t>
          </a:r>
          <a:r>
            <a:rPr lang="zh-TW" altLang="en-US" sz="1100" kern="1200" dirty="0" smtClean="0"/>
            <a:t>現在完成式</a:t>
          </a:r>
          <a:r>
            <a:rPr lang="en-US" altLang="zh-TW" sz="1100" kern="1200" dirty="0" smtClean="0"/>
            <a:t>)</a:t>
          </a:r>
          <a:endParaRPr lang="zh-TW" altLang="en-US" sz="1100" kern="1200" dirty="0"/>
        </a:p>
      </dsp:txBody>
      <dsp:txXfrm>
        <a:off x="139325" y="2406132"/>
        <a:ext cx="1690690" cy="845345"/>
      </dsp:txXfrm>
    </dsp:sp>
    <dsp:sp modelId="{3A0D00D9-2657-4D5E-B2AE-C70997CA595A}">
      <dsp:nvSpPr>
        <dsp:cNvPr id="0" name=""/>
        <dsp:cNvSpPr/>
      </dsp:nvSpPr>
      <dsp:spPr>
        <a:xfrm>
          <a:off x="139325" y="3606522"/>
          <a:ext cx="1690690" cy="84534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TW" altLang="en-US" sz="1100" kern="1200" dirty="0" smtClean="0"/>
            <a:t>以電影</a:t>
          </a:r>
          <a:r>
            <a:rPr lang="en-US" altLang="zh-TW" sz="1100" kern="1200" dirty="0" smtClean="0"/>
            <a:t>”</a:t>
          </a:r>
          <a:r>
            <a:rPr lang="zh-TW" altLang="en-US" sz="1100" kern="1200" dirty="0" smtClean="0"/>
            <a:t>海角七號</a:t>
          </a:r>
          <a:r>
            <a:rPr lang="en-US" altLang="zh-TW" sz="1100" kern="1200" dirty="0" smtClean="0"/>
            <a:t>”</a:t>
          </a:r>
          <a:r>
            <a:rPr lang="zh-TW" altLang="en-US" sz="1100" kern="1200" dirty="0" smtClean="0"/>
            <a:t>為背景，利用簡報，提供文法運用情境</a:t>
          </a:r>
          <a:endParaRPr lang="zh-TW" altLang="en-US" sz="1100" kern="1200" dirty="0"/>
        </a:p>
      </dsp:txBody>
      <dsp:txXfrm>
        <a:off x="139325" y="3606522"/>
        <a:ext cx="1690690" cy="845345"/>
      </dsp:txXfrm>
    </dsp:sp>
    <dsp:sp modelId="{FCA4D6F1-8292-4D38-A498-F44E5C4C3AF6}">
      <dsp:nvSpPr>
        <dsp:cNvPr id="0" name=""/>
        <dsp:cNvSpPr/>
      </dsp:nvSpPr>
      <dsp:spPr>
        <a:xfrm>
          <a:off x="111057" y="4789988"/>
          <a:ext cx="1690690" cy="84534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TW" altLang="en-US" sz="1100" kern="1200" dirty="0" smtClean="0"/>
            <a:t>先分組以</a:t>
          </a:r>
          <a:r>
            <a:rPr lang="en-US" altLang="zh-TW" sz="1100" kern="1200" dirty="0" smtClean="0">
              <a:hlinkClick xmlns:r="http://schemas.openxmlformats.org/officeDocument/2006/relationships" r:id="rId1" action="ppaction://hlinkfile"/>
            </a:rPr>
            <a:t>”Provoke your thoughts”</a:t>
          </a:r>
          <a:r>
            <a:rPr lang="zh-TW" altLang="en-US" sz="1100" kern="1200" dirty="0" smtClean="0">
              <a:hlinkClick xmlns:r="http://schemas.openxmlformats.org/officeDocument/2006/relationships" r:id="rId1" action="ppaction://hlinkfile"/>
            </a:rPr>
            <a:t>學習單</a:t>
          </a:r>
          <a:r>
            <a:rPr lang="zh-TW" altLang="en-US" sz="1100" kern="1200" dirty="0" smtClean="0"/>
            <a:t>，試著選定電影中的兩位角色發聲，接著由同學獨立完成學習單</a:t>
          </a:r>
          <a:endParaRPr lang="zh-TW" altLang="en-US" sz="1100" kern="1200" dirty="0"/>
        </a:p>
      </dsp:txBody>
      <dsp:txXfrm>
        <a:off x="111057" y="4789988"/>
        <a:ext cx="1690690" cy="845345"/>
      </dsp:txXfrm>
    </dsp:sp>
    <dsp:sp modelId="{23E07B5C-C01B-44DC-AE40-8E7797B9BCDC}">
      <dsp:nvSpPr>
        <dsp:cNvPr id="0" name=""/>
        <dsp:cNvSpPr/>
      </dsp:nvSpPr>
      <dsp:spPr>
        <a:xfrm>
          <a:off x="561998" y="6007302"/>
          <a:ext cx="1690690" cy="84534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TW" altLang="en-US" sz="1100" kern="1200" dirty="0" smtClean="0"/>
            <a:t>讓學生以</a:t>
          </a:r>
          <a:r>
            <a:rPr lang="en-US" sz="1100" kern="1200" dirty="0" smtClean="0">
              <a:hlinkClick xmlns:r="http://schemas.openxmlformats.org/officeDocument/2006/relationships" r:id="rId2" action="ppaction://hlinkfile"/>
            </a:rPr>
            <a:t>complete the paragraphs</a:t>
          </a:r>
          <a:r>
            <a:rPr lang="en-US" altLang="zh-TW" sz="1100" kern="1200" dirty="0" smtClean="0"/>
            <a:t>”</a:t>
          </a:r>
          <a:r>
            <a:rPr lang="zh-TW" altLang="en-US" sz="1100" kern="1200" dirty="0" smtClean="0"/>
            <a:t>完成段落，快速檢核學習成果</a:t>
          </a:r>
          <a:endParaRPr lang="zh-TW" altLang="en-US" sz="1100" kern="1200" dirty="0"/>
        </a:p>
      </dsp:txBody>
      <dsp:txXfrm>
        <a:off x="561998" y="6007302"/>
        <a:ext cx="1690690" cy="84534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70512A-7228-4940-9949-EB154B86B620}">
      <dsp:nvSpPr>
        <dsp:cNvPr id="0" name=""/>
        <dsp:cNvSpPr/>
      </dsp:nvSpPr>
      <dsp:spPr>
        <a:xfrm>
          <a:off x="750428" y="5125183"/>
          <a:ext cx="256345" cy="722678"/>
        </a:xfrm>
        <a:custGeom>
          <a:avLst/>
          <a:gdLst/>
          <a:ahLst/>
          <a:cxnLst/>
          <a:rect l="0" t="0" r="0" b="0"/>
          <a:pathLst>
            <a:path>
              <a:moveTo>
                <a:pt x="0" y="0"/>
              </a:moveTo>
              <a:lnTo>
                <a:pt x="0" y="722678"/>
              </a:lnTo>
              <a:lnTo>
                <a:pt x="256345" y="7226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1A3DF-1BD7-47DF-AA1B-52544B72C43F}">
      <dsp:nvSpPr>
        <dsp:cNvPr id="0" name=""/>
        <dsp:cNvSpPr/>
      </dsp:nvSpPr>
      <dsp:spPr>
        <a:xfrm>
          <a:off x="1319740" y="4048892"/>
          <a:ext cx="91440" cy="307500"/>
        </a:xfrm>
        <a:custGeom>
          <a:avLst/>
          <a:gdLst/>
          <a:ahLst/>
          <a:cxnLst/>
          <a:rect l="0" t="0" r="0" b="0"/>
          <a:pathLst>
            <a:path>
              <a:moveTo>
                <a:pt x="71428" y="0"/>
              </a:moveTo>
              <a:lnTo>
                <a:pt x="71428" y="146054"/>
              </a:lnTo>
              <a:lnTo>
                <a:pt x="45720" y="146054"/>
              </a:lnTo>
              <a:lnTo>
                <a:pt x="45720" y="3075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6B739-6408-4189-9E4F-5C26C93C17C4}">
      <dsp:nvSpPr>
        <dsp:cNvPr id="0" name=""/>
        <dsp:cNvSpPr/>
      </dsp:nvSpPr>
      <dsp:spPr>
        <a:xfrm>
          <a:off x="1345448" y="2957210"/>
          <a:ext cx="91440" cy="322891"/>
        </a:xfrm>
        <a:custGeom>
          <a:avLst/>
          <a:gdLst/>
          <a:ahLst/>
          <a:cxnLst/>
          <a:rect l="0" t="0" r="0" b="0"/>
          <a:pathLst>
            <a:path>
              <a:moveTo>
                <a:pt x="45720" y="0"/>
              </a:moveTo>
              <a:lnTo>
                <a:pt x="45720" y="32289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12D90-FF46-4439-8BC8-619BA6097909}">
      <dsp:nvSpPr>
        <dsp:cNvPr id="0" name=""/>
        <dsp:cNvSpPr/>
      </dsp:nvSpPr>
      <dsp:spPr>
        <a:xfrm>
          <a:off x="1345448" y="1865527"/>
          <a:ext cx="91440" cy="322891"/>
        </a:xfrm>
        <a:custGeom>
          <a:avLst/>
          <a:gdLst/>
          <a:ahLst/>
          <a:cxnLst/>
          <a:rect l="0" t="0" r="0" b="0"/>
          <a:pathLst>
            <a:path>
              <a:moveTo>
                <a:pt x="45720" y="0"/>
              </a:moveTo>
              <a:lnTo>
                <a:pt x="45720" y="32289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16944-5E53-4F05-8142-304C1C05B8F9}">
      <dsp:nvSpPr>
        <dsp:cNvPr id="0" name=""/>
        <dsp:cNvSpPr/>
      </dsp:nvSpPr>
      <dsp:spPr>
        <a:xfrm>
          <a:off x="1391168" y="773845"/>
          <a:ext cx="2790708" cy="322891"/>
        </a:xfrm>
        <a:custGeom>
          <a:avLst/>
          <a:gdLst/>
          <a:ahLst/>
          <a:cxnLst/>
          <a:rect l="0" t="0" r="0" b="0"/>
          <a:pathLst>
            <a:path>
              <a:moveTo>
                <a:pt x="2790708" y="0"/>
              </a:moveTo>
              <a:lnTo>
                <a:pt x="2790708" y="161445"/>
              </a:lnTo>
              <a:lnTo>
                <a:pt x="0" y="161445"/>
              </a:lnTo>
              <a:lnTo>
                <a:pt x="0" y="32289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652DA-AF20-415C-BA17-8E28C628760B}">
      <dsp:nvSpPr>
        <dsp:cNvPr id="0" name=""/>
        <dsp:cNvSpPr/>
      </dsp:nvSpPr>
      <dsp:spPr>
        <a:xfrm>
          <a:off x="2636608" y="1865527"/>
          <a:ext cx="230637" cy="1798969"/>
        </a:xfrm>
        <a:custGeom>
          <a:avLst/>
          <a:gdLst/>
          <a:ahLst/>
          <a:cxnLst/>
          <a:rect l="0" t="0" r="0" b="0"/>
          <a:pathLst>
            <a:path>
              <a:moveTo>
                <a:pt x="0" y="0"/>
              </a:moveTo>
              <a:lnTo>
                <a:pt x="0" y="1798969"/>
              </a:lnTo>
              <a:lnTo>
                <a:pt x="230637" y="179896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FCA04-6401-4337-BF27-28A594EFFABF}">
      <dsp:nvSpPr>
        <dsp:cNvPr id="0" name=""/>
        <dsp:cNvSpPr/>
      </dsp:nvSpPr>
      <dsp:spPr>
        <a:xfrm>
          <a:off x="2636608" y="1865527"/>
          <a:ext cx="230637" cy="707287"/>
        </a:xfrm>
        <a:custGeom>
          <a:avLst/>
          <a:gdLst/>
          <a:ahLst/>
          <a:cxnLst/>
          <a:rect l="0" t="0" r="0" b="0"/>
          <a:pathLst>
            <a:path>
              <a:moveTo>
                <a:pt x="0" y="0"/>
              </a:moveTo>
              <a:lnTo>
                <a:pt x="0" y="707287"/>
              </a:lnTo>
              <a:lnTo>
                <a:pt x="230637" y="70728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ED1F4-83D1-462E-94BC-68A3D58B5E19}">
      <dsp:nvSpPr>
        <dsp:cNvPr id="0" name=""/>
        <dsp:cNvSpPr/>
      </dsp:nvSpPr>
      <dsp:spPr>
        <a:xfrm>
          <a:off x="3251641" y="773845"/>
          <a:ext cx="930236" cy="322891"/>
        </a:xfrm>
        <a:custGeom>
          <a:avLst/>
          <a:gdLst/>
          <a:ahLst/>
          <a:cxnLst/>
          <a:rect l="0" t="0" r="0" b="0"/>
          <a:pathLst>
            <a:path>
              <a:moveTo>
                <a:pt x="930236" y="0"/>
              </a:moveTo>
              <a:lnTo>
                <a:pt x="930236" y="161445"/>
              </a:lnTo>
              <a:lnTo>
                <a:pt x="0" y="161445"/>
              </a:lnTo>
              <a:lnTo>
                <a:pt x="0" y="32289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4B748C-F73E-4A32-BAC0-6DAEBB6DDA59}">
      <dsp:nvSpPr>
        <dsp:cNvPr id="0" name=""/>
        <dsp:cNvSpPr/>
      </dsp:nvSpPr>
      <dsp:spPr>
        <a:xfrm>
          <a:off x="5438495" y="5131694"/>
          <a:ext cx="219458" cy="716166"/>
        </a:xfrm>
        <a:custGeom>
          <a:avLst/>
          <a:gdLst/>
          <a:ahLst/>
          <a:cxnLst/>
          <a:rect l="0" t="0" r="0" b="0"/>
          <a:pathLst>
            <a:path>
              <a:moveTo>
                <a:pt x="0" y="0"/>
              </a:moveTo>
              <a:lnTo>
                <a:pt x="0" y="716166"/>
              </a:lnTo>
              <a:lnTo>
                <a:pt x="219458" y="71616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5412E-B1E6-49B2-BBA8-1F100B2CBCDC}">
      <dsp:nvSpPr>
        <dsp:cNvPr id="0" name=""/>
        <dsp:cNvSpPr/>
      </dsp:nvSpPr>
      <dsp:spPr>
        <a:xfrm>
          <a:off x="5996629" y="4048892"/>
          <a:ext cx="91440" cy="314012"/>
        </a:xfrm>
        <a:custGeom>
          <a:avLst/>
          <a:gdLst/>
          <a:ahLst/>
          <a:cxnLst/>
          <a:rect l="0" t="0" r="0" b="0"/>
          <a:pathLst>
            <a:path>
              <a:moveTo>
                <a:pt x="45720" y="0"/>
              </a:moveTo>
              <a:lnTo>
                <a:pt x="45720" y="152566"/>
              </a:lnTo>
              <a:lnTo>
                <a:pt x="56898" y="152566"/>
              </a:lnTo>
              <a:lnTo>
                <a:pt x="56898" y="3140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B5DC0-DC04-437B-91D3-CF1BB2CFFA4E}">
      <dsp:nvSpPr>
        <dsp:cNvPr id="0" name=""/>
        <dsp:cNvSpPr/>
      </dsp:nvSpPr>
      <dsp:spPr>
        <a:xfrm>
          <a:off x="5996629" y="2992389"/>
          <a:ext cx="91440" cy="287712"/>
        </a:xfrm>
        <a:custGeom>
          <a:avLst/>
          <a:gdLst/>
          <a:ahLst/>
          <a:cxnLst/>
          <a:rect l="0" t="0" r="0" b="0"/>
          <a:pathLst>
            <a:path>
              <a:moveTo>
                <a:pt x="134084" y="0"/>
              </a:moveTo>
              <a:lnTo>
                <a:pt x="134084" y="126266"/>
              </a:lnTo>
              <a:lnTo>
                <a:pt x="45720" y="126266"/>
              </a:lnTo>
              <a:lnTo>
                <a:pt x="45720" y="2877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E4C986-C339-42F7-91C8-C7C1909A297C}">
      <dsp:nvSpPr>
        <dsp:cNvPr id="0" name=""/>
        <dsp:cNvSpPr/>
      </dsp:nvSpPr>
      <dsp:spPr>
        <a:xfrm>
          <a:off x="5112113" y="1865527"/>
          <a:ext cx="249810" cy="742466"/>
        </a:xfrm>
        <a:custGeom>
          <a:avLst/>
          <a:gdLst/>
          <a:ahLst/>
          <a:cxnLst/>
          <a:rect l="0" t="0" r="0" b="0"/>
          <a:pathLst>
            <a:path>
              <a:moveTo>
                <a:pt x="0" y="0"/>
              </a:moveTo>
              <a:lnTo>
                <a:pt x="0" y="742466"/>
              </a:lnTo>
              <a:lnTo>
                <a:pt x="249810" y="74246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6E73CF-D507-4426-B6E4-993E66D2DE04}">
      <dsp:nvSpPr>
        <dsp:cNvPr id="0" name=""/>
        <dsp:cNvSpPr/>
      </dsp:nvSpPr>
      <dsp:spPr>
        <a:xfrm>
          <a:off x="4181877" y="773845"/>
          <a:ext cx="930236" cy="322891"/>
        </a:xfrm>
        <a:custGeom>
          <a:avLst/>
          <a:gdLst/>
          <a:ahLst/>
          <a:cxnLst/>
          <a:rect l="0" t="0" r="0" b="0"/>
          <a:pathLst>
            <a:path>
              <a:moveTo>
                <a:pt x="0" y="0"/>
              </a:moveTo>
              <a:lnTo>
                <a:pt x="0" y="161445"/>
              </a:lnTo>
              <a:lnTo>
                <a:pt x="930236" y="161445"/>
              </a:lnTo>
              <a:lnTo>
                <a:pt x="930236" y="32289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995B2-DAB3-4887-9996-E88C9751B5E4}">
      <dsp:nvSpPr>
        <dsp:cNvPr id="0" name=""/>
        <dsp:cNvSpPr/>
      </dsp:nvSpPr>
      <dsp:spPr>
        <a:xfrm>
          <a:off x="6836325" y="1849175"/>
          <a:ext cx="114734" cy="754513"/>
        </a:xfrm>
        <a:custGeom>
          <a:avLst/>
          <a:gdLst/>
          <a:ahLst/>
          <a:cxnLst/>
          <a:rect l="0" t="0" r="0" b="0"/>
          <a:pathLst>
            <a:path>
              <a:moveTo>
                <a:pt x="114734" y="0"/>
              </a:moveTo>
              <a:lnTo>
                <a:pt x="114734" y="754513"/>
              </a:lnTo>
              <a:lnTo>
                <a:pt x="0" y="75451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9EB53-3CDA-4C77-9F0D-4DEFE534AA21}">
      <dsp:nvSpPr>
        <dsp:cNvPr id="0" name=""/>
        <dsp:cNvSpPr/>
      </dsp:nvSpPr>
      <dsp:spPr>
        <a:xfrm>
          <a:off x="4181877" y="773845"/>
          <a:ext cx="2769182" cy="306539"/>
        </a:xfrm>
        <a:custGeom>
          <a:avLst/>
          <a:gdLst/>
          <a:ahLst/>
          <a:cxnLst/>
          <a:rect l="0" t="0" r="0" b="0"/>
          <a:pathLst>
            <a:path>
              <a:moveTo>
                <a:pt x="0" y="0"/>
              </a:moveTo>
              <a:lnTo>
                <a:pt x="0" y="145093"/>
              </a:lnTo>
              <a:lnTo>
                <a:pt x="2769182" y="145093"/>
              </a:lnTo>
              <a:lnTo>
                <a:pt x="2769182" y="3065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4FFD0-10C7-439B-9D5C-67976EAB6230}">
      <dsp:nvSpPr>
        <dsp:cNvPr id="0" name=""/>
        <dsp:cNvSpPr/>
      </dsp:nvSpPr>
      <dsp:spPr>
        <a:xfrm>
          <a:off x="3413087" y="5055"/>
          <a:ext cx="1537580" cy="76879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Book 5 Lesson 4 (Kang </a:t>
          </a:r>
          <a:r>
            <a:rPr lang="en-US" sz="1000" kern="1200" dirty="0" err="1" smtClean="0"/>
            <a:t>Hsuan</a:t>
          </a:r>
          <a:r>
            <a:rPr lang="en-US" sz="1000" kern="1200" dirty="0" smtClean="0"/>
            <a:t> Publishing)</a:t>
          </a:r>
          <a:endParaRPr lang="zh-TW" altLang="en-US" sz="1000" kern="1200" dirty="0"/>
        </a:p>
      </dsp:txBody>
      <dsp:txXfrm>
        <a:off x="3413087" y="5055"/>
        <a:ext cx="1537580" cy="768790"/>
      </dsp:txXfrm>
    </dsp:sp>
    <dsp:sp modelId="{901866E7-7A7B-4397-A520-0E4F5E83696D}">
      <dsp:nvSpPr>
        <dsp:cNvPr id="0" name=""/>
        <dsp:cNvSpPr/>
      </dsp:nvSpPr>
      <dsp:spPr>
        <a:xfrm>
          <a:off x="6182269" y="1080385"/>
          <a:ext cx="1537580" cy="76879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Dialogue : Mrs. Chen Has Wanted To Visit London</a:t>
          </a:r>
          <a:endParaRPr lang="zh-TW" sz="1000" kern="1200" dirty="0"/>
        </a:p>
      </dsp:txBody>
      <dsp:txXfrm>
        <a:off x="6182269" y="1080385"/>
        <a:ext cx="1537580" cy="768790"/>
      </dsp:txXfrm>
    </dsp:sp>
    <dsp:sp modelId="{A76569D2-F025-4D9B-8C61-C059B57DC709}">
      <dsp:nvSpPr>
        <dsp:cNvPr id="0" name=""/>
        <dsp:cNvSpPr/>
      </dsp:nvSpPr>
      <dsp:spPr>
        <a:xfrm flipH="1">
          <a:off x="5598727" y="2219294"/>
          <a:ext cx="1237598" cy="76879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zh-TW" altLang="en-US" sz="1000" kern="1200" dirty="0"/>
        </a:p>
      </dsp:txBody>
      <dsp:txXfrm flipH="1">
        <a:off x="5598727" y="2219294"/>
        <a:ext cx="1237598" cy="768790"/>
      </dsp:txXfrm>
    </dsp:sp>
    <dsp:sp modelId="{87B5FA5E-D4CB-4850-8BE1-C1B557B90FFF}">
      <dsp:nvSpPr>
        <dsp:cNvPr id="0" name=""/>
        <dsp:cNvSpPr/>
      </dsp:nvSpPr>
      <dsp:spPr>
        <a:xfrm>
          <a:off x="4343323" y="1096737"/>
          <a:ext cx="1537580" cy="76879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Reading: A Serious Problem—Missing Teenagers</a:t>
          </a:r>
          <a:endParaRPr lang="zh-TW" altLang="en-US" sz="1000" kern="1200" dirty="0"/>
        </a:p>
      </dsp:txBody>
      <dsp:txXfrm>
        <a:off x="4343323" y="1096737"/>
        <a:ext cx="1537580" cy="768790"/>
      </dsp:txXfrm>
    </dsp:sp>
    <dsp:sp modelId="{D52DA94A-337F-404F-B2B1-D9374EC2232A}">
      <dsp:nvSpPr>
        <dsp:cNvPr id="0" name=""/>
        <dsp:cNvSpPr/>
      </dsp:nvSpPr>
      <dsp:spPr>
        <a:xfrm>
          <a:off x="5361924" y="2223599"/>
          <a:ext cx="1537580" cy="76879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TW" sz="1000" kern="1200" dirty="0" smtClean="0"/>
            <a:t>Brainstorming</a:t>
          </a:r>
          <a:br>
            <a:rPr lang="en-US" altLang="zh-TW" sz="1000" kern="1200" dirty="0" smtClean="0"/>
          </a:br>
          <a:r>
            <a:rPr lang="zh-TW" altLang="en-US" sz="1000" kern="1200" dirty="0" smtClean="0"/>
            <a:t>小組討論</a:t>
          </a:r>
          <a:r>
            <a:rPr lang="en-US" altLang="zh-TW" sz="1000" kern="1200" dirty="0" smtClean="0"/>
            <a:t>:</a:t>
          </a:r>
          <a:r>
            <a:rPr lang="zh-TW" altLang="en-US" sz="1000" kern="1200" dirty="0" smtClean="0"/>
            <a:t>逃家</a:t>
          </a:r>
          <a:endParaRPr lang="en-US" altLang="zh-TW" sz="1000" kern="1200" dirty="0" smtClean="0"/>
        </a:p>
      </dsp:txBody>
      <dsp:txXfrm>
        <a:off x="5361924" y="2223599"/>
        <a:ext cx="1537580" cy="768790"/>
      </dsp:txXfrm>
    </dsp:sp>
    <dsp:sp modelId="{239A776D-DF10-45F3-9830-F735E736B990}">
      <dsp:nvSpPr>
        <dsp:cNvPr id="0" name=""/>
        <dsp:cNvSpPr/>
      </dsp:nvSpPr>
      <dsp:spPr>
        <a:xfrm>
          <a:off x="5273559" y="3280101"/>
          <a:ext cx="1537580" cy="76879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依據</a:t>
          </a:r>
          <a:r>
            <a:rPr lang="en-US" altLang="zh-TW" sz="1000" kern="1200" dirty="0" smtClean="0"/>
            <a:t>”</a:t>
          </a:r>
          <a:r>
            <a:rPr lang="zh-TW" altLang="en-US" sz="1000" kern="1200" dirty="0" smtClean="0"/>
            <a:t>寫作指引</a:t>
          </a:r>
          <a:r>
            <a:rPr lang="en-US" altLang="zh-TW" sz="1000" kern="1200" dirty="0" smtClean="0"/>
            <a:t>”</a:t>
          </a:r>
          <a:r>
            <a:rPr lang="zh-TW" altLang="en-US" sz="1000" kern="1200" dirty="0" smtClean="0"/>
            <a:t>選擇自己要完成的任務</a:t>
          </a:r>
          <a:endParaRPr lang="zh-TW" altLang="en-US" sz="1000" kern="1200" dirty="0"/>
        </a:p>
      </dsp:txBody>
      <dsp:txXfrm>
        <a:off x="5273559" y="3280101"/>
        <a:ext cx="1537580" cy="768790"/>
      </dsp:txXfrm>
    </dsp:sp>
    <dsp:sp modelId="{9E48BF20-EDEC-4FFC-BFAE-222375073A70}">
      <dsp:nvSpPr>
        <dsp:cNvPr id="0" name=""/>
        <dsp:cNvSpPr/>
      </dsp:nvSpPr>
      <dsp:spPr>
        <a:xfrm>
          <a:off x="5284737" y="4362904"/>
          <a:ext cx="1537580" cy="76879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學生先列出寫作點子，並利用同儕互助，架構撰寫方項</a:t>
          </a:r>
          <a:endParaRPr lang="zh-TW" altLang="en-US" sz="1000" kern="1200" dirty="0"/>
        </a:p>
      </dsp:txBody>
      <dsp:txXfrm>
        <a:off x="5284737" y="4362904"/>
        <a:ext cx="1537580" cy="768790"/>
      </dsp:txXfrm>
    </dsp:sp>
    <dsp:sp modelId="{05B20479-3984-45AA-8823-B3247C6141B5}">
      <dsp:nvSpPr>
        <dsp:cNvPr id="0" name=""/>
        <dsp:cNvSpPr/>
      </dsp:nvSpPr>
      <dsp:spPr>
        <a:xfrm>
          <a:off x="5657954" y="5463466"/>
          <a:ext cx="1537580" cy="76879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老師先提供寫作評量規準，做為學生寫作之參據</a:t>
          </a:r>
          <a:endParaRPr lang="zh-TW" altLang="en-US" sz="1000" kern="1200" dirty="0"/>
        </a:p>
      </dsp:txBody>
      <dsp:txXfrm>
        <a:off x="5657954" y="5463466"/>
        <a:ext cx="1537580" cy="768790"/>
      </dsp:txXfrm>
    </dsp:sp>
    <dsp:sp modelId="{113B0939-1CDC-48FA-9F63-1EA04BCA2A32}">
      <dsp:nvSpPr>
        <dsp:cNvPr id="0" name=""/>
        <dsp:cNvSpPr/>
      </dsp:nvSpPr>
      <dsp:spPr>
        <a:xfrm>
          <a:off x="2482850" y="1096737"/>
          <a:ext cx="1537580" cy="76879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TW" sz="1000" kern="1200" dirty="0" smtClean="0"/>
            <a:t>Vocabulary</a:t>
          </a:r>
          <a:endParaRPr lang="zh-TW" altLang="en-US" sz="1000" kern="1200" dirty="0"/>
        </a:p>
      </dsp:txBody>
      <dsp:txXfrm>
        <a:off x="2482850" y="1096737"/>
        <a:ext cx="1537580" cy="768790"/>
      </dsp:txXfrm>
    </dsp:sp>
    <dsp:sp modelId="{342670F5-0307-4344-B502-26E3B10DD3C2}">
      <dsp:nvSpPr>
        <dsp:cNvPr id="0" name=""/>
        <dsp:cNvSpPr/>
      </dsp:nvSpPr>
      <dsp:spPr>
        <a:xfrm>
          <a:off x="2867245" y="2188419"/>
          <a:ext cx="1537580" cy="76879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利用</a:t>
          </a:r>
          <a:r>
            <a:rPr lang="en-US" altLang="zh-TW" sz="1000" kern="1200" dirty="0" smtClean="0"/>
            <a:t>”vocabulary wizard” </a:t>
          </a:r>
          <a:r>
            <a:rPr lang="zh-TW" altLang="en-US" sz="1000" kern="1200" dirty="0" smtClean="0"/>
            <a:t>學習單，分組利用本課單字造句</a:t>
          </a:r>
          <a:endParaRPr lang="zh-TW" altLang="en-US" sz="1000" kern="1200" dirty="0"/>
        </a:p>
      </dsp:txBody>
      <dsp:txXfrm>
        <a:off x="2867245" y="2188419"/>
        <a:ext cx="1537580" cy="768790"/>
      </dsp:txXfrm>
    </dsp:sp>
    <dsp:sp modelId="{8E2642E9-8D4C-4E55-AA27-ECAAA697D575}">
      <dsp:nvSpPr>
        <dsp:cNvPr id="0" name=""/>
        <dsp:cNvSpPr/>
      </dsp:nvSpPr>
      <dsp:spPr>
        <a:xfrm>
          <a:off x="2867245" y="3280101"/>
          <a:ext cx="1537580" cy="76879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各組創造的句子，經老師訂正後，即為評量單字學習成果的工具</a:t>
          </a:r>
          <a:r>
            <a:rPr lang="en-US" altLang="zh-TW" sz="1000" kern="1200" dirty="0" smtClean="0"/>
            <a:t>—</a:t>
          </a:r>
          <a:r>
            <a:rPr lang="zh-TW" altLang="en-US" sz="1000" kern="1200" dirty="0" smtClean="0"/>
            <a:t>試題</a:t>
          </a:r>
          <a:endParaRPr lang="en-US" altLang="zh-TW" sz="1000" kern="1200" dirty="0" smtClean="0"/>
        </a:p>
      </dsp:txBody>
      <dsp:txXfrm>
        <a:off x="2867245" y="3280101"/>
        <a:ext cx="1537580" cy="768790"/>
      </dsp:txXfrm>
    </dsp:sp>
    <dsp:sp modelId="{4BB1A64E-F392-4F00-A55B-086DAA63812A}">
      <dsp:nvSpPr>
        <dsp:cNvPr id="0" name=""/>
        <dsp:cNvSpPr/>
      </dsp:nvSpPr>
      <dsp:spPr>
        <a:xfrm>
          <a:off x="622378" y="1096737"/>
          <a:ext cx="1537580" cy="76879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TW" sz="1000" kern="1200" dirty="0" smtClean="0"/>
            <a:t>Grammar</a:t>
          </a:r>
          <a:endParaRPr lang="zh-TW" altLang="en-US" sz="1000" kern="1200" dirty="0"/>
        </a:p>
      </dsp:txBody>
      <dsp:txXfrm>
        <a:off x="622378" y="1096737"/>
        <a:ext cx="1537580" cy="768790"/>
      </dsp:txXfrm>
    </dsp:sp>
    <dsp:sp modelId="{BFAA5651-4BCD-42C7-8E09-4D0C03FCF079}">
      <dsp:nvSpPr>
        <dsp:cNvPr id="0" name=""/>
        <dsp:cNvSpPr/>
      </dsp:nvSpPr>
      <dsp:spPr>
        <a:xfrm>
          <a:off x="622378" y="2188419"/>
          <a:ext cx="1537580" cy="76879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TW" sz="1000" kern="1200" dirty="0" smtClean="0"/>
            <a:t>Present Perfect Tense(</a:t>
          </a:r>
          <a:r>
            <a:rPr lang="zh-TW" altLang="en-US" sz="1000" kern="1200" dirty="0" smtClean="0"/>
            <a:t>現在完成式</a:t>
          </a:r>
          <a:r>
            <a:rPr lang="en-US" altLang="zh-TW" sz="1000" kern="1200" dirty="0" smtClean="0"/>
            <a:t>)</a:t>
          </a:r>
          <a:endParaRPr lang="zh-TW" altLang="en-US" sz="1000" kern="1200" dirty="0"/>
        </a:p>
      </dsp:txBody>
      <dsp:txXfrm>
        <a:off x="622378" y="2188419"/>
        <a:ext cx="1537580" cy="768790"/>
      </dsp:txXfrm>
    </dsp:sp>
    <dsp:sp modelId="{3A0D00D9-2657-4D5E-B2AE-C70997CA595A}">
      <dsp:nvSpPr>
        <dsp:cNvPr id="0" name=""/>
        <dsp:cNvSpPr/>
      </dsp:nvSpPr>
      <dsp:spPr>
        <a:xfrm>
          <a:off x="622378" y="3280101"/>
          <a:ext cx="1537580" cy="76879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以電影</a:t>
          </a:r>
          <a:r>
            <a:rPr lang="en-US" altLang="zh-TW" sz="1000" kern="1200" dirty="0" smtClean="0"/>
            <a:t>”</a:t>
          </a:r>
          <a:r>
            <a:rPr lang="zh-TW" altLang="en-US" sz="1000" kern="1200" dirty="0" smtClean="0"/>
            <a:t>海角七號</a:t>
          </a:r>
          <a:r>
            <a:rPr lang="en-US" altLang="zh-TW" sz="1000" kern="1200" dirty="0" smtClean="0"/>
            <a:t>”</a:t>
          </a:r>
          <a:r>
            <a:rPr lang="zh-TW" altLang="en-US" sz="1000" kern="1200" dirty="0" smtClean="0"/>
            <a:t>為背景，利用簡報，提供文法運用情境</a:t>
          </a:r>
          <a:endParaRPr lang="zh-TW" altLang="en-US" sz="1000" kern="1200" dirty="0"/>
        </a:p>
      </dsp:txBody>
      <dsp:txXfrm>
        <a:off x="622378" y="3280101"/>
        <a:ext cx="1537580" cy="768790"/>
      </dsp:txXfrm>
    </dsp:sp>
    <dsp:sp modelId="{FCA4D6F1-8292-4D38-A498-F44E5C4C3AF6}">
      <dsp:nvSpPr>
        <dsp:cNvPr id="0" name=""/>
        <dsp:cNvSpPr/>
      </dsp:nvSpPr>
      <dsp:spPr>
        <a:xfrm>
          <a:off x="596670" y="4356392"/>
          <a:ext cx="1537580" cy="76879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先分組以</a:t>
          </a:r>
          <a:r>
            <a:rPr lang="en-US" altLang="zh-TW" sz="1000" kern="1200" dirty="0" smtClean="0">
              <a:hlinkClick xmlns:r="http://schemas.openxmlformats.org/officeDocument/2006/relationships" r:id="rId1" action="ppaction://hlinkfile"/>
            </a:rPr>
            <a:t>”Provoke your thoughts”</a:t>
          </a:r>
          <a:r>
            <a:rPr lang="zh-TW" altLang="en-US" sz="1000" kern="1200" dirty="0" smtClean="0">
              <a:hlinkClick xmlns:r="http://schemas.openxmlformats.org/officeDocument/2006/relationships" r:id="rId1" action="ppaction://hlinkfile"/>
            </a:rPr>
            <a:t>學習單</a:t>
          </a:r>
          <a:r>
            <a:rPr lang="zh-TW" altLang="en-US" sz="1000" kern="1200" dirty="0" smtClean="0"/>
            <a:t>，試著選定電影中的兩位角色發聲，接著由同學獨立完成學習單</a:t>
          </a:r>
          <a:endParaRPr lang="zh-TW" altLang="en-US" sz="1000" kern="1200" dirty="0"/>
        </a:p>
      </dsp:txBody>
      <dsp:txXfrm>
        <a:off x="596670" y="4356392"/>
        <a:ext cx="1537580" cy="768790"/>
      </dsp:txXfrm>
    </dsp:sp>
    <dsp:sp modelId="{23E07B5C-C01B-44DC-AE40-8E7797B9BCDC}">
      <dsp:nvSpPr>
        <dsp:cNvPr id="0" name=""/>
        <dsp:cNvSpPr/>
      </dsp:nvSpPr>
      <dsp:spPr>
        <a:xfrm>
          <a:off x="1006773" y="5463466"/>
          <a:ext cx="1537580" cy="76879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讓學生以</a:t>
          </a:r>
          <a:r>
            <a:rPr lang="en-US" sz="1000" kern="1200" dirty="0" smtClean="0">
              <a:hlinkClick xmlns:r="http://schemas.openxmlformats.org/officeDocument/2006/relationships" r:id="rId2" action="ppaction://hlinkfile"/>
            </a:rPr>
            <a:t>complete the paragraphs</a:t>
          </a:r>
          <a:r>
            <a:rPr lang="en-US" altLang="zh-TW" sz="1000" kern="1200" dirty="0" smtClean="0"/>
            <a:t>”</a:t>
          </a:r>
          <a:r>
            <a:rPr lang="zh-TW" altLang="en-US" sz="1000" kern="1200" dirty="0" smtClean="0"/>
            <a:t>完成段落，快速檢核學習成果</a:t>
          </a:r>
          <a:endParaRPr lang="zh-TW" altLang="en-US" sz="1000" kern="1200" dirty="0"/>
        </a:p>
      </dsp:txBody>
      <dsp:txXfrm>
        <a:off x="1006773" y="5463466"/>
        <a:ext cx="1537580" cy="76879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0E72D7-5243-4E42-9971-0C2AEAE455A2}">
      <dsp:nvSpPr>
        <dsp:cNvPr id="0" name=""/>
        <dsp:cNvSpPr/>
      </dsp:nvSpPr>
      <dsp:spPr>
        <a:xfrm>
          <a:off x="617219" y="0"/>
          <a:ext cx="6995160" cy="452596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8D7966-5ACA-45B8-AE52-E3861E3E4525}">
      <dsp:nvSpPr>
        <dsp:cNvPr id="0" name=""/>
        <dsp:cNvSpPr/>
      </dsp:nvSpPr>
      <dsp:spPr>
        <a:xfrm>
          <a:off x="4118" y="1357788"/>
          <a:ext cx="1981051" cy="181038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hlinkClick xmlns:r="http://schemas.openxmlformats.org/officeDocument/2006/relationships" r:id="rId1" action="ppaction://hlinkfile"/>
            </a:rPr>
            <a:t>文法</a:t>
          </a:r>
          <a:r>
            <a:rPr lang="en-US" altLang="zh-TW" sz="2200" kern="1200" dirty="0" smtClean="0">
              <a:hlinkClick xmlns:r="http://schemas.openxmlformats.org/officeDocument/2006/relationships" r:id="rId1" action="ppaction://hlinkfile"/>
            </a:rPr>
            <a:t>:</a:t>
          </a:r>
          <a:r>
            <a:rPr lang="zh-TW" altLang="en-US" sz="2200" kern="1200" dirty="0" smtClean="0">
              <a:hlinkClick xmlns:r="http://schemas.openxmlformats.org/officeDocument/2006/relationships" r:id="rId1" action="ppaction://hlinkfile"/>
            </a:rPr>
            <a:t>學習單快速檢核</a:t>
          </a:r>
          <a:endParaRPr lang="zh-TW" altLang="en-US" sz="2200" kern="1200" dirty="0"/>
        </a:p>
      </dsp:txBody>
      <dsp:txXfrm>
        <a:off x="4118" y="1357788"/>
        <a:ext cx="1981051" cy="1810385"/>
      </dsp:txXfrm>
    </dsp:sp>
    <dsp:sp modelId="{6DD4D693-7F71-4BB9-83D8-1FE31E4F82E9}">
      <dsp:nvSpPr>
        <dsp:cNvPr id="0" name=""/>
        <dsp:cNvSpPr/>
      </dsp:nvSpPr>
      <dsp:spPr>
        <a:xfrm>
          <a:off x="2084222" y="1357788"/>
          <a:ext cx="1981051" cy="1810385"/>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hlinkClick xmlns:r="http://schemas.openxmlformats.org/officeDocument/2006/relationships" r:id="rId2" action="ppaction://hlinkfile"/>
            </a:rPr>
            <a:t>單字</a:t>
          </a:r>
          <a:r>
            <a:rPr lang="en-US" altLang="zh-TW" sz="2200" kern="1200" dirty="0" smtClean="0">
              <a:hlinkClick xmlns:r="http://schemas.openxmlformats.org/officeDocument/2006/relationships" r:id="rId2" action="ppaction://hlinkfile"/>
            </a:rPr>
            <a:t>:</a:t>
          </a:r>
          <a:r>
            <a:rPr lang="zh-TW" altLang="en-US" sz="2200" kern="1200" dirty="0" smtClean="0">
              <a:hlinkClick xmlns:r="http://schemas.openxmlformats.org/officeDocument/2006/relationships" r:id="rId2" action="ppaction://hlinkfile"/>
            </a:rPr>
            <a:t>紙筆測驗</a:t>
          </a:r>
          <a:r>
            <a:rPr lang="en-US" altLang="zh-TW" sz="2200" kern="1200" dirty="0" smtClean="0"/>
            <a:t>(</a:t>
          </a:r>
          <a:r>
            <a:rPr lang="zh-TW" altLang="en-US" sz="2200" kern="1200" dirty="0" smtClean="0"/>
            <a:t>默寫全班共同創作句子</a:t>
          </a:r>
          <a:r>
            <a:rPr lang="en-US" altLang="zh-TW" sz="2200" kern="1200" dirty="0" smtClean="0"/>
            <a:t>)</a:t>
          </a:r>
          <a:endParaRPr lang="zh-TW" altLang="en-US" sz="2200" kern="1200" dirty="0"/>
        </a:p>
      </dsp:txBody>
      <dsp:txXfrm>
        <a:off x="2084222" y="1357788"/>
        <a:ext cx="1981051" cy="1810385"/>
      </dsp:txXfrm>
    </dsp:sp>
    <dsp:sp modelId="{11512807-50B9-4EF7-AB79-4DDE2ED920E2}">
      <dsp:nvSpPr>
        <dsp:cNvPr id="0" name=""/>
        <dsp:cNvSpPr/>
      </dsp:nvSpPr>
      <dsp:spPr>
        <a:xfrm>
          <a:off x="4164326" y="1357788"/>
          <a:ext cx="1981051" cy="1810385"/>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t>寫作能力</a:t>
          </a:r>
          <a:r>
            <a:rPr lang="en-US" altLang="zh-TW" sz="2200" kern="1200" dirty="0" smtClean="0"/>
            <a:t>:</a:t>
          </a:r>
          <a:br>
            <a:rPr lang="en-US" altLang="zh-TW" sz="2200" kern="1200" dirty="0" smtClean="0"/>
          </a:br>
          <a:r>
            <a:rPr lang="en-US" altLang="zh-TW" sz="2200" kern="1200" dirty="0" smtClean="0"/>
            <a:t>1.</a:t>
          </a:r>
          <a:r>
            <a:rPr lang="zh-TW" altLang="en-US" sz="2200" kern="1200" dirty="0" smtClean="0">
              <a:hlinkClick xmlns:r="http://schemas.openxmlformats.org/officeDocument/2006/relationships" r:id="rId3" action="ppaction://hlinkfile"/>
            </a:rPr>
            <a:t>寫作指引</a:t>
          </a:r>
          <a:endParaRPr lang="en-US" altLang="zh-TW" sz="2200" kern="1200" dirty="0" smtClean="0"/>
        </a:p>
        <a:p>
          <a:pPr lvl="0" algn="ctr" defTabSz="977900">
            <a:lnSpc>
              <a:spcPct val="90000"/>
            </a:lnSpc>
            <a:spcBef>
              <a:spcPct val="0"/>
            </a:spcBef>
            <a:spcAft>
              <a:spcPct val="35000"/>
            </a:spcAft>
          </a:pPr>
          <a:r>
            <a:rPr lang="en-US" altLang="zh-TW" sz="2200" kern="1200" dirty="0" smtClean="0"/>
            <a:t>2.</a:t>
          </a:r>
          <a:r>
            <a:rPr lang="zh-TW" altLang="en-US" sz="2200" kern="1200" dirty="0" smtClean="0">
              <a:hlinkClick xmlns:r="http://schemas.openxmlformats.org/officeDocument/2006/relationships" r:id="rId4" action="ppaction://hlinkfile"/>
            </a:rPr>
            <a:t>給○○的一封信</a:t>
          </a:r>
          <a:endParaRPr lang="zh-TW" altLang="en-US" sz="2200" kern="1200" dirty="0"/>
        </a:p>
      </dsp:txBody>
      <dsp:txXfrm>
        <a:off x="4164326" y="1357788"/>
        <a:ext cx="1981051" cy="1810385"/>
      </dsp:txXfrm>
    </dsp:sp>
    <dsp:sp modelId="{A59101DF-8CB0-407D-9FAD-31DC84D15132}">
      <dsp:nvSpPr>
        <dsp:cNvPr id="0" name=""/>
        <dsp:cNvSpPr/>
      </dsp:nvSpPr>
      <dsp:spPr>
        <a:xfrm>
          <a:off x="6244430" y="1357788"/>
          <a:ext cx="1981051" cy="181038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hlinkClick xmlns:r="http://schemas.openxmlformats.org/officeDocument/2006/relationships" r:id="rId5" action="ppaction://hlinkfile"/>
            </a:rPr>
            <a:t>學習檔案</a:t>
          </a:r>
          <a:endParaRPr lang="en-US" altLang="zh-TW" sz="2200" kern="1200" dirty="0" smtClean="0"/>
        </a:p>
        <a:p>
          <a:pPr lvl="0" algn="ctr" defTabSz="977900">
            <a:lnSpc>
              <a:spcPct val="90000"/>
            </a:lnSpc>
            <a:spcBef>
              <a:spcPct val="0"/>
            </a:spcBef>
            <a:spcAft>
              <a:spcPct val="35000"/>
            </a:spcAft>
          </a:pPr>
          <a:r>
            <a:rPr lang="zh-TW" altLang="en-US" sz="2200" kern="1200" dirty="0" smtClean="0">
              <a:hlinkClick xmlns:r="http://schemas.openxmlformats.org/officeDocument/2006/relationships" r:id="rId6" action="ppaction://hlinkfile"/>
            </a:rPr>
            <a:t>學生自評</a:t>
          </a:r>
          <a:endParaRPr lang="zh-TW" altLang="en-US" sz="2200" kern="1200" dirty="0"/>
        </a:p>
      </dsp:txBody>
      <dsp:txXfrm>
        <a:off x="6244430" y="1357788"/>
        <a:ext cx="1981051" cy="181038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70512A-7228-4940-9949-EB154B86B620}">
      <dsp:nvSpPr>
        <dsp:cNvPr id="0" name=""/>
        <dsp:cNvSpPr/>
      </dsp:nvSpPr>
      <dsp:spPr>
        <a:xfrm>
          <a:off x="143471" y="5170958"/>
          <a:ext cx="219986" cy="674328"/>
        </a:xfrm>
        <a:custGeom>
          <a:avLst/>
          <a:gdLst/>
          <a:ahLst/>
          <a:cxnLst/>
          <a:rect l="0" t="0" r="0" b="0"/>
          <a:pathLst>
            <a:path>
              <a:moveTo>
                <a:pt x="0" y="0"/>
              </a:moveTo>
              <a:lnTo>
                <a:pt x="0" y="674328"/>
              </a:lnTo>
              <a:lnTo>
                <a:pt x="219986" y="6743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1A3DF-1BD7-47DF-AA1B-52544B72C43F}">
      <dsp:nvSpPr>
        <dsp:cNvPr id="0" name=""/>
        <dsp:cNvSpPr/>
      </dsp:nvSpPr>
      <dsp:spPr>
        <a:xfrm>
          <a:off x="671635" y="4166675"/>
          <a:ext cx="91440" cy="286927"/>
        </a:xfrm>
        <a:custGeom>
          <a:avLst/>
          <a:gdLst/>
          <a:ahLst/>
          <a:cxnLst/>
          <a:rect l="0" t="0" r="0" b="0"/>
          <a:pathLst>
            <a:path>
              <a:moveTo>
                <a:pt x="50499" y="0"/>
              </a:moveTo>
              <a:lnTo>
                <a:pt x="50499" y="136283"/>
              </a:lnTo>
              <a:lnTo>
                <a:pt x="45720" y="136283"/>
              </a:lnTo>
              <a:lnTo>
                <a:pt x="45720" y="28692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6B739-6408-4189-9E4F-5C26C93C17C4}">
      <dsp:nvSpPr>
        <dsp:cNvPr id="0" name=""/>
        <dsp:cNvSpPr/>
      </dsp:nvSpPr>
      <dsp:spPr>
        <a:xfrm>
          <a:off x="676414" y="3148031"/>
          <a:ext cx="91440" cy="301289"/>
        </a:xfrm>
        <a:custGeom>
          <a:avLst/>
          <a:gdLst/>
          <a:ahLst/>
          <a:cxnLst/>
          <a:rect l="0" t="0" r="0" b="0"/>
          <a:pathLst>
            <a:path>
              <a:moveTo>
                <a:pt x="45720" y="0"/>
              </a:moveTo>
              <a:lnTo>
                <a:pt x="45720" y="3012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12D90-FF46-4439-8BC8-619BA6097909}">
      <dsp:nvSpPr>
        <dsp:cNvPr id="0" name=""/>
        <dsp:cNvSpPr/>
      </dsp:nvSpPr>
      <dsp:spPr>
        <a:xfrm>
          <a:off x="676414" y="2129387"/>
          <a:ext cx="91440" cy="301289"/>
        </a:xfrm>
        <a:custGeom>
          <a:avLst/>
          <a:gdLst/>
          <a:ahLst/>
          <a:cxnLst/>
          <a:rect l="0" t="0" r="0" b="0"/>
          <a:pathLst>
            <a:path>
              <a:moveTo>
                <a:pt x="45720" y="0"/>
              </a:moveTo>
              <a:lnTo>
                <a:pt x="45720" y="3012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16944-5E53-4F05-8142-304C1C05B8F9}">
      <dsp:nvSpPr>
        <dsp:cNvPr id="0" name=""/>
        <dsp:cNvSpPr/>
      </dsp:nvSpPr>
      <dsp:spPr>
        <a:xfrm>
          <a:off x="722134" y="717355"/>
          <a:ext cx="2659522" cy="694676"/>
        </a:xfrm>
        <a:custGeom>
          <a:avLst/>
          <a:gdLst/>
          <a:ahLst/>
          <a:cxnLst/>
          <a:rect l="0" t="0" r="0" b="0"/>
          <a:pathLst>
            <a:path>
              <a:moveTo>
                <a:pt x="2659522" y="0"/>
              </a:moveTo>
              <a:lnTo>
                <a:pt x="2659522" y="544032"/>
              </a:lnTo>
              <a:lnTo>
                <a:pt x="0" y="544032"/>
              </a:lnTo>
              <a:lnTo>
                <a:pt x="0" y="6946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652DA-AF20-415C-BA17-8E28C628760B}">
      <dsp:nvSpPr>
        <dsp:cNvPr id="0" name=""/>
        <dsp:cNvSpPr/>
      </dsp:nvSpPr>
      <dsp:spPr>
        <a:xfrm>
          <a:off x="1884250" y="2129387"/>
          <a:ext cx="215206" cy="1678611"/>
        </a:xfrm>
        <a:custGeom>
          <a:avLst/>
          <a:gdLst/>
          <a:ahLst/>
          <a:cxnLst/>
          <a:rect l="0" t="0" r="0" b="0"/>
          <a:pathLst>
            <a:path>
              <a:moveTo>
                <a:pt x="0" y="0"/>
              </a:moveTo>
              <a:lnTo>
                <a:pt x="0" y="1678611"/>
              </a:lnTo>
              <a:lnTo>
                <a:pt x="215206" y="1678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FCA04-6401-4337-BF27-28A594EFFABF}">
      <dsp:nvSpPr>
        <dsp:cNvPr id="0" name=""/>
        <dsp:cNvSpPr/>
      </dsp:nvSpPr>
      <dsp:spPr>
        <a:xfrm>
          <a:off x="1884250" y="2129387"/>
          <a:ext cx="215206" cy="659966"/>
        </a:xfrm>
        <a:custGeom>
          <a:avLst/>
          <a:gdLst/>
          <a:ahLst/>
          <a:cxnLst/>
          <a:rect l="0" t="0" r="0" b="0"/>
          <a:pathLst>
            <a:path>
              <a:moveTo>
                <a:pt x="0" y="0"/>
              </a:moveTo>
              <a:lnTo>
                <a:pt x="0" y="659966"/>
              </a:lnTo>
              <a:lnTo>
                <a:pt x="215206" y="65996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ED1F4-83D1-462E-94BC-68A3D58B5E19}">
      <dsp:nvSpPr>
        <dsp:cNvPr id="0" name=""/>
        <dsp:cNvSpPr/>
      </dsp:nvSpPr>
      <dsp:spPr>
        <a:xfrm>
          <a:off x="2458134" y="717355"/>
          <a:ext cx="923523" cy="694676"/>
        </a:xfrm>
        <a:custGeom>
          <a:avLst/>
          <a:gdLst/>
          <a:ahLst/>
          <a:cxnLst/>
          <a:rect l="0" t="0" r="0" b="0"/>
          <a:pathLst>
            <a:path>
              <a:moveTo>
                <a:pt x="923523" y="0"/>
              </a:moveTo>
              <a:lnTo>
                <a:pt x="923523" y="544032"/>
              </a:lnTo>
              <a:lnTo>
                <a:pt x="0" y="544032"/>
              </a:lnTo>
              <a:lnTo>
                <a:pt x="0" y="6946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4B748C-F73E-4A32-BAC0-6DAEBB6DDA59}">
      <dsp:nvSpPr>
        <dsp:cNvPr id="0" name=""/>
        <dsp:cNvSpPr/>
      </dsp:nvSpPr>
      <dsp:spPr>
        <a:xfrm>
          <a:off x="4498679" y="5177034"/>
          <a:ext cx="204776" cy="668252"/>
        </a:xfrm>
        <a:custGeom>
          <a:avLst/>
          <a:gdLst/>
          <a:ahLst/>
          <a:cxnLst/>
          <a:rect l="0" t="0" r="0" b="0"/>
          <a:pathLst>
            <a:path>
              <a:moveTo>
                <a:pt x="0" y="0"/>
              </a:moveTo>
              <a:lnTo>
                <a:pt x="0" y="668252"/>
              </a:lnTo>
              <a:lnTo>
                <a:pt x="204776" y="66825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5412E-B1E6-49B2-BBA8-1F100B2CBCDC}">
      <dsp:nvSpPr>
        <dsp:cNvPr id="0" name=""/>
        <dsp:cNvSpPr/>
      </dsp:nvSpPr>
      <dsp:spPr>
        <a:xfrm>
          <a:off x="5016413" y="4166675"/>
          <a:ext cx="91440" cy="293003"/>
        </a:xfrm>
        <a:custGeom>
          <a:avLst/>
          <a:gdLst/>
          <a:ahLst/>
          <a:cxnLst/>
          <a:rect l="0" t="0" r="0" b="0"/>
          <a:pathLst>
            <a:path>
              <a:moveTo>
                <a:pt x="45720" y="0"/>
              </a:moveTo>
              <a:lnTo>
                <a:pt x="45720" y="142359"/>
              </a:lnTo>
              <a:lnTo>
                <a:pt x="56150" y="142359"/>
              </a:lnTo>
              <a:lnTo>
                <a:pt x="56150" y="29300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B5DC0-DC04-437B-91D3-CF1BB2CFFA4E}">
      <dsp:nvSpPr>
        <dsp:cNvPr id="0" name=""/>
        <dsp:cNvSpPr/>
      </dsp:nvSpPr>
      <dsp:spPr>
        <a:xfrm>
          <a:off x="5016413" y="3180857"/>
          <a:ext cx="91440" cy="268462"/>
        </a:xfrm>
        <a:custGeom>
          <a:avLst/>
          <a:gdLst/>
          <a:ahLst/>
          <a:cxnLst/>
          <a:rect l="0" t="0" r="0" b="0"/>
          <a:pathLst>
            <a:path>
              <a:moveTo>
                <a:pt x="128172" y="0"/>
              </a:moveTo>
              <a:lnTo>
                <a:pt x="128172" y="117818"/>
              </a:lnTo>
              <a:lnTo>
                <a:pt x="45720" y="117818"/>
              </a:lnTo>
              <a:lnTo>
                <a:pt x="45720" y="2684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E4C986-C339-42F7-91C8-C7C1909A297C}">
      <dsp:nvSpPr>
        <dsp:cNvPr id="0" name=""/>
        <dsp:cNvSpPr/>
      </dsp:nvSpPr>
      <dsp:spPr>
        <a:xfrm>
          <a:off x="4194133" y="2129387"/>
          <a:ext cx="233097" cy="692792"/>
        </a:xfrm>
        <a:custGeom>
          <a:avLst/>
          <a:gdLst/>
          <a:ahLst/>
          <a:cxnLst/>
          <a:rect l="0" t="0" r="0" b="0"/>
          <a:pathLst>
            <a:path>
              <a:moveTo>
                <a:pt x="0" y="0"/>
              </a:moveTo>
              <a:lnTo>
                <a:pt x="0" y="692792"/>
              </a:lnTo>
              <a:lnTo>
                <a:pt x="233097" y="69279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6E73CF-D507-4426-B6E4-993E66D2DE04}">
      <dsp:nvSpPr>
        <dsp:cNvPr id="0" name=""/>
        <dsp:cNvSpPr/>
      </dsp:nvSpPr>
      <dsp:spPr>
        <a:xfrm>
          <a:off x="3381657" y="717355"/>
          <a:ext cx="812476" cy="694676"/>
        </a:xfrm>
        <a:custGeom>
          <a:avLst/>
          <a:gdLst/>
          <a:ahLst/>
          <a:cxnLst/>
          <a:rect l="0" t="0" r="0" b="0"/>
          <a:pathLst>
            <a:path>
              <a:moveTo>
                <a:pt x="0" y="0"/>
              </a:moveTo>
              <a:lnTo>
                <a:pt x="0" y="544032"/>
              </a:lnTo>
              <a:lnTo>
                <a:pt x="812476" y="544032"/>
              </a:lnTo>
              <a:lnTo>
                <a:pt x="812476" y="6946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995B2-DAB3-4887-9996-E88C9751B5E4}">
      <dsp:nvSpPr>
        <dsp:cNvPr id="0" name=""/>
        <dsp:cNvSpPr/>
      </dsp:nvSpPr>
      <dsp:spPr>
        <a:xfrm>
          <a:off x="5802989" y="2114128"/>
          <a:ext cx="107058" cy="704033"/>
        </a:xfrm>
        <a:custGeom>
          <a:avLst/>
          <a:gdLst/>
          <a:ahLst/>
          <a:cxnLst/>
          <a:rect l="0" t="0" r="0" b="0"/>
          <a:pathLst>
            <a:path>
              <a:moveTo>
                <a:pt x="107058" y="0"/>
              </a:moveTo>
              <a:lnTo>
                <a:pt x="107058" y="704033"/>
              </a:lnTo>
              <a:lnTo>
                <a:pt x="0" y="7040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9EB53-3CDA-4C77-9F0D-4DEFE534AA21}">
      <dsp:nvSpPr>
        <dsp:cNvPr id="0" name=""/>
        <dsp:cNvSpPr/>
      </dsp:nvSpPr>
      <dsp:spPr>
        <a:xfrm>
          <a:off x="3381657" y="717355"/>
          <a:ext cx="2528389" cy="679418"/>
        </a:xfrm>
        <a:custGeom>
          <a:avLst/>
          <a:gdLst/>
          <a:ahLst/>
          <a:cxnLst/>
          <a:rect l="0" t="0" r="0" b="0"/>
          <a:pathLst>
            <a:path>
              <a:moveTo>
                <a:pt x="0" y="0"/>
              </a:moveTo>
              <a:lnTo>
                <a:pt x="0" y="528774"/>
              </a:lnTo>
              <a:lnTo>
                <a:pt x="2528389" y="528774"/>
              </a:lnTo>
              <a:lnTo>
                <a:pt x="2528389" y="6794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4FFD0-10C7-439B-9D5C-67976EAB6230}">
      <dsp:nvSpPr>
        <dsp:cNvPr id="0" name=""/>
        <dsp:cNvSpPr/>
      </dsp:nvSpPr>
      <dsp:spPr>
        <a:xfrm>
          <a:off x="2664302" y="0"/>
          <a:ext cx="1434710" cy="71735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Book 5 Lesson 4 (Kang </a:t>
          </a:r>
          <a:r>
            <a:rPr lang="en-US" sz="900" kern="1200" dirty="0" err="1" smtClean="0"/>
            <a:t>Hsuan</a:t>
          </a:r>
          <a:r>
            <a:rPr lang="en-US" sz="900" kern="1200" dirty="0" smtClean="0"/>
            <a:t> Publishing)</a:t>
          </a:r>
          <a:endParaRPr lang="zh-TW" altLang="en-US" sz="900" kern="1200" dirty="0"/>
        </a:p>
      </dsp:txBody>
      <dsp:txXfrm>
        <a:off x="2664302" y="0"/>
        <a:ext cx="1434710" cy="717355"/>
      </dsp:txXfrm>
    </dsp:sp>
    <dsp:sp modelId="{901866E7-7A7B-4397-A520-0E4F5E83696D}">
      <dsp:nvSpPr>
        <dsp:cNvPr id="0" name=""/>
        <dsp:cNvSpPr/>
      </dsp:nvSpPr>
      <dsp:spPr>
        <a:xfrm>
          <a:off x="5192692" y="1396773"/>
          <a:ext cx="1434710" cy="71735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Dialogue : Mrs. Chen Has Wanted To Visit London</a:t>
          </a:r>
          <a:endParaRPr lang="zh-TW" sz="900" kern="1200" dirty="0"/>
        </a:p>
      </dsp:txBody>
      <dsp:txXfrm>
        <a:off x="5192692" y="1396773"/>
        <a:ext cx="1434710" cy="717355"/>
      </dsp:txXfrm>
    </dsp:sp>
    <dsp:sp modelId="{A76569D2-F025-4D9B-8C61-C059B57DC709}">
      <dsp:nvSpPr>
        <dsp:cNvPr id="0" name=""/>
        <dsp:cNvSpPr/>
      </dsp:nvSpPr>
      <dsp:spPr>
        <a:xfrm flipH="1">
          <a:off x="4648190" y="2459485"/>
          <a:ext cx="1154798" cy="71735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zh-TW" altLang="en-US" sz="900" kern="1200" dirty="0"/>
        </a:p>
      </dsp:txBody>
      <dsp:txXfrm flipH="1">
        <a:off x="4648190" y="2459485"/>
        <a:ext cx="1154798" cy="717355"/>
      </dsp:txXfrm>
    </dsp:sp>
    <dsp:sp modelId="{87B5FA5E-D4CB-4850-8BE1-C1B557B90FFF}">
      <dsp:nvSpPr>
        <dsp:cNvPr id="0" name=""/>
        <dsp:cNvSpPr/>
      </dsp:nvSpPr>
      <dsp:spPr>
        <a:xfrm>
          <a:off x="3476778" y="1412031"/>
          <a:ext cx="1434710" cy="71735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Reading: A Serious Problem—Missing Teenagers</a:t>
          </a:r>
          <a:endParaRPr lang="zh-TW" altLang="en-US" sz="900" kern="1200" dirty="0"/>
        </a:p>
      </dsp:txBody>
      <dsp:txXfrm>
        <a:off x="3476778" y="1412031"/>
        <a:ext cx="1434710" cy="717355"/>
      </dsp:txXfrm>
    </dsp:sp>
    <dsp:sp modelId="{D52DA94A-337F-404F-B2B1-D9374EC2232A}">
      <dsp:nvSpPr>
        <dsp:cNvPr id="0" name=""/>
        <dsp:cNvSpPr/>
      </dsp:nvSpPr>
      <dsp:spPr>
        <a:xfrm>
          <a:off x="4427231" y="2463502"/>
          <a:ext cx="1434710" cy="71735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altLang="zh-TW" sz="900" kern="1200" dirty="0" smtClean="0"/>
            <a:t>Brainstorming</a:t>
          </a:r>
          <a:br>
            <a:rPr lang="en-US" altLang="zh-TW" sz="900" kern="1200" dirty="0" smtClean="0"/>
          </a:br>
          <a:r>
            <a:rPr lang="zh-TW" altLang="en-US" sz="900" kern="1200" dirty="0" smtClean="0"/>
            <a:t>小組討論</a:t>
          </a:r>
          <a:r>
            <a:rPr lang="en-US" altLang="zh-TW" sz="900" kern="1200" dirty="0" smtClean="0"/>
            <a:t>:</a:t>
          </a:r>
          <a:r>
            <a:rPr lang="zh-TW" altLang="en-US" sz="900" kern="1200" dirty="0" smtClean="0"/>
            <a:t>逃家</a:t>
          </a:r>
          <a:endParaRPr lang="en-US" altLang="zh-TW" sz="900" kern="1200" dirty="0" smtClean="0"/>
        </a:p>
      </dsp:txBody>
      <dsp:txXfrm>
        <a:off x="4427231" y="2463502"/>
        <a:ext cx="1434710" cy="717355"/>
      </dsp:txXfrm>
    </dsp:sp>
    <dsp:sp modelId="{239A776D-DF10-45F3-9830-F735E736B990}">
      <dsp:nvSpPr>
        <dsp:cNvPr id="0" name=""/>
        <dsp:cNvSpPr/>
      </dsp:nvSpPr>
      <dsp:spPr>
        <a:xfrm>
          <a:off x="4344778" y="3449320"/>
          <a:ext cx="1434710" cy="71735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依據</a:t>
          </a:r>
          <a:r>
            <a:rPr lang="en-US" altLang="zh-TW" sz="900" kern="1200" dirty="0" smtClean="0"/>
            <a:t>”</a:t>
          </a:r>
          <a:r>
            <a:rPr lang="zh-TW" altLang="en-US" sz="900" kern="1200" dirty="0" smtClean="0"/>
            <a:t>寫作指引</a:t>
          </a:r>
          <a:r>
            <a:rPr lang="en-US" altLang="zh-TW" sz="900" kern="1200" dirty="0" smtClean="0"/>
            <a:t>”</a:t>
          </a:r>
          <a:r>
            <a:rPr lang="zh-TW" altLang="en-US" sz="900" kern="1200" dirty="0" smtClean="0"/>
            <a:t>選擇自己要完成的任務</a:t>
          </a:r>
          <a:endParaRPr lang="zh-TW" altLang="en-US" sz="900" kern="1200" dirty="0"/>
        </a:p>
      </dsp:txBody>
      <dsp:txXfrm>
        <a:off x="4344778" y="3449320"/>
        <a:ext cx="1434710" cy="717355"/>
      </dsp:txXfrm>
    </dsp:sp>
    <dsp:sp modelId="{9E48BF20-EDEC-4FFC-BFAE-222375073A70}">
      <dsp:nvSpPr>
        <dsp:cNvPr id="0" name=""/>
        <dsp:cNvSpPr/>
      </dsp:nvSpPr>
      <dsp:spPr>
        <a:xfrm>
          <a:off x="4355208" y="4459679"/>
          <a:ext cx="1434710" cy="71735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學生先列出寫作點子，並利用同儕互助，架構撰寫方項</a:t>
          </a:r>
          <a:endParaRPr lang="zh-TW" altLang="en-US" sz="900" kern="1200" dirty="0"/>
        </a:p>
      </dsp:txBody>
      <dsp:txXfrm>
        <a:off x="4355208" y="4459679"/>
        <a:ext cx="1434710" cy="717355"/>
      </dsp:txXfrm>
    </dsp:sp>
    <dsp:sp modelId="{05B20479-3984-45AA-8823-B3247C6141B5}">
      <dsp:nvSpPr>
        <dsp:cNvPr id="0" name=""/>
        <dsp:cNvSpPr/>
      </dsp:nvSpPr>
      <dsp:spPr>
        <a:xfrm>
          <a:off x="4703456" y="5486609"/>
          <a:ext cx="1434710" cy="71735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老師先提供寫作評量規準，做為學生寫作之參據</a:t>
          </a:r>
          <a:endParaRPr lang="zh-TW" altLang="en-US" sz="900" kern="1200" dirty="0"/>
        </a:p>
      </dsp:txBody>
      <dsp:txXfrm>
        <a:off x="4703456" y="5486609"/>
        <a:ext cx="1434710" cy="717355"/>
      </dsp:txXfrm>
    </dsp:sp>
    <dsp:sp modelId="{113B0939-1CDC-48FA-9F63-1EA04BCA2A32}">
      <dsp:nvSpPr>
        <dsp:cNvPr id="0" name=""/>
        <dsp:cNvSpPr/>
      </dsp:nvSpPr>
      <dsp:spPr>
        <a:xfrm>
          <a:off x="1740779" y="1412031"/>
          <a:ext cx="1434710" cy="71735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altLang="zh-TW" sz="900" kern="1200" dirty="0" smtClean="0"/>
            <a:t>Vocabulary</a:t>
          </a:r>
          <a:endParaRPr lang="zh-TW" altLang="en-US" sz="900" kern="1200" dirty="0"/>
        </a:p>
      </dsp:txBody>
      <dsp:txXfrm>
        <a:off x="1740779" y="1412031"/>
        <a:ext cx="1434710" cy="717355"/>
      </dsp:txXfrm>
    </dsp:sp>
    <dsp:sp modelId="{342670F5-0307-4344-B502-26E3B10DD3C2}">
      <dsp:nvSpPr>
        <dsp:cNvPr id="0" name=""/>
        <dsp:cNvSpPr/>
      </dsp:nvSpPr>
      <dsp:spPr>
        <a:xfrm>
          <a:off x="2099456" y="2430676"/>
          <a:ext cx="1434710" cy="71735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利用</a:t>
          </a:r>
          <a:r>
            <a:rPr lang="en-US" altLang="zh-TW" sz="900" kern="1200" dirty="0" smtClean="0"/>
            <a:t>”vocabulary wizard” </a:t>
          </a:r>
          <a:r>
            <a:rPr lang="zh-TW" altLang="en-US" sz="900" kern="1200" dirty="0" smtClean="0"/>
            <a:t>學習單，分組利用本課單字造句</a:t>
          </a:r>
          <a:endParaRPr lang="zh-TW" altLang="en-US" sz="900" kern="1200" dirty="0"/>
        </a:p>
      </dsp:txBody>
      <dsp:txXfrm>
        <a:off x="2099456" y="2430676"/>
        <a:ext cx="1434710" cy="717355"/>
      </dsp:txXfrm>
    </dsp:sp>
    <dsp:sp modelId="{8E2642E9-8D4C-4E55-AA27-ECAAA697D575}">
      <dsp:nvSpPr>
        <dsp:cNvPr id="0" name=""/>
        <dsp:cNvSpPr/>
      </dsp:nvSpPr>
      <dsp:spPr>
        <a:xfrm>
          <a:off x="2099456" y="3449320"/>
          <a:ext cx="1434710" cy="71735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各組創造的句子，經老師訂正後，即為評量單字學習成果的工具</a:t>
          </a:r>
          <a:r>
            <a:rPr lang="en-US" altLang="zh-TW" sz="900" kern="1200" dirty="0" smtClean="0"/>
            <a:t>—</a:t>
          </a:r>
          <a:r>
            <a:rPr lang="zh-TW" altLang="en-US" sz="900" kern="1200" dirty="0" smtClean="0"/>
            <a:t>試題</a:t>
          </a:r>
          <a:endParaRPr lang="en-US" altLang="zh-TW" sz="900" kern="1200" dirty="0" smtClean="0"/>
        </a:p>
      </dsp:txBody>
      <dsp:txXfrm>
        <a:off x="2099456" y="3449320"/>
        <a:ext cx="1434710" cy="717355"/>
      </dsp:txXfrm>
    </dsp:sp>
    <dsp:sp modelId="{4BB1A64E-F392-4F00-A55B-086DAA63812A}">
      <dsp:nvSpPr>
        <dsp:cNvPr id="0" name=""/>
        <dsp:cNvSpPr/>
      </dsp:nvSpPr>
      <dsp:spPr>
        <a:xfrm>
          <a:off x="4779" y="1412031"/>
          <a:ext cx="1434710" cy="71735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altLang="zh-TW" sz="900" kern="1200" dirty="0" smtClean="0"/>
            <a:t>Grammar</a:t>
          </a:r>
          <a:endParaRPr lang="zh-TW" altLang="en-US" sz="900" kern="1200" dirty="0"/>
        </a:p>
      </dsp:txBody>
      <dsp:txXfrm>
        <a:off x="4779" y="1412031"/>
        <a:ext cx="1434710" cy="717355"/>
      </dsp:txXfrm>
    </dsp:sp>
    <dsp:sp modelId="{BFAA5651-4BCD-42C7-8E09-4D0C03FCF079}">
      <dsp:nvSpPr>
        <dsp:cNvPr id="0" name=""/>
        <dsp:cNvSpPr/>
      </dsp:nvSpPr>
      <dsp:spPr>
        <a:xfrm>
          <a:off x="4779" y="2430676"/>
          <a:ext cx="1434710" cy="71735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altLang="zh-TW" sz="900" kern="1200" dirty="0" smtClean="0"/>
            <a:t>Present Perfect Tense(</a:t>
          </a:r>
          <a:r>
            <a:rPr lang="zh-TW" altLang="en-US" sz="900" kern="1200" dirty="0" smtClean="0"/>
            <a:t>現在完成式</a:t>
          </a:r>
          <a:r>
            <a:rPr lang="en-US" altLang="zh-TW" sz="900" kern="1200" dirty="0" smtClean="0"/>
            <a:t>)</a:t>
          </a:r>
          <a:endParaRPr lang="zh-TW" altLang="en-US" sz="900" kern="1200" dirty="0"/>
        </a:p>
      </dsp:txBody>
      <dsp:txXfrm>
        <a:off x="4779" y="2430676"/>
        <a:ext cx="1434710" cy="717355"/>
      </dsp:txXfrm>
    </dsp:sp>
    <dsp:sp modelId="{3A0D00D9-2657-4D5E-B2AE-C70997CA595A}">
      <dsp:nvSpPr>
        <dsp:cNvPr id="0" name=""/>
        <dsp:cNvSpPr/>
      </dsp:nvSpPr>
      <dsp:spPr>
        <a:xfrm>
          <a:off x="4779" y="3449320"/>
          <a:ext cx="1434710" cy="71735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以電影</a:t>
          </a:r>
          <a:r>
            <a:rPr lang="en-US" altLang="zh-TW" sz="900" kern="1200" dirty="0" smtClean="0"/>
            <a:t>”</a:t>
          </a:r>
          <a:r>
            <a:rPr lang="zh-TW" altLang="en-US" sz="900" kern="1200" dirty="0" smtClean="0"/>
            <a:t>海角七號</a:t>
          </a:r>
          <a:r>
            <a:rPr lang="en-US" altLang="zh-TW" sz="900" kern="1200" dirty="0" smtClean="0"/>
            <a:t>”</a:t>
          </a:r>
          <a:r>
            <a:rPr lang="zh-TW" altLang="en-US" sz="900" kern="1200" dirty="0" smtClean="0"/>
            <a:t>為背景，利用簡報，提供文法運用情境</a:t>
          </a:r>
          <a:endParaRPr lang="zh-TW" altLang="en-US" sz="900" kern="1200" dirty="0"/>
        </a:p>
      </dsp:txBody>
      <dsp:txXfrm>
        <a:off x="4779" y="3449320"/>
        <a:ext cx="1434710" cy="717355"/>
      </dsp:txXfrm>
    </dsp:sp>
    <dsp:sp modelId="{FCA4D6F1-8292-4D38-A498-F44E5C4C3AF6}">
      <dsp:nvSpPr>
        <dsp:cNvPr id="0" name=""/>
        <dsp:cNvSpPr/>
      </dsp:nvSpPr>
      <dsp:spPr>
        <a:xfrm>
          <a:off x="0" y="4453603"/>
          <a:ext cx="1434710" cy="71735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先分組以</a:t>
          </a:r>
          <a:r>
            <a:rPr lang="en-US" altLang="zh-TW" sz="900" kern="1200" dirty="0" smtClean="0">
              <a:hlinkClick xmlns:r="http://schemas.openxmlformats.org/officeDocument/2006/relationships" r:id="rId1" action="ppaction://hlinkfile"/>
            </a:rPr>
            <a:t>”Provoke your thoughts”</a:t>
          </a:r>
          <a:r>
            <a:rPr lang="zh-TW" altLang="en-US" sz="900" kern="1200" dirty="0" smtClean="0">
              <a:hlinkClick xmlns:r="http://schemas.openxmlformats.org/officeDocument/2006/relationships" r:id="rId1" action="ppaction://hlinkfile"/>
            </a:rPr>
            <a:t>學習單</a:t>
          </a:r>
          <a:r>
            <a:rPr lang="zh-TW" altLang="en-US" sz="900" kern="1200" dirty="0" smtClean="0"/>
            <a:t>，試著選定電影中的兩位角色發聲，接著由同學獨立完成學習單</a:t>
          </a:r>
          <a:endParaRPr lang="zh-TW" altLang="en-US" sz="900" kern="1200" dirty="0"/>
        </a:p>
      </dsp:txBody>
      <dsp:txXfrm>
        <a:off x="0" y="4453603"/>
        <a:ext cx="1434710" cy="717355"/>
      </dsp:txXfrm>
    </dsp:sp>
    <dsp:sp modelId="{23E07B5C-C01B-44DC-AE40-8E7797B9BCDC}">
      <dsp:nvSpPr>
        <dsp:cNvPr id="0" name=""/>
        <dsp:cNvSpPr/>
      </dsp:nvSpPr>
      <dsp:spPr>
        <a:xfrm>
          <a:off x="363457" y="5486609"/>
          <a:ext cx="1434710" cy="71735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讓學生以</a:t>
          </a:r>
          <a:r>
            <a:rPr lang="en-US" sz="900" kern="1200" dirty="0" smtClean="0">
              <a:hlinkClick xmlns:r="http://schemas.openxmlformats.org/officeDocument/2006/relationships" r:id="rId2" action="ppaction://hlinkfile"/>
            </a:rPr>
            <a:t>complete the paragraphs</a:t>
          </a:r>
          <a:r>
            <a:rPr lang="en-US" altLang="zh-TW" sz="900" kern="1200" dirty="0" smtClean="0"/>
            <a:t>”</a:t>
          </a:r>
          <a:r>
            <a:rPr lang="zh-TW" altLang="en-US" sz="900" kern="1200" dirty="0" smtClean="0"/>
            <a:t>完成段落，快速檢核學習成果</a:t>
          </a:r>
          <a:endParaRPr lang="zh-TW" altLang="en-US" sz="900" kern="1200" dirty="0"/>
        </a:p>
      </dsp:txBody>
      <dsp:txXfrm>
        <a:off x="363457" y="5486609"/>
        <a:ext cx="1434710" cy="71735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70512A-7228-4940-9949-EB154B86B620}">
      <dsp:nvSpPr>
        <dsp:cNvPr id="0" name=""/>
        <dsp:cNvSpPr/>
      </dsp:nvSpPr>
      <dsp:spPr>
        <a:xfrm>
          <a:off x="156069" y="5205041"/>
          <a:ext cx="239303" cy="733541"/>
        </a:xfrm>
        <a:custGeom>
          <a:avLst/>
          <a:gdLst/>
          <a:ahLst/>
          <a:cxnLst/>
          <a:rect l="0" t="0" r="0" b="0"/>
          <a:pathLst>
            <a:path>
              <a:moveTo>
                <a:pt x="0" y="0"/>
              </a:moveTo>
              <a:lnTo>
                <a:pt x="0" y="733541"/>
              </a:lnTo>
              <a:lnTo>
                <a:pt x="239303" y="73354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1A3DF-1BD7-47DF-AA1B-52544B72C43F}">
      <dsp:nvSpPr>
        <dsp:cNvPr id="0" name=""/>
        <dsp:cNvSpPr/>
      </dsp:nvSpPr>
      <dsp:spPr>
        <a:xfrm>
          <a:off x="734626" y="4112571"/>
          <a:ext cx="91440" cy="312123"/>
        </a:xfrm>
        <a:custGeom>
          <a:avLst/>
          <a:gdLst/>
          <a:ahLst/>
          <a:cxnLst/>
          <a:rect l="0" t="0" r="0" b="0"/>
          <a:pathLst>
            <a:path>
              <a:moveTo>
                <a:pt x="50919" y="0"/>
              </a:moveTo>
              <a:lnTo>
                <a:pt x="50919" y="148250"/>
              </a:lnTo>
              <a:lnTo>
                <a:pt x="45720" y="148250"/>
              </a:lnTo>
              <a:lnTo>
                <a:pt x="45720" y="3121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6B739-6408-4189-9E4F-5C26C93C17C4}">
      <dsp:nvSpPr>
        <dsp:cNvPr id="0" name=""/>
        <dsp:cNvSpPr/>
      </dsp:nvSpPr>
      <dsp:spPr>
        <a:xfrm>
          <a:off x="739826" y="3004479"/>
          <a:ext cx="91440" cy="327745"/>
        </a:xfrm>
        <a:custGeom>
          <a:avLst/>
          <a:gdLst/>
          <a:ahLst/>
          <a:cxnLst/>
          <a:rect l="0" t="0" r="0" b="0"/>
          <a:pathLst>
            <a:path>
              <a:moveTo>
                <a:pt x="45720" y="0"/>
              </a:moveTo>
              <a:lnTo>
                <a:pt x="45720" y="32774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12D90-FF46-4439-8BC8-619BA6097909}">
      <dsp:nvSpPr>
        <dsp:cNvPr id="0" name=""/>
        <dsp:cNvSpPr/>
      </dsp:nvSpPr>
      <dsp:spPr>
        <a:xfrm>
          <a:off x="739826" y="1896386"/>
          <a:ext cx="91440" cy="327745"/>
        </a:xfrm>
        <a:custGeom>
          <a:avLst/>
          <a:gdLst/>
          <a:ahLst/>
          <a:cxnLst/>
          <a:rect l="0" t="0" r="0" b="0"/>
          <a:pathLst>
            <a:path>
              <a:moveTo>
                <a:pt x="45720" y="0"/>
              </a:moveTo>
              <a:lnTo>
                <a:pt x="45720" y="3277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16944-5E53-4F05-8142-304C1C05B8F9}">
      <dsp:nvSpPr>
        <dsp:cNvPr id="0" name=""/>
        <dsp:cNvSpPr/>
      </dsp:nvSpPr>
      <dsp:spPr>
        <a:xfrm>
          <a:off x="785546" y="780346"/>
          <a:ext cx="2893057" cy="335693"/>
        </a:xfrm>
        <a:custGeom>
          <a:avLst/>
          <a:gdLst/>
          <a:ahLst/>
          <a:cxnLst/>
          <a:rect l="0" t="0" r="0" b="0"/>
          <a:pathLst>
            <a:path>
              <a:moveTo>
                <a:pt x="2893057" y="0"/>
              </a:moveTo>
              <a:lnTo>
                <a:pt x="2893057" y="171820"/>
              </a:lnTo>
              <a:lnTo>
                <a:pt x="0" y="171820"/>
              </a:lnTo>
              <a:lnTo>
                <a:pt x="0" y="33569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652DA-AF20-415C-BA17-8E28C628760B}">
      <dsp:nvSpPr>
        <dsp:cNvPr id="0" name=""/>
        <dsp:cNvSpPr/>
      </dsp:nvSpPr>
      <dsp:spPr>
        <a:xfrm>
          <a:off x="2049708" y="1896386"/>
          <a:ext cx="234104" cy="1826011"/>
        </a:xfrm>
        <a:custGeom>
          <a:avLst/>
          <a:gdLst/>
          <a:ahLst/>
          <a:cxnLst/>
          <a:rect l="0" t="0" r="0" b="0"/>
          <a:pathLst>
            <a:path>
              <a:moveTo>
                <a:pt x="0" y="0"/>
              </a:moveTo>
              <a:lnTo>
                <a:pt x="0" y="1826011"/>
              </a:lnTo>
              <a:lnTo>
                <a:pt x="234104" y="18260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FCA04-6401-4337-BF27-28A594EFFABF}">
      <dsp:nvSpPr>
        <dsp:cNvPr id="0" name=""/>
        <dsp:cNvSpPr/>
      </dsp:nvSpPr>
      <dsp:spPr>
        <a:xfrm>
          <a:off x="2049708" y="1896386"/>
          <a:ext cx="234104" cy="717919"/>
        </a:xfrm>
        <a:custGeom>
          <a:avLst/>
          <a:gdLst/>
          <a:ahLst/>
          <a:cxnLst/>
          <a:rect l="0" t="0" r="0" b="0"/>
          <a:pathLst>
            <a:path>
              <a:moveTo>
                <a:pt x="0" y="0"/>
              </a:moveTo>
              <a:lnTo>
                <a:pt x="0" y="717919"/>
              </a:lnTo>
              <a:lnTo>
                <a:pt x="234104" y="7179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ED1F4-83D1-462E-94BC-68A3D58B5E19}">
      <dsp:nvSpPr>
        <dsp:cNvPr id="0" name=""/>
        <dsp:cNvSpPr/>
      </dsp:nvSpPr>
      <dsp:spPr>
        <a:xfrm>
          <a:off x="2673985" y="780346"/>
          <a:ext cx="1004618" cy="335693"/>
        </a:xfrm>
        <a:custGeom>
          <a:avLst/>
          <a:gdLst/>
          <a:ahLst/>
          <a:cxnLst/>
          <a:rect l="0" t="0" r="0" b="0"/>
          <a:pathLst>
            <a:path>
              <a:moveTo>
                <a:pt x="1004618" y="0"/>
              </a:moveTo>
              <a:lnTo>
                <a:pt x="1004618" y="171820"/>
              </a:lnTo>
              <a:lnTo>
                <a:pt x="0" y="171820"/>
              </a:lnTo>
              <a:lnTo>
                <a:pt x="0" y="33569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4B748C-F73E-4A32-BAC0-6DAEBB6DDA59}">
      <dsp:nvSpPr>
        <dsp:cNvPr id="0" name=""/>
        <dsp:cNvSpPr/>
      </dsp:nvSpPr>
      <dsp:spPr>
        <a:xfrm>
          <a:off x="4893713" y="5211651"/>
          <a:ext cx="222757" cy="726932"/>
        </a:xfrm>
        <a:custGeom>
          <a:avLst/>
          <a:gdLst/>
          <a:ahLst/>
          <a:cxnLst/>
          <a:rect l="0" t="0" r="0" b="0"/>
          <a:pathLst>
            <a:path>
              <a:moveTo>
                <a:pt x="0" y="0"/>
              </a:moveTo>
              <a:lnTo>
                <a:pt x="0" y="726932"/>
              </a:lnTo>
              <a:lnTo>
                <a:pt x="222757" y="72693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5412E-B1E6-49B2-BBA8-1F100B2CBCDC}">
      <dsp:nvSpPr>
        <dsp:cNvPr id="0" name=""/>
        <dsp:cNvSpPr/>
      </dsp:nvSpPr>
      <dsp:spPr>
        <a:xfrm>
          <a:off x="5460924" y="4112571"/>
          <a:ext cx="91440" cy="318732"/>
        </a:xfrm>
        <a:custGeom>
          <a:avLst/>
          <a:gdLst/>
          <a:ahLst/>
          <a:cxnLst/>
          <a:rect l="0" t="0" r="0" b="0"/>
          <a:pathLst>
            <a:path>
              <a:moveTo>
                <a:pt x="45720" y="0"/>
              </a:moveTo>
              <a:lnTo>
                <a:pt x="45720" y="154859"/>
              </a:lnTo>
              <a:lnTo>
                <a:pt x="57066" y="154859"/>
              </a:lnTo>
              <a:lnTo>
                <a:pt x="57066" y="31873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B5DC0-DC04-437B-91D3-CF1BB2CFFA4E}">
      <dsp:nvSpPr>
        <dsp:cNvPr id="0" name=""/>
        <dsp:cNvSpPr/>
      </dsp:nvSpPr>
      <dsp:spPr>
        <a:xfrm>
          <a:off x="5460924" y="3040187"/>
          <a:ext cx="91440" cy="292036"/>
        </a:xfrm>
        <a:custGeom>
          <a:avLst/>
          <a:gdLst/>
          <a:ahLst/>
          <a:cxnLst/>
          <a:rect l="0" t="0" r="0" b="0"/>
          <a:pathLst>
            <a:path>
              <a:moveTo>
                <a:pt x="135413" y="0"/>
              </a:moveTo>
              <a:lnTo>
                <a:pt x="135413" y="128164"/>
              </a:lnTo>
              <a:lnTo>
                <a:pt x="45720" y="128164"/>
              </a:lnTo>
              <a:lnTo>
                <a:pt x="45720" y="29203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E4C986-C339-42F7-91C8-C7C1909A297C}">
      <dsp:nvSpPr>
        <dsp:cNvPr id="0" name=""/>
        <dsp:cNvSpPr/>
      </dsp:nvSpPr>
      <dsp:spPr>
        <a:xfrm>
          <a:off x="4562424" y="1896386"/>
          <a:ext cx="253565" cy="753627"/>
        </a:xfrm>
        <a:custGeom>
          <a:avLst/>
          <a:gdLst/>
          <a:ahLst/>
          <a:cxnLst/>
          <a:rect l="0" t="0" r="0" b="0"/>
          <a:pathLst>
            <a:path>
              <a:moveTo>
                <a:pt x="0" y="0"/>
              </a:moveTo>
              <a:lnTo>
                <a:pt x="0" y="753627"/>
              </a:lnTo>
              <a:lnTo>
                <a:pt x="253565" y="75362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6E73CF-D507-4426-B6E4-993E66D2DE04}">
      <dsp:nvSpPr>
        <dsp:cNvPr id="0" name=""/>
        <dsp:cNvSpPr/>
      </dsp:nvSpPr>
      <dsp:spPr>
        <a:xfrm>
          <a:off x="3678603" y="780346"/>
          <a:ext cx="883820" cy="335693"/>
        </a:xfrm>
        <a:custGeom>
          <a:avLst/>
          <a:gdLst/>
          <a:ahLst/>
          <a:cxnLst/>
          <a:rect l="0" t="0" r="0" b="0"/>
          <a:pathLst>
            <a:path>
              <a:moveTo>
                <a:pt x="0" y="0"/>
              </a:moveTo>
              <a:lnTo>
                <a:pt x="0" y="171820"/>
              </a:lnTo>
              <a:lnTo>
                <a:pt x="883820" y="171820"/>
              </a:lnTo>
              <a:lnTo>
                <a:pt x="883820" y="33569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995B2-DAB3-4887-9996-E88C9751B5E4}">
      <dsp:nvSpPr>
        <dsp:cNvPr id="0" name=""/>
        <dsp:cNvSpPr/>
      </dsp:nvSpPr>
      <dsp:spPr>
        <a:xfrm>
          <a:off x="6312555" y="1879788"/>
          <a:ext cx="116458" cy="765855"/>
        </a:xfrm>
        <a:custGeom>
          <a:avLst/>
          <a:gdLst/>
          <a:ahLst/>
          <a:cxnLst/>
          <a:rect l="0" t="0" r="0" b="0"/>
          <a:pathLst>
            <a:path>
              <a:moveTo>
                <a:pt x="116458" y="0"/>
              </a:moveTo>
              <a:lnTo>
                <a:pt x="116458" y="765855"/>
              </a:lnTo>
              <a:lnTo>
                <a:pt x="0" y="76585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9EB53-3CDA-4C77-9F0D-4DEFE534AA21}">
      <dsp:nvSpPr>
        <dsp:cNvPr id="0" name=""/>
        <dsp:cNvSpPr/>
      </dsp:nvSpPr>
      <dsp:spPr>
        <a:xfrm>
          <a:off x="3678603" y="780346"/>
          <a:ext cx="2750410" cy="319095"/>
        </a:xfrm>
        <a:custGeom>
          <a:avLst/>
          <a:gdLst/>
          <a:ahLst/>
          <a:cxnLst/>
          <a:rect l="0" t="0" r="0" b="0"/>
          <a:pathLst>
            <a:path>
              <a:moveTo>
                <a:pt x="0" y="0"/>
              </a:moveTo>
              <a:lnTo>
                <a:pt x="0" y="155222"/>
              </a:lnTo>
              <a:lnTo>
                <a:pt x="2750410" y="155222"/>
              </a:lnTo>
              <a:lnTo>
                <a:pt x="2750410" y="31909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4FFD0-10C7-439B-9D5C-67976EAB6230}">
      <dsp:nvSpPr>
        <dsp:cNvPr id="0" name=""/>
        <dsp:cNvSpPr/>
      </dsp:nvSpPr>
      <dsp:spPr>
        <a:xfrm>
          <a:off x="2898257" y="0"/>
          <a:ext cx="1560693" cy="78034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Book 5 Lesson 4 (Kang </a:t>
          </a:r>
          <a:r>
            <a:rPr lang="en-US" sz="1000" kern="1200" dirty="0" err="1" smtClean="0"/>
            <a:t>Hsuan</a:t>
          </a:r>
          <a:r>
            <a:rPr lang="en-US" sz="1000" kern="1200" dirty="0" smtClean="0"/>
            <a:t> Publishing)</a:t>
          </a:r>
          <a:endParaRPr lang="zh-TW" altLang="en-US" sz="1000" kern="1200" dirty="0"/>
        </a:p>
      </dsp:txBody>
      <dsp:txXfrm>
        <a:off x="2898257" y="0"/>
        <a:ext cx="1560693" cy="780346"/>
      </dsp:txXfrm>
    </dsp:sp>
    <dsp:sp modelId="{901866E7-7A7B-4397-A520-0E4F5E83696D}">
      <dsp:nvSpPr>
        <dsp:cNvPr id="0" name=""/>
        <dsp:cNvSpPr/>
      </dsp:nvSpPr>
      <dsp:spPr>
        <a:xfrm>
          <a:off x="5648667" y="1099442"/>
          <a:ext cx="1560693" cy="78034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Dialogue : Mrs. Chen Has Wanted To Visit London</a:t>
          </a:r>
          <a:endParaRPr lang="zh-TW" sz="1000" kern="1200" dirty="0"/>
        </a:p>
      </dsp:txBody>
      <dsp:txXfrm>
        <a:off x="5648667" y="1099442"/>
        <a:ext cx="1560693" cy="780346"/>
      </dsp:txXfrm>
    </dsp:sp>
    <dsp:sp modelId="{A76569D2-F025-4D9B-8C61-C059B57DC709}">
      <dsp:nvSpPr>
        <dsp:cNvPr id="0" name=""/>
        <dsp:cNvSpPr/>
      </dsp:nvSpPr>
      <dsp:spPr>
        <a:xfrm flipH="1">
          <a:off x="5056352" y="2255471"/>
          <a:ext cx="1256202" cy="7803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zh-TW" altLang="en-US" sz="1000" kern="1200" dirty="0"/>
        </a:p>
      </dsp:txBody>
      <dsp:txXfrm flipH="1">
        <a:off x="5056352" y="2255471"/>
        <a:ext cx="1256202" cy="780346"/>
      </dsp:txXfrm>
    </dsp:sp>
    <dsp:sp modelId="{87B5FA5E-D4CB-4850-8BE1-C1B557B90FFF}">
      <dsp:nvSpPr>
        <dsp:cNvPr id="0" name=""/>
        <dsp:cNvSpPr/>
      </dsp:nvSpPr>
      <dsp:spPr>
        <a:xfrm>
          <a:off x="3782077" y="1116039"/>
          <a:ext cx="1560693" cy="78034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Reading: A Serious Problem—Missing Teenagers</a:t>
          </a:r>
          <a:endParaRPr lang="zh-TW" altLang="en-US" sz="1000" kern="1200" dirty="0"/>
        </a:p>
      </dsp:txBody>
      <dsp:txXfrm>
        <a:off x="3782077" y="1116039"/>
        <a:ext cx="1560693" cy="780346"/>
      </dsp:txXfrm>
    </dsp:sp>
    <dsp:sp modelId="{D52DA94A-337F-404F-B2B1-D9374EC2232A}">
      <dsp:nvSpPr>
        <dsp:cNvPr id="0" name=""/>
        <dsp:cNvSpPr/>
      </dsp:nvSpPr>
      <dsp:spPr>
        <a:xfrm>
          <a:off x="4815990" y="2259841"/>
          <a:ext cx="1560693" cy="7803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TW" sz="1000" kern="1200" dirty="0" smtClean="0"/>
            <a:t>Brainstorming</a:t>
          </a:r>
          <a:br>
            <a:rPr lang="en-US" altLang="zh-TW" sz="1000" kern="1200" dirty="0" smtClean="0"/>
          </a:br>
          <a:r>
            <a:rPr lang="zh-TW" altLang="en-US" sz="1000" kern="1200" dirty="0" smtClean="0"/>
            <a:t>小組討論</a:t>
          </a:r>
          <a:r>
            <a:rPr lang="en-US" altLang="zh-TW" sz="1000" kern="1200" dirty="0" smtClean="0"/>
            <a:t>:</a:t>
          </a:r>
          <a:r>
            <a:rPr lang="zh-TW" altLang="en-US" sz="1000" kern="1200" dirty="0" smtClean="0"/>
            <a:t>逃家</a:t>
          </a:r>
          <a:endParaRPr lang="en-US" altLang="zh-TW" sz="1000" kern="1200" dirty="0" smtClean="0"/>
        </a:p>
      </dsp:txBody>
      <dsp:txXfrm>
        <a:off x="4815990" y="2259841"/>
        <a:ext cx="1560693" cy="780346"/>
      </dsp:txXfrm>
    </dsp:sp>
    <dsp:sp modelId="{239A776D-DF10-45F3-9830-F735E736B990}">
      <dsp:nvSpPr>
        <dsp:cNvPr id="0" name=""/>
        <dsp:cNvSpPr/>
      </dsp:nvSpPr>
      <dsp:spPr>
        <a:xfrm>
          <a:off x="4726297" y="3332224"/>
          <a:ext cx="1560693" cy="7803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依據</a:t>
          </a:r>
          <a:r>
            <a:rPr lang="en-US" altLang="zh-TW" sz="1000" kern="1200" dirty="0" smtClean="0"/>
            <a:t>”</a:t>
          </a:r>
          <a:r>
            <a:rPr lang="zh-TW" altLang="en-US" sz="1000" kern="1200" dirty="0" smtClean="0"/>
            <a:t>寫作指引</a:t>
          </a:r>
          <a:r>
            <a:rPr lang="en-US" altLang="zh-TW" sz="1000" kern="1200" dirty="0" smtClean="0"/>
            <a:t>”</a:t>
          </a:r>
          <a:r>
            <a:rPr lang="zh-TW" altLang="en-US" sz="1000" kern="1200" dirty="0" smtClean="0"/>
            <a:t>選擇自己要完成的任務</a:t>
          </a:r>
          <a:endParaRPr lang="zh-TW" altLang="en-US" sz="1000" kern="1200" dirty="0"/>
        </a:p>
      </dsp:txBody>
      <dsp:txXfrm>
        <a:off x="4726297" y="3332224"/>
        <a:ext cx="1560693" cy="780346"/>
      </dsp:txXfrm>
    </dsp:sp>
    <dsp:sp modelId="{9E48BF20-EDEC-4FFC-BFAE-222375073A70}">
      <dsp:nvSpPr>
        <dsp:cNvPr id="0" name=""/>
        <dsp:cNvSpPr/>
      </dsp:nvSpPr>
      <dsp:spPr>
        <a:xfrm>
          <a:off x="4737643" y="4431304"/>
          <a:ext cx="1560693" cy="7803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學生先列出寫作點子，並利用同儕互助，架構撰寫方項</a:t>
          </a:r>
          <a:endParaRPr lang="zh-TW" altLang="en-US" sz="1000" kern="1200" dirty="0"/>
        </a:p>
      </dsp:txBody>
      <dsp:txXfrm>
        <a:off x="4737643" y="4431304"/>
        <a:ext cx="1560693" cy="780346"/>
      </dsp:txXfrm>
    </dsp:sp>
    <dsp:sp modelId="{05B20479-3984-45AA-8823-B3247C6141B5}">
      <dsp:nvSpPr>
        <dsp:cNvPr id="0" name=""/>
        <dsp:cNvSpPr/>
      </dsp:nvSpPr>
      <dsp:spPr>
        <a:xfrm>
          <a:off x="5116470" y="5548409"/>
          <a:ext cx="1560693" cy="7803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老師先提供寫作評量規準，做為學生寫作之參據</a:t>
          </a:r>
          <a:endParaRPr lang="zh-TW" altLang="en-US" sz="1000" kern="1200" dirty="0"/>
        </a:p>
      </dsp:txBody>
      <dsp:txXfrm>
        <a:off x="5116470" y="5548409"/>
        <a:ext cx="1560693" cy="780346"/>
      </dsp:txXfrm>
    </dsp:sp>
    <dsp:sp modelId="{113B0939-1CDC-48FA-9F63-1EA04BCA2A32}">
      <dsp:nvSpPr>
        <dsp:cNvPr id="0" name=""/>
        <dsp:cNvSpPr/>
      </dsp:nvSpPr>
      <dsp:spPr>
        <a:xfrm>
          <a:off x="1893638" y="1116039"/>
          <a:ext cx="1560693" cy="78034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TW" sz="1000" kern="1200" dirty="0" smtClean="0"/>
            <a:t>Vocabulary</a:t>
          </a:r>
          <a:endParaRPr lang="zh-TW" altLang="en-US" sz="1000" kern="1200" dirty="0"/>
        </a:p>
      </dsp:txBody>
      <dsp:txXfrm>
        <a:off x="1893638" y="1116039"/>
        <a:ext cx="1560693" cy="780346"/>
      </dsp:txXfrm>
    </dsp:sp>
    <dsp:sp modelId="{342670F5-0307-4344-B502-26E3B10DD3C2}">
      <dsp:nvSpPr>
        <dsp:cNvPr id="0" name=""/>
        <dsp:cNvSpPr/>
      </dsp:nvSpPr>
      <dsp:spPr>
        <a:xfrm>
          <a:off x="2283812" y="2224132"/>
          <a:ext cx="1560693" cy="7803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利用</a:t>
          </a:r>
          <a:r>
            <a:rPr lang="en-US" altLang="zh-TW" sz="1000" kern="1200" dirty="0" smtClean="0"/>
            <a:t>”vocabulary wizard” </a:t>
          </a:r>
          <a:r>
            <a:rPr lang="zh-TW" altLang="en-US" sz="1000" kern="1200" dirty="0" smtClean="0"/>
            <a:t>學習單，分組利用本課單字造句</a:t>
          </a:r>
          <a:endParaRPr lang="zh-TW" altLang="en-US" sz="1000" kern="1200" dirty="0"/>
        </a:p>
      </dsp:txBody>
      <dsp:txXfrm>
        <a:off x="2283812" y="2224132"/>
        <a:ext cx="1560693" cy="780346"/>
      </dsp:txXfrm>
    </dsp:sp>
    <dsp:sp modelId="{8E2642E9-8D4C-4E55-AA27-ECAAA697D575}">
      <dsp:nvSpPr>
        <dsp:cNvPr id="0" name=""/>
        <dsp:cNvSpPr/>
      </dsp:nvSpPr>
      <dsp:spPr>
        <a:xfrm>
          <a:off x="2283812" y="3332224"/>
          <a:ext cx="1560693" cy="7803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各組創造的句子，經老師訂正後，即為評量單字學習成果的工具</a:t>
          </a:r>
          <a:r>
            <a:rPr lang="en-US" altLang="zh-TW" sz="1000" kern="1200" dirty="0" smtClean="0"/>
            <a:t>—</a:t>
          </a:r>
          <a:r>
            <a:rPr lang="zh-TW" altLang="en-US" sz="1000" kern="1200" dirty="0" smtClean="0"/>
            <a:t>試題</a:t>
          </a:r>
          <a:endParaRPr lang="en-US" altLang="zh-TW" sz="1000" kern="1200" dirty="0" smtClean="0"/>
        </a:p>
      </dsp:txBody>
      <dsp:txXfrm>
        <a:off x="2283812" y="3332224"/>
        <a:ext cx="1560693" cy="780346"/>
      </dsp:txXfrm>
    </dsp:sp>
    <dsp:sp modelId="{4BB1A64E-F392-4F00-A55B-086DAA63812A}">
      <dsp:nvSpPr>
        <dsp:cNvPr id="0" name=""/>
        <dsp:cNvSpPr/>
      </dsp:nvSpPr>
      <dsp:spPr>
        <a:xfrm>
          <a:off x="5199" y="1116039"/>
          <a:ext cx="1560693" cy="78034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TW" sz="1000" kern="1200" dirty="0" smtClean="0"/>
            <a:t>Grammar</a:t>
          </a:r>
          <a:endParaRPr lang="zh-TW" altLang="en-US" sz="1000" kern="1200" dirty="0"/>
        </a:p>
      </dsp:txBody>
      <dsp:txXfrm>
        <a:off x="5199" y="1116039"/>
        <a:ext cx="1560693" cy="780346"/>
      </dsp:txXfrm>
    </dsp:sp>
    <dsp:sp modelId="{BFAA5651-4BCD-42C7-8E09-4D0C03FCF079}">
      <dsp:nvSpPr>
        <dsp:cNvPr id="0" name=""/>
        <dsp:cNvSpPr/>
      </dsp:nvSpPr>
      <dsp:spPr>
        <a:xfrm>
          <a:off x="5199" y="2224132"/>
          <a:ext cx="1560693" cy="7803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altLang="zh-TW" sz="1000" kern="1200" dirty="0" smtClean="0"/>
            <a:t>Present Perfect Tense(</a:t>
          </a:r>
          <a:r>
            <a:rPr lang="zh-TW" altLang="en-US" sz="1000" kern="1200" dirty="0" smtClean="0"/>
            <a:t>現在完成式</a:t>
          </a:r>
          <a:r>
            <a:rPr lang="en-US" altLang="zh-TW" sz="1000" kern="1200" dirty="0" smtClean="0"/>
            <a:t>)</a:t>
          </a:r>
          <a:endParaRPr lang="zh-TW" altLang="en-US" sz="1000" kern="1200" dirty="0"/>
        </a:p>
      </dsp:txBody>
      <dsp:txXfrm>
        <a:off x="5199" y="2224132"/>
        <a:ext cx="1560693" cy="780346"/>
      </dsp:txXfrm>
    </dsp:sp>
    <dsp:sp modelId="{3A0D00D9-2657-4D5E-B2AE-C70997CA595A}">
      <dsp:nvSpPr>
        <dsp:cNvPr id="0" name=""/>
        <dsp:cNvSpPr/>
      </dsp:nvSpPr>
      <dsp:spPr>
        <a:xfrm>
          <a:off x="5199" y="3332224"/>
          <a:ext cx="1560693" cy="7803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以電影</a:t>
          </a:r>
          <a:r>
            <a:rPr lang="en-US" altLang="zh-TW" sz="1000" kern="1200" dirty="0" smtClean="0"/>
            <a:t>”</a:t>
          </a:r>
          <a:r>
            <a:rPr lang="zh-TW" altLang="en-US" sz="1000" kern="1200" dirty="0" smtClean="0"/>
            <a:t>海角七號</a:t>
          </a:r>
          <a:r>
            <a:rPr lang="en-US" altLang="zh-TW" sz="1000" kern="1200" dirty="0" smtClean="0"/>
            <a:t>”</a:t>
          </a:r>
          <a:r>
            <a:rPr lang="zh-TW" altLang="en-US" sz="1000" kern="1200" dirty="0" smtClean="0"/>
            <a:t>為背景，利用簡報，提供文法運用情境</a:t>
          </a:r>
          <a:endParaRPr lang="zh-TW" altLang="en-US" sz="1000" kern="1200" dirty="0"/>
        </a:p>
      </dsp:txBody>
      <dsp:txXfrm>
        <a:off x="5199" y="3332224"/>
        <a:ext cx="1560693" cy="780346"/>
      </dsp:txXfrm>
    </dsp:sp>
    <dsp:sp modelId="{FCA4D6F1-8292-4D38-A498-F44E5C4C3AF6}">
      <dsp:nvSpPr>
        <dsp:cNvPr id="0" name=""/>
        <dsp:cNvSpPr/>
      </dsp:nvSpPr>
      <dsp:spPr>
        <a:xfrm>
          <a:off x="0" y="4424694"/>
          <a:ext cx="1560693" cy="7803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先分組以</a:t>
          </a:r>
          <a:r>
            <a:rPr lang="en-US" altLang="zh-TW" sz="1000" kern="1200" dirty="0" smtClean="0">
              <a:hlinkClick xmlns:r="http://schemas.openxmlformats.org/officeDocument/2006/relationships" r:id="rId1" action="ppaction://hlinkfile"/>
            </a:rPr>
            <a:t>”Provoke your thoughts”</a:t>
          </a:r>
          <a:r>
            <a:rPr lang="zh-TW" altLang="en-US" sz="1000" kern="1200" dirty="0" smtClean="0">
              <a:hlinkClick xmlns:r="http://schemas.openxmlformats.org/officeDocument/2006/relationships" r:id="rId1" action="ppaction://hlinkfile"/>
            </a:rPr>
            <a:t>學習單</a:t>
          </a:r>
          <a:r>
            <a:rPr lang="zh-TW" altLang="en-US" sz="1000" kern="1200" dirty="0" smtClean="0"/>
            <a:t>，試著選定電影中的兩位角色發聲，接著由同學獨立完成學習單</a:t>
          </a:r>
          <a:endParaRPr lang="zh-TW" altLang="en-US" sz="1000" kern="1200" dirty="0"/>
        </a:p>
      </dsp:txBody>
      <dsp:txXfrm>
        <a:off x="0" y="4424694"/>
        <a:ext cx="1560693" cy="780346"/>
      </dsp:txXfrm>
    </dsp:sp>
    <dsp:sp modelId="{23E07B5C-C01B-44DC-AE40-8E7797B9BCDC}">
      <dsp:nvSpPr>
        <dsp:cNvPr id="0" name=""/>
        <dsp:cNvSpPr/>
      </dsp:nvSpPr>
      <dsp:spPr>
        <a:xfrm>
          <a:off x="395372" y="5548409"/>
          <a:ext cx="1560693" cy="7803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TW" altLang="en-US" sz="1000" kern="1200" dirty="0" smtClean="0"/>
            <a:t>讓學生以</a:t>
          </a:r>
          <a:r>
            <a:rPr lang="en-US" sz="1000" kern="1200" dirty="0" smtClean="0">
              <a:hlinkClick xmlns:r="http://schemas.openxmlformats.org/officeDocument/2006/relationships" r:id="rId2" action="ppaction://hlinkfile"/>
            </a:rPr>
            <a:t>complete the paragraphs</a:t>
          </a:r>
          <a:r>
            <a:rPr lang="en-US" altLang="zh-TW" sz="1000" kern="1200" dirty="0" smtClean="0"/>
            <a:t>”</a:t>
          </a:r>
          <a:r>
            <a:rPr lang="zh-TW" altLang="en-US" sz="1000" kern="1200" dirty="0" smtClean="0"/>
            <a:t>完成段落，快速檢核學習成果</a:t>
          </a:r>
          <a:endParaRPr lang="zh-TW" altLang="en-US" sz="1000" kern="1200" dirty="0"/>
        </a:p>
      </dsp:txBody>
      <dsp:txXfrm>
        <a:off x="395372" y="5548409"/>
        <a:ext cx="1560693" cy="78034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70512A-7228-4940-9949-EB154B86B620}">
      <dsp:nvSpPr>
        <dsp:cNvPr id="0" name=""/>
        <dsp:cNvSpPr/>
      </dsp:nvSpPr>
      <dsp:spPr>
        <a:xfrm>
          <a:off x="143471" y="5170958"/>
          <a:ext cx="219986" cy="674328"/>
        </a:xfrm>
        <a:custGeom>
          <a:avLst/>
          <a:gdLst/>
          <a:ahLst/>
          <a:cxnLst/>
          <a:rect l="0" t="0" r="0" b="0"/>
          <a:pathLst>
            <a:path>
              <a:moveTo>
                <a:pt x="0" y="0"/>
              </a:moveTo>
              <a:lnTo>
                <a:pt x="0" y="674328"/>
              </a:lnTo>
              <a:lnTo>
                <a:pt x="219986" y="6743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1A3DF-1BD7-47DF-AA1B-52544B72C43F}">
      <dsp:nvSpPr>
        <dsp:cNvPr id="0" name=""/>
        <dsp:cNvSpPr/>
      </dsp:nvSpPr>
      <dsp:spPr>
        <a:xfrm>
          <a:off x="671635" y="4166675"/>
          <a:ext cx="91440" cy="286927"/>
        </a:xfrm>
        <a:custGeom>
          <a:avLst/>
          <a:gdLst/>
          <a:ahLst/>
          <a:cxnLst/>
          <a:rect l="0" t="0" r="0" b="0"/>
          <a:pathLst>
            <a:path>
              <a:moveTo>
                <a:pt x="50499" y="0"/>
              </a:moveTo>
              <a:lnTo>
                <a:pt x="50499" y="136283"/>
              </a:lnTo>
              <a:lnTo>
                <a:pt x="45720" y="136283"/>
              </a:lnTo>
              <a:lnTo>
                <a:pt x="45720" y="28692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6B739-6408-4189-9E4F-5C26C93C17C4}">
      <dsp:nvSpPr>
        <dsp:cNvPr id="0" name=""/>
        <dsp:cNvSpPr/>
      </dsp:nvSpPr>
      <dsp:spPr>
        <a:xfrm>
          <a:off x="676414" y="3148031"/>
          <a:ext cx="91440" cy="301289"/>
        </a:xfrm>
        <a:custGeom>
          <a:avLst/>
          <a:gdLst/>
          <a:ahLst/>
          <a:cxnLst/>
          <a:rect l="0" t="0" r="0" b="0"/>
          <a:pathLst>
            <a:path>
              <a:moveTo>
                <a:pt x="45720" y="0"/>
              </a:moveTo>
              <a:lnTo>
                <a:pt x="45720" y="3012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12D90-FF46-4439-8BC8-619BA6097909}">
      <dsp:nvSpPr>
        <dsp:cNvPr id="0" name=""/>
        <dsp:cNvSpPr/>
      </dsp:nvSpPr>
      <dsp:spPr>
        <a:xfrm>
          <a:off x="676414" y="2129387"/>
          <a:ext cx="91440" cy="301289"/>
        </a:xfrm>
        <a:custGeom>
          <a:avLst/>
          <a:gdLst/>
          <a:ahLst/>
          <a:cxnLst/>
          <a:rect l="0" t="0" r="0" b="0"/>
          <a:pathLst>
            <a:path>
              <a:moveTo>
                <a:pt x="45720" y="0"/>
              </a:moveTo>
              <a:lnTo>
                <a:pt x="45720" y="3012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16944-5E53-4F05-8142-304C1C05B8F9}">
      <dsp:nvSpPr>
        <dsp:cNvPr id="0" name=""/>
        <dsp:cNvSpPr/>
      </dsp:nvSpPr>
      <dsp:spPr>
        <a:xfrm>
          <a:off x="722134" y="717355"/>
          <a:ext cx="2659522" cy="694676"/>
        </a:xfrm>
        <a:custGeom>
          <a:avLst/>
          <a:gdLst/>
          <a:ahLst/>
          <a:cxnLst/>
          <a:rect l="0" t="0" r="0" b="0"/>
          <a:pathLst>
            <a:path>
              <a:moveTo>
                <a:pt x="2659522" y="0"/>
              </a:moveTo>
              <a:lnTo>
                <a:pt x="2659522" y="544032"/>
              </a:lnTo>
              <a:lnTo>
                <a:pt x="0" y="544032"/>
              </a:lnTo>
              <a:lnTo>
                <a:pt x="0" y="6946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652DA-AF20-415C-BA17-8E28C628760B}">
      <dsp:nvSpPr>
        <dsp:cNvPr id="0" name=""/>
        <dsp:cNvSpPr/>
      </dsp:nvSpPr>
      <dsp:spPr>
        <a:xfrm>
          <a:off x="1884250" y="2129387"/>
          <a:ext cx="215206" cy="1678611"/>
        </a:xfrm>
        <a:custGeom>
          <a:avLst/>
          <a:gdLst/>
          <a:ahLst/>
          <a:cxnLst/>
          <a:rect l="0" t="0" r="0" b="0"/>
          <a:pathLst>
            <a:path>
              <a:moveTo>
                <a:pt x="0" y="0"/>
              </a:moveTo>
              <a:lnTo>
                <a:pt x="0" y="1678611"/>
              </a:lnTo>
              <a:lnTo>
                <a:pt x="215206" y="1678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FCA04-6401-4337-BF27-28A594EFFABF}">
      <dsp:nvSpPr>
        <dsp:cNvPr id="0" name=""/>
        <dsp:cNvSpPr/>
      </dsp:nvSpPr>
      <dsp:spPr>
        <a:xfrm>
          <a:off x="1884250" y="2129387"/>
          <a:ext cx="215206" cy="659966"/>
        </a:xfrm>
        <a:custGeom>
          <a:avLst/>
          <a:gdLst/>
          <a:ahLst/>
          <a:cxnLst/>
          <a:rect l="0" t="0" r="0" b="0"/>
          <a:pathLst>
            <a:path>
              <a:moveTo>
                <a:pt x="0" y="0"/>
              </a:moveTo>
              <a:lnTo>
                <a:pt x="0" y="659966"/>
              </a:lnTo>
              <a:lnTo>
                <a:pt x="215206" y="65996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ED1F4-83D1-462E-94BC-68A3D58B5E19}">
      <dsp:nvSpPr>
        <dsp:cNvPr id="0" name=""/>
        <dsp:cNvSpPr/>
      </dsp:nvSpPr>
      <dsp:spPr>
        <a:xfrm>
          <a:off x="2458134" y="717355"/>
          <a:ext cx="923523" cy="694676"/>
        </a:xfrm>
        <a:custGeom>
          <a:avLst/>
          <a:gdLst/>
          <a:ahLst/>
          <a:cxnLst/>
          <a:rect l="0" t="0" r="0" b="0"/>
          <a:pathLst>
            <a:path>
              <a:moveTo>
                <a:pt x="923523" y="0"/>
              </a:moveTo>
              <a:lnTo>
                <a:pt x="923523" y="544032"/>
              </a:lnTo>
              <a:lnTo>
                <a:pt x="0" y="544032"/>
              </a:lnTo>
              <a:lnTo>
                <a:pt x="0" y="6946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4B748C-F73E-4A32-BAC0-6DAEBB6DDA59}">
      <dsp:nvSpPr>
        <dsp:cNvPr id="0" name=""/>
        <dsp:cNvSpPr/>
      </dsp:nvSpPr>
      <dsp:spPr>
        <a:xfrm>
          <a:off x="4498679" y="5177034"/>
          <a:ext cx="204776" cy="668252"/>
        </a:xfrm>
        <a:custGeom>
          <a:avLst/>
          <a:gdLst/>
          <a:ahLst/>
          <a:cxnLst/>
          <a:rect l="0" t="0" r="0" b="0"/>
          <a:pathLst>
            <a:path>
              <a:moveTo>
                <a:pt x="0" y="0"/>
              </a:moveTo>
              <a:lnTo>
                <a:pt x="0" y="668252"/>
              </a:lnTo>
              <a:lnTo>
                <a:pt x="204776" y="66825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5412E-B1E6-49B2-BBA8-1F100B2CBCDC}">
      <dsp:nvSpPr>
        <dsp:cNvPr id="0" name=""/>
        <dsp:cNvSpPr/>
      </dsp:nvSpPr>
      <dsp:spPr>
        <a:xfrm>
          <a:off x="5016413" y="4166675"/>
          <a:ext cx="91440" cy="293003"/>
        </a:xfrm>
        <a:custGeom>
          <a:avLst/>
          <a:gdLst/>
          <a:ahLst/>
          <a:cxnLst/>
          <a:rect l="0" t="0" r="0" b="0"/>
          <a:pathLst>
            <a:path>
              <a:moveTo>
                <a:pt x="45720" y="0"/>
              </a:moveTo>
              <a:lnTo>
                <a:pt x="45720" y="142359"/>
              </a:lnTo>
              <a:lnTo>
                <a:pt x="56150" y="142359"/>
              </a:lnTo>
              <a:lnTo>
                <a:pt x="56150" y="29300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B5DC0-DC04-437B-91D3-CF1BB2CFFA4E}">
      <dsp:nvSpPr>
        <dsp:cNvPr id="0" name=""/>
        <dsp:cNvSpPr/>
      </dsp:nvSpPr>
      <dsp:spPr>
        <a:xfrm>
          <a:off x="5016413" y="3180857"/>
          <a:ext cx="91440" cy="268462"/>
        </a:xfrm>
        <a:custGeom>
          <a:avLst/>
          <a:gdLst/>
          <a:ahLst/>
          <a:cxnLst/>
          <a:rect l="0" t="0" r="0" b="0"/>
          <a:pathLst>
            <a:path>
              <a:moveTo>
                <a:pt x="128172" y="0"/>
              </a:moveTo>
              <a:lnTo>
                <a:pt x="128172" y="117818"/>
              </a:lnTo>
              <a:lnTo>
                <a:pt x="45720" y="117818"/>
              </a:lnTo>
              <a:lnTo>
                <a:pt x="45720" y="2684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E4C986-C339-42F7-91C8-C7C1909A297C}">
      <dsp:nvSpPr>
        <dsp:cNvPr id="0" name=""/>
        <dsp:cNvSpPr/>
      </dsp:nvSpPr>
      <dsp:spPr>
        <a:xfrm>
          <a:off x="4194133" y="2129387"/>
          <a:ext cx="233097" cy="692792"/>
        </a:xfrm>
        <a:custGeom>
          <a:avLst/>
          <a:gdLst/>
          <a:ahLst/>
          <a:cxnLst/>
          <a:rect l="0" t="0" r="0" b="0"/>
          <a:pathLst>
            <a:path>
              <a:moveTo>
                <a:pt x="0" y="0"/>
              </a:moveTo>
              <a:lnTo>
                <a:pt x="0" y="692792"/>
              </a:lnTo>
              <a:lnTo>
                <a:pt x="233097" y="69279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6E73CF-D507-4426-B6E4-993E66D2DE04}">
      <dsp:nvSpPr>
        <dsp:cNvPr id="0" name=""/>
        <dsp:cNvSpPr/>
      </dsp:nvSpPr>
      <dsp:spPr>
        <a:xfrm>
          <a:off x="3381657" y="717355"/>
          <a:ext cx="812476" cy="694676"/>
        </a:xfrm>
        <a:custGeom>
          <a:avLst/>
          <a:gdLst/>
          <a:ahLst/>
          <a:cxnLst/>
          <a:rect l="0" t="0" r="0" b="0"/>
          <a:pathLst>
            <a:path>
              <a:moveTo>
                <a:pt x="0" y="0"/>
              </a:moveTo>
              <a:lnTo>
                <a:pt x="0" y="544032"/>
              </a:lnTo>
              <a:lnTo>
                <a:pt x="812476" y="544032"/>
              </a:lnTo>
              <a:lnTo>
                <a:pt x="812476" y="6946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995B2-DAB3-4887-9996-E88C9751B5E4}">
      <dsp:nvSpPr>
        <dsp:cNvPr id="0" name=""/>
        <dsp:cNvSpPr/>
      </dsp:nvSpPr>
      <dsp:spPr>
        <a:xfrm>
          <a:off x="5802989" y="2114128"/>
          <a:ext cx="107058" cy="704033"/>
        </a:xfrm>
        <a:custGeom>
          <a:avLst/>
          <a:gdLst/>
          <a:ahLst/>
          <a:cxnLst/>
          <a:rect l="0" t="0" r="0" b="0"/>
          <a:pathLst>
            <a:path>
              <a:moveTo>
                <a:pt x="107058" y="0"/>
              </a:moveTo>
              <a:lnTo>
                <a:pt x="107058" y="704033"/>
              </a:lnTo>
              <a:lnTo>
                <a:pt x="0" y="7040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9EB53-3CDA-4C77-9F0D-4DEFE534AA21}">
      <dsp:nvSpPr>
        <dsp:cNvPr id="0" name=""/>
        <dsp:cNvSpPr/>
      </dsp:nvSpPr>
      <dsp:spPr>
        <a:xfrm>
          <a:off x="3381657" y="717355"/>
          <a:ext cx="2528389" cy="679418"/>
        </a:xfrm>
        <a:custGeom>
          <a:avLst/>
          <a:gdLst/>
          <a:ahLst/>
          <a:cxnLst/>
          <a:rect l="0" t="0" r="0" b="0"/>
          <a:pathLst>
            <a:path>
              <a:moveTo>
                <a:pt x="0" y="0"/>
              </a:moveTo>
              <a:lnTo>
                <a:pt x="0" y="528774"/>
              </a:lnTo>
              <a:lnTo>
                <a:pt x="2528389" y="528774"/>
              </a:lnTo>
              <a:lnTo>
                <a:pt x="2528389" y="6794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4FFD0-10C7-439B-9D5C-67976EAB6230}">
      <dsp:nvSpPr>
        <dsp:cNvPr id="0" name=""/>
        <dsp:cNvSpPr/>
      </dsp:nvSpPr>
      <dsp:spPr>
        <a:xfrm>
          <a:off x="2664302" y="0"/>
          <a:ext cx="1434710" cy="71735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Book 5 Lesson 4 (Kang </a:t>
          </a:r>
          <a:r>
            <a:rPr lang="en-US" sz="900" kern="1200" dirty="0" err="1" smtClean="0"/>
            <a:t>Hsuan</a:t>
          </a:r>
          <a:r>
            <a:rPr lang="en-US" sz="900" kern="1200" dirty="0" smtClean="0"/>
            <a:t> Publishing)</a:t>
          </a:r>
          <a:endParaRPr lang="zh-TW" altLang="en-US" sz="900" kern="1200" dirty="0"/>
        </a:p>
      </dsp:txBody>
      <dsp:txXfrm>
        <a:off x="2664302" y="0"/>
        <a:ext cx="1434710" cy="717355"/>
      </dsp:txXfrm>
    </dsp:sp>
    <dsp:sp modelId="{901866E7-7A7B-4397-A520-0E4F5E83696D}">
      <dsp:nvSpPr>
        <dsp:cNvPr id="0" name=""/>
        <dsp:cNvSpPr/>
      </dsp:nvSpPr>
      <dsp:spPr>
        <a:xfrm>
          <a:off x="5192692" y="1396773"/>
          <a:ext cx="1434710" cy="71735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Dialogue : Mrs. Chen Has Wanted To Visit London</a:t>
          </a:r>
          <a:endParaRPr lang="zh-TW" sz="900" kern="1200" dirty="0"/>
        </a:p>
      </dsp:txBody>
      <dsp:txXfrm>
        <a:off x="5192692" y="1396773"/>
        <a:ext cx="1434710" cy="717355"/>
      </dsp:txXfrm>
    </dsp:sp>
    <dsp:sp modelId="{A76569D2-F025-4D9B-8C61-C059B57DC709}">
      <dsp:nvSpPr>
        <dsp:cNvPr id="0" name=""/>
        <dsp:cNvSpPr/>
      </dsp:nvSpPr>
      <dsp:spPr>
        <a:xfrm flipH="1">
          <a:off x="4648190" y="2459485"/>
          <a:ext cx="1154798" cy="71735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zh-TW" altLang="en-US" sz="900" kern="1200" dirty="0"/>
        </a:p>
      </dsp:txBody>
      <dsp:txXfrm flipH="1">
        <a:off x="4648190" y="2459485"/>
        <a:ext cx="1154798" cy="717355"/>
      </dsp:txXfrm>
    </dsp:sp>
    <dsp:sp modelId="{87B5FA5E-D4CB-4850-8BE1-C1B557B90FFF}">
      <dsp:nvSpPr>
        <dsp:cNvPr id="0" name=""/>
        <dsp:cNvSpPr/>
      </dsp:nvSpPr>
      <dsp:spPr>
        <a:xfrm>
          <a:off x="3476778" y="1412031"/>
          <a:ext cx="1434710" cy="71735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Reading: A Serious Problem—Missing Teenagers</a:t>
          </a:r>
          <a:endParaRPr lang="zh-TW" altLang="en-US" sz="900" kern="1200" dirty="0"/>
        </a:p>
      </dsp:txBody>
      <dsp:txXfrm>
        <a:off x="3476778" y="1412031"/>
        <a:ext cx="1434710" cy="717355"/>
      </dsp:txXfrm>
    </dsp:sp>
    <dsp:sp modelId="{D52DA94A-337F-404F-B2B1-D9374EC2232A}">
      <dsp:nvSpPr>
        <dsp:cNvPr id="0" name=""/>
        <dsp:cNvSpPr/>
      </dsp:nvSpPr>
      <dsp:spPr>
        <a:xfrm>
          <a:off x="4427231" y="2463502"/>
          <a:ext cx="1434710" cy="71735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altLang="zh-TW" sz="900" kern="1200" dirty="0" smtClean="0"/>
            <a:t>Brainstorming</a:t>
          </a:r>
          <a:br>
            <a:rPr lang="en-US" altLang="zh-TW" sz="900" kern="1200" dirty="0" smtClean="0"/>
          </a:br>
          <a:r>
            <a:rPr lang="zh-TW" altLang="en-US" sz="900" kern="1200" dirty="0" smtClean="0"/>
            <a:t>小組討論</a:t>
          </a:r>
          <a:r>
            <a:rPr lang="en-US" altLang="zh-TW" sz="900" kern="1200" dirty="0" smtClean="0"/>
            <a:t>:</a:t>
          </a:r>
          <a:r>
            <a:rPr lang="zh-TW" altLang="en-US" sz="900" kern="1200" dirty="0" smtClean="0"/>
            <a:t>逃家</a:t>
          </a:r>
          <a:endParaRPr lang="en-US" altLang="zh-TW" sz="900" kern="1200" dirty="0" smtClean="0"/>
        </a:p>
      </dsp:txBody>
      <dsp:txXfrm>
        <a:off x="4427231" y="2463502"/>
        <a:ext cx="1434710" cy="717355"/>
      </dsp:txXfrm>
    </dsp:sp>
    <dsp:sp modelId="{239A776D-DF10-45F3-9830-F735E736B990}">
      <dsp:nvSpPr>
        <dsp:cNvPr id="0" name=""/>
        <dsp:cNvSpPr/>
      </dsp:nvSpPr>
      <dsp:spPr>
        <a:xfrm>
          <a:off x="4344778" y="3449320"/>
          <a:ext cx="1434710" cy="71735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依據</a:t>
          </a:r>
          <a:r>
            <a:rPr lang="en-US" altLang="zh-TW" sz="900" kern="1200" dirty="0" smtClean="0"/>
            <a:t>”</a:t>
          </a:r>
          <a:r>
            <a:rPr lang="zh-TW" altLang="en-US" sz="900" kern="1200" dirty="0" smtClean="0"/>
            <a:t>寫作指引</a:t>
          </a:r>
          <a:r>
            <a:rPr lang="en-US" altLang="zh-TW" sz="900" kern="1200" dirty="0" smtClean="0"/>
            <a:t>”</a:t>
          </a:r>
          <a:r>
            <a:rPr lang="zh-TW" altLang="en-US" sz="900" kern="1200" dirty="0" smtClean="0"/>
            <a:t>選擇自己要完成的任務</a:t>
          </a:r>
          <a:endParaRPr lang="zh-TW" altLang="en-US" sz="900" kern="1200" dirty="0"/>
        </a:p>
      </dsp:txBody>
      <dsp:txXfrm>
        <a:off x="4344778" y="3449320"/>
        <a:ext cx="1434710" cy="717355"/>
      </dsp:txXfrm>
    </dsp:sp>
    <dsp:sp modelId="{9E48BF20-EDEC-4FFC-BFAE-222375073A70}">
      <dsp:nvSpPr>
        <dsp:cNvPr id="0" name=""/>
        <dsp:cNvSpPr/>
      </dsp:nvSpPr>
      <dsp:spPr>
        <a:xfrm>
          <a:off x="4355208" y="4459679"/>
          <a:ext cx="1434710" cy="71735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學生先列出寫作點子，並利用同儕互助，架構撰寫方項</a:t>
          </a:r>
          <a:endParaRPr lang="zh-TW" altLang="en-US" sz="900" kern="1200" dirty="0"/>
        </a:p>
      </dsp:txBody>
      <dsp:txXfrm>
        <a:off x="4355208" y="4459679"/>
        <a:ext cx="1434710" cy="717355"/>
      </dsp:txXfrm>
    </dsp:sp>
    <dsp:sp modelId="{05B20479-3984-45AA-8823-B3247C6141B5}">
      <dsp:nvSpPr>
        <dsp:cNvPr id="0" name=""/>
        <dsp:cNvSpPr/>
      </dsp:nvSpPr>
      <dsp:spPr>
        <a:xfrm>
          <a:off x="4703456" y="5486609"/>
          <a:ext cx="1434710" cy="71735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老師先提供寫作評量規準，做為學生寫作之參據</a:t>
          </a:r>
          <a:endParaRPr lang="zh-TW" altLang="en-US" sz="900" kern="1200" dirty="0"/>
        </a:p>
      </dsp:txBody>
      <dsp:txXfrm>
        <a:off x="4703456" y="5486609"/>
        <a:ext cx="1434710" cy="717355"/>
      </dsp:txXfrm>
    </dsp:sp>
    <dsp:sp modelId="{113B0939-1CDC-48FA-9F63-1EA04BCA2A32}">
      <dsp:nvSpPr>
        <dsp:cNvPr id="0" name=""/>
        <dsp:cNvSpPr/>
      </dsp:nvSpPr>
      <dsp:spPr>
        <a:xfrm>
          <a:off x="1740779" y="1412031"/>
          <a:ext cx="1434710" cy="71735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altLang="zh-TW" sz="900" kern="1200" dirty="0" smtClean="0"/>
            <a:t>Vocabulary</a:t>
          </a:r>
          <a:endParaRPr lang="zh-TW" altLang="en-US" sz="900" kern="1200" dirty="0"/>
        </a:p>
      </dsp:txBody>
      <dsp:txXfrm>
        <a:off x="1740779" y="1412031"/>
        <a:ext cx="1434710" cy="717355"/>
      </dsp:txXfrm>
    </dsp:sp>
    <dsp:sp modelId="{342670F5-0307-4344-B502-26E3B10DD3C2}">
      <dsp:nvSpPr>
        <dsp:cNvPr id="0" name=""/>
        <dsp:cNvSpPr/>
      </dsp:nvSpPr>
      <dsp:spPr>
        <a:xfrm>
          <a:off x="2099456" y="2430676"/>
          <a:ext cx="1434710" cy="71735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利用</a:t>
          </a:r>
          <a:r>
            <a:rPr lang="en-US" altLang="zh-TW" sz="900" kern="1200" dirty="0" smtClean="0"/>
            <a:t>”vocabulary wizard” </a:t>
          </a:r>
          <a:r>
            <a:rPr lang="zh-TW" altLang="en-US" sz="900" kern="1200" dirty="0" smtClean="0"/>
            <a:t>學習單，分組利用本課單字造句</a:t>
          </a:r>
          <a:endParaRPr lang="zh-TW" altLang="en-US" sz="900" kern="1200" dirty="0"/>
        </a:p>
      </dsp:txBody>
      <dsp:txXfrm>
        <a:off x="2099456" y="2430676"/>
        <a:ext cx="1434710" cy="717355"/>
      </dsp:txXfrm>
    </dsp:sp>
    <dsp:sp modelId="{8E2642E9-8D4C-4E55-AA27-ECAAA697D575}">
      <dsp:nvSpPr>
        <dsp:cNvPr id="0" name=""/>
        <dsp:cNvSpPr/>
      </dsp:nvSpPr>
      <dsp:spPr>
        <a:xfrm>
          <a:off x="2099456" y="3449320"/>
          <a:ext cx="1434710" cy="71735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各組創造的句子，經老師訂正後，即為評量單字學習成果的工具</a:t>
          </a:r>
          <a:r>
            <a:rPr lang="en-US" altLang="zh-TW" sz="900" kern="1200" dirty="0" smtClean="0"/>
            <a:t>—</a:t>
          </a:r>
          <a:r>
            <a:rPr lang="zh-TW" altLang="en-US" sz="900" kern="1200" dirty="0" smtClean="0"/>
            <a:t>試題</a:t>
          </a:r>
          <a:endParaRPr lang="en-US" altLang="zh-TW" sz="900" kern="1200" dirty="0" smtClean="0"/>
        </a:p>
      </dsp:txBody>
      <dsp:txXfrm>
        <a:off x="2099456" y="3449320"/>
        <a:ext cx="1434710" cy="717355"/>
      </dsp:txXfrm>
    </dsp:sp>
    <dsp:sp modelId="{4BB1A64E-F392-4F00-A55B-086DAA63812A}">
      <dsp:nvSpPr>
        <dsp:cNvPr id="0" name=""/>
        <dsp:cNvSpPr/>
      </dsp:nvSpPr>
      <dsp:spPr>
        <a:xfrm>
          <a:off x="4779" y="1412031"/>
          <a:ext cx="1434710" cy="71735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altLang="zh-TW" sz="900" kern="1200" dirty="0" smtClean="0"/>
            <a:t>Grammar</a:t>
          </a:r>
          <a:endParaRPr lang="zh-TW" altLang="en-US" sz="900" kern="1200" dirty="0"/>
        </a:p>
      </dsp:txBody>
      <dsp:txXfrm>
        <a:off x="4779" y="1412031"/>
        <a:ext cx="1434710" cy="717355"/>
      </dsp:txXfrm>
    </dsp:sp>
    <dsp:sp modelId="{BFAA5651-4BCD-42C7-8E09-4D0C03FCF079}">
      <dsp:nvSpPr>
        <dsp:cNvPr id="0" name=""/>
        <dsp:cNvSpPr/>
      </dsp:nvSpPr>
      <dsp:spPr>
        <a:xfrm>
          <a:off x="4779" y="2430676"/>
          <a:ext cx="1434710" cy="71735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altLang="zh-TW" sz="900" kern="1200" dirty="0" smtClean="0"/>
            <a:t>Present Perfect Tense(</a:t>
          </a:r>
          <a:r>
            <a:rPr lang="zh-TW" altLang="en-US" sz="900" kern="1200" dirty="0" smtClean="0"/>
            <a:t>現在完成式</a:t>
          </a:r>
          <a:r>
            <a:rPr lang="en-US" altLang="zh-TW" sz="900" kern="1200" dirty="0" smtClean="0"/>
            <a:t>)</a:t>
          </a:r>
          <a:endParaRPr lang="zh-TW" altLang="en-US" sz="900" kern="1200" dirty="0"/>
        </a:p>
      </dsp:txBody>
      <dsp:txXfrm>
        <a:off x="4779" y="2430676"/>
        <a:ext cx="1434710" cy="717355"/>
      </dsp:txXfrm>
    </dsp:sp>
    <dsp:sp modelId="{3A0D00D9-2657-4D5E-B2AE-C70997CA595A}">
      <dsp:nvSpPr>
        <dsp:cNvPr id="0" name=""/>
        <dsp:cNvSpPr/>
      </dsp:nvSpPr>
      <dsp:spPr>
        <a:xfrm>
          <a:off x="4779" y="3449320"/>
          <a:ext cx="1434710" cy="71735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以電影</a:t>
          </a:r>
          <a:r>
            <a:rPr lang="en-US" altLang="zh-TW" sz="900" kern="1200" dirty="0" smtClean="0"/>
            <a:t>”</a:t>
          </a:r>
          <a:r>
            <a:rPr lang="zh-TW" altLang="en-US" sz="900" kern="1200" dirty="0" smtClean="0"/>
            <a:t>海角七號</a:t>
          </a:r>
          <a:r>
            <a:rPr lang="en-US" altLang="zh-TW" sz="900" kern="1200" dirty="0" smtClean="0"/>
            <a:t>”</a:t>
          </a:r>
          <a:r>
            <a:rPr lang="zh-TW" altLang="en-US" sz="900" kern="1200" dirty="0" smtClean="0"/>
            <a:t>為背景，利用簡報，提供文法運用情境</a:t>
          </a:r>
          <a:endParaRPr lang="zh-TW" altLang="en-US" sz="900" kern="1200" dirty="0"/>
        </a:p>
      </dsp:txBody>
      <dsp:txXfrm>
        <a:off x="4779" y="3449320"/>
        <a:ext cx="1434710" cy="717355"/>
      </dsp:txXfrm>
    </dsp:sp>
    <dsp:sp modelId="{FCA4D6F1-8292-4D38-A498-F44E5C4C3AF6}">
      <dsp:nvSpPr>
        <dsp:cNvPr id="0" name=""/>
        <dsp:cNvSpPr/>
      </dsp:nvSpPr>
      <dsp:spPr>
        <a:xfrm>
          <a:off x="0" y="4453603"/>
          <a:ext cx="1434710" cy="71735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先分組以</a:t>
          </a:r>
          <a:r>
            <a:rPr lang="en-US" altLang="zh-TW" sz="900" kern="1200" dirty="0" smtClean="0">
              <a:hlinkClick xmlns:r="http://schemas.openxmlformats.org/officeDocument/2006/relationships" r:id="rId1" action="ppaction://hlinkfile"/>
            </a:rPr>
            <a:t>”Provoke your thoughts”</a:t>
          </a:r>
          <a:r>
            <a:rPr lang="zh-TW" altLang="en-US" sz="900" kern="1200" dirty="0" smtClean="0">
              <a:hlinkClick xmlns:r="http://schemas.openxmlformats.org/officeDocument/2006/relationships" r:id="rId1" action="ppaction://hlinkfile"/>
            </a:rPr>
            <a:t>學習單</a:t>
          </a:r>
          <a:r>
            <a:rPr lang="zh-TW" altLang="en-US" sz="900" kern="1200" dirty="0" smtClean="0"/>
            <a:t>，試著選定電影中的兩位角色發聲，接著由同學獨立完成學習單</a:t>
          </a:r>
          <a:endParaRPr lang="zh-TW" altLang="en-US" sz="900" kern="1200" dirty="0"/>
        </a:p>
      </dsp:txBody>
      <dsp:txXfrm>
        <a:off x="0" y="4453603"/>
        <a:ext cx="1434710" cy="717355"/>
      </dsp:txXfrm>
    </dsp:sp>
    <dsp:sp modelId="{23E07B5C-C01B-44DC-AE40-8E7797B9BCDC}">
      <dsp:nvSpPr>
        <dsp:cNvPr id="0" name=""/>
        <dsp:cNvSpPr/>
      </dsp:nvSpPr>
      <dsp:spPr>
        <a:xfrm>
          <a:off x="363457" y="5486609"/>
          <a:ext cx="1434710" cy="71735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zh-TW" altLang="en-US" sz="900" kern="1200" dirty="0" smtClean="0"/>
            <a:t>讓學生以</a:t>
          </a:r>
          <a:r>
            <a:rPr lang="en-US" sz="900" kern="1200" dirty="0" smtClean="0">
              <a:hlinkClick xmlns:r="http://schemas.openxmlformats.org/officeDocument/2006/relationships" r:id="rId2" action="ppaction://hlinkfile"/>
            </a:rPr>
            <a:t>complete the paragraphs</a:t>
          </a:r>
          <a:r>
            <a:rPr lang="en-US" altLang="zh-TW" sz="900" kern="1200" dirty="0" smtClean="0"/>
            <a:t>”</a:t>
          </a:r>
          <a:r>
            <a:rPr lang="zh-TW" altLang="en-US" sz="900" kern="1200" dirty="0" smtClean="0"/>
            <a:t>完成段落，快速檢核學習成果</a:t>
          </a:r>
          <a:endParaRPr lang="zh-TW" altLang="en-US" sz="900" kern="1200" dirty="0"/>
        </a:p>
      </dsp:txBody>
      <dsp:txXfrm>
        <a:off x="363457" y="5486609"/>
        <a:ext cx="1434710" cy="71735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70512A-7228-4940-9949-EB154B86B620}">
      <dsp:nvSpPr>
        <dsp:cNvPr id="0" name=""/>
        <dsp:cNvSpPr/>
      </dsp:nvSpPr>
      <dsp:spPr>
        <a:xfrm>
          <a:off x="134382" y="5052349"/>
          <a:ext cx="206050" cy="631609"/>
        </a:xfrm>
        <a:custGeom>
          <a:avLst/>
          <a:gdLst/>
          <a:ahLst/>
          <a:cxnLst/>
          <a:rect l="0" t="0" r="0" b="0"/>
          <a:pathLst>
            <a:path>
              <a:moveTo>
                <a:pt x="0" y="0"/>
              </a:moveTo>
              <a:lnTo>
                <a:pt x="0" y="631609"/>
              </a:lnTo>
              <a:lnTo>
                <a:pt x="206050" y="63160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1A3DF-1BD7-47DF-AA1B-52544B72C43F}">
      <dsp:nvSpPr>
        <dsp:cNvPr id="0" name=""/>
        <dsp:cNvSpPr/>
      </dsp:nvSpPr>
      <dsp:spPr>
        <a:xfrm>
          <a:off x="626190" y="4111687"/>
          <a:ext cx="91440" cy="268750"/>
        </a:xfrm>
        <a:custGeom>
          <a:avLst/>
          <a:gdLst/>
          <a:ahLst/>
          <a:cxnLst/>
          <a:rect l="0" t="0" r="0" b="0"/>
          <a:pathLst>
            <a:path>
              <a:moveTo>
                <a:pt x="50196" y="0"/>
              </a:moveTo>
              <a:lnTo>
                <a:pt x="50196" y="127649"/>
              </a:lnTo>
              <a:lnTo>
                <a:pt x="45720" y="127649"/>
              </a:lnTo>
              <a:lnTo>
                <a:pt x="45720" y="26875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6B739-6408-4189-9E4F-5C26C93C17C4}">
      <dsp:nvSpPr>
        <dsp:cNvPr id="0" name=""/>
        <dsp:cNvSpPr/>
      </dsp:nvSpPr>
      <dsp:spPr>
        <a:xfrm>
          <a:off x="630667" y="3157574"/>
          <a:ext cx="91440" cy="282202"/>
        </a:xfrm>
        <a:custGeom>
          <a:avLst/>
          <a:gdLst/>
          <a:ahLst/>
          <a:cxnLst/>
          <a:rect l="0" t="0" r="0" b="0"/>
          <a:pathLst>
            <a:path>
              <a:moveTo>
                <a:pt x="45720" y="0"/>
              </a:moveTo>
              <a:lnTo>
                <a:pt x="45720" y="28220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12D90-FF46-4439-8BC8-619BA6097909}">
      <dsp:nvSpPr>
        <dsp:cNvPr id="0" name=""/>
        <dsp:cNvSpPr/>
      </dsp:nvSpPr>
      <dsp:spPr>
        <a:xfrm>
          <a:off x="630667" y="2203461"/>
          <a:ext cx="91440" cy="282202"/>
        </a:xfrm>
        <a:custGeom>
          <a:avLst/>
          <a:gdLst/>
          <a:ahLst/>
          <a:cxnLst/>
          <a:rect l="0" t="0" r="0" b="0"/>
          <a:pathLst>
            <a:path>
              <a:moveTo>
                <a:pt x="45720" y="0"/>
              </a:moveTo>
              <a:lnTo>
                <a:pt x="45720" y="2822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16944-5E53-4F05-8142-304C1C05B8F9}">
      <dsp:nvSpPr>
        <dsp:cNvPr id="0" name=""/>
        <dsp:cNvSpPr/>
      </dsp:nvSpPr>
      <dsp:spPr>
        <a:xfrm>
          <a:off x="676387" y="671910"/>
          <a:ext cx="2491041" cy="859640"/>
        </a:xfrm>
        <a:custGeom>
          <a:avLst/>
          <a:gdLst/>
          <a:ahLst/>
          <a:cxnLst/>
          <a:rect l="0" t="0" r="0" b="0"/>
          <a:pathLst>
            <a:path>
              <a:moveTo>
                <a:pt x="2491041" y="0"/>
              </a:moveTo>
              <a:lnTo>
                <a:pt x="2491041" y="718539"/>
              </a:lnTo>
              <a:lnTo>
                <a:pt x="0" y="718539"/>
              </a:lnTo>
              <a:lnTo>
                <a:pt x="0" y="8596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652DA-AF20-415C-BA17-8E28C628760B}">
      <dsp:nvSpPr>
        <dsp:cNvPr id="0" name=""/>
        <dsp:cNvSpPr/>
      </dsp:nvSpPr>
      <dsp:spPr>
        <a:xfrm>
          <a:off x="1764882" y="2203461"/>
          <a:ext cx="201573" cy="1572270"/>
        </a:xfrm>
        <a:custGeom>
          <a:avLst/>
          <a:gdLst/>
          <a:ahLst/>
          <a:cxnLst/>
          <a:rect l="0" t="0" r="0" b="0"/>
          <a:pathLst>
            <a:path>
              <a:moveTo>
                <a:pt x="0" y="0"/>
              </a:moveTo>
              <a:lnTo>
                <a:pt x="0" y="1572270"/>
              </a:lnTo>
              <a:lnTo>
                <a:pt x="201573" y="157227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FCA04-6401-4337-BF27-28A594EFFABF}">
      <dsp:nvSpPr>
        <dsp:cNvPr id="0" name=""/>
        <dsp:cNvSpPr/>
      </dsp:nvSpPr>
      <dsp:spPr>
        <a:xfrm>
          <a:off x="1764882" y="2203461"/>
          <a:ext cx="201573" cy="618157"/>
        </a:xfrm>
        <a:custGeom>
          <a:avLst/>
          <a:gdLst/>
          <a:ahLst/>
          <a:cxnLst/>
          <a:rect l="0" t="0" r="0" b="0"/>
          <a:pathLst>
            <a:path>
              <a:moveTo>
                <a:pt x="0" y="0"/>
              </a:moveTo>
              <a:lnTo>
                <a:pt x="0" y="618157"/>
              </a:lnTo>
              <a:lnTo>
                <a:pt x="201573" y="61815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ED1F4-83D1-462E-94BC-68A3D58B5E19}">
      <dsp:nvSpPr>
        <dsp:cNvPr id="0" name=""/>
        <dsp:cNvSpPr/>
      </dsp:nvSpPr>
      <dsp:spPr>
        <a:xfrm>
          <a:off x="2302411" y="671910"/>
          <a:ext cx="865017" cy="859640"/>
        </a:xfrm>
        <a:custGeom>
          <a:avLst/>
          <a:gdLst/>
          <a:ahLst/>
          <a:cxnLst/>
          <a:rect l="0" t="0" r="0" b="0"/>
          <a:pathLst>
            <a:path>
              <a:moveTo>
                <a:pt x="865017" y="0"/>
              </a:moveTo>
              <a:lnTo>
                <a:pt x="865017" y="718539"/>
              </a:lnTo>
              <a:lnTo>
                <a:pt x="0" y="718539"/>
              </a:lnTo>
              <a:lnTo>
                <a:pt x="0" y="8596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4B748C-F73E-4A32-BAC0-6DAEBB6DDA59}">
      <dsp:nvSpPr>
        <dsp:cNvPr id="0" name=""/>
        <dsp:cNvSpPr/>
      </dsp:nvSpPr>
      <dsp:spPr>
        <a:xfrm>
          <a:off x="4213687" y="5058040"/>
          <a:ext cx="191803" cy="625918"/>
        </a:xfrm>
        <a:custGeom>
          <a:avLst/>
          <a:gdLst/>
          <a:ahLst/>
          <a:cxnLst/>
          <a:rect l="0" t="0" r="0" b="0"/>
          <a:pathLst>
            <a:path>
              <a:moveTo>
                <a:pt x="0" y="0"/>
              </a:moveTo>
              <a:lnTo>
                <a:pt x="0" y="625918"/>
              </a:lnTo>
              <a:lnTo>
                <a:pt x="191803" y="62591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5412E-B1E6-49B2-BBA8-1F100B2CBCDC}">
      <dsp:nvSpPr>
        <dsp:cNvPr id="0" name=""/>
        <dsp:cNvSpPr/>
      </dsp:nvSpPr>
      <dsp:spPr>
        <a:xfrm>
          <a:off x="4695726" y="4111687"/>
          <a:ext cx="91440" cy="274441"/>
        </a:xfrm>
        <a:custGeom>
          <a:avLst/>
          <a:gdLst/>
          <a:ahLst/>
          <a:cxnLst/>
          <a:rect l="0" t="0" r="0" b="0"/>
          <a:pathLst>
            <a:path>
              <a:moveTo>
                <a:pt x="45720" y="0"/>
              </a:moveTo>
              <a:lnTo>
                <a:pt x="45720" y="133340"/>
              </a:lnTo>
              <a:lnTo>
                <a:pt x="55489" y="133340"/>
              </a:lnTo>
              <a:lnTo>
                <a:pt x="55489" y="27444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B5DC0-DC04-437B-91D3-CF1BB2CFFA4E}">
      <dsp:nvSpPr>
        <dsp:cNvPr id="0" name=""/>
        <dsp:cNvSpPr/>
      </dsp:nvSpPr>
      <dsp:spPr>
        <a:xfrm>
          <a:off x="4695726" y="3188321"/>
          <a:ext cx="91440" cy="251455"/>
        </a:xfrm>
        <a:custGeom>
          <a:avLst/>
          <a:gdLst/>
          <a:ahLst/>
          <a:cxnLst/>
          <a:rect l="0" t="0" r="0" b="0"/>
          <a:pathLst>
            <a:path>
              <a:moveTo>
                <a:pt x="122949" y="0"/>
              </a:moveTo>
              <a:lnTo>
                <a:pt x="122949" y="110354"/>
              </a:lnTo>
              <a:lnTo>
                <a:pt x="45720" y="110354"/>
              </a:lnTo>
              <a:lnTo>
                <a:pt x="45720" y="25145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E4C986-C339-42F7-91C8-C7C1909A297C}">
      <dsp:nvSpPr>
        <dsp:cNvPr id="0" name=""/>
        <dsp:cNvSpPr/>
      </dsp:nvSpPr>
      <dsp:spPr>
        <a:xfrm>
          <a:off x="3928434" y="2203461"/>
          <a:ext cx="218330" cy="648904"/>
        </a:xfrm>
        <a:custGeom>
          <a:avLst/>
          <a:gdLst/>
          <a:ahLst/>
          <a:cxnLst/>
          <a:rect l="0" t="0" r="0" b="0"/>
          <a:pathLst>
            <a:path>
              <a:moveTo>
                <a:pt x="0" y="0"/>
              </a:moveTo>
              <a:lnTo>
                <a:pt x="0" y="648904"/>
              </a:lnTo>
              <a:lnTo>
                <a:pt x="218330" y="6489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6E73CF-D507-4426-B6E4-993E66D2DE04}">
      <dsp:nvSpPr>
        <dsp:cNvPr id="0" name=""/>
        <dsp:cNvSpPr/>
      </dsp:nvSpPr>
      <dsp:spPr>
        <a:xfrm>
          <a:off x="3167428" y="671910"/>
          <a:ext cx="761005" cy="859640"/>
        </a:xfrm>
        <a:custGeom>
          <a:avLst/>
          <a:gdLst/>
          <a:ahLst/>
          <a:cxnLst/>
          <a:rect l="0" t="0" r="0" b="0"/>
          <a:pathLst>
            <a:path>
              <a:moveTo>
                <a:pt x="0" y="0"/>
              </a:moveTo>
              <a:lnTo>
                <a:pt x="0" y="718539"/>
              </a:lnTo>
              <a:lnTo>
                <a:pt x="761005" y="718539"/>
              </a:lnTo>
              <a:lnTo>
                <a:pt x="761005" y="8596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995B2-DAB3-4887-9996-E88C9751B5E4}">
      <dsp:nvSpPr>
        <dsp:cNvPr id="0" name=""/>
        <dsp:cNvSpPr/>
      </dsp:nvSpPr>
      <dsp:spPr>
        <a:xfrm>
          <a:off x="5435368" y="2189170"/>
          <a:ext cx="100275" cy="659433"/>
        </a:xfrm>
        <a:custGeom>
          <a:avLst/>
          <a:gdLst/>
          <a:ahLst/>
          <a:cxnLst/>
          <a:rect l="0" t="0" r="0" b="0"/>
          <a:pathLst>
            <a:path>
              <a:moveTo>
                <a:pt x="100275" y="0"/>
              </a:moveTo>
              <a:lnTo>
                <a:pt x="100275" y="659433"/>
              </a:lnTo>
              <a:lnTo>
                <a:pt x="0" y="6594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9EB53-3CDA-4C77-9F0D-4DEFE534AA21}">
      <dsp:nvSpPr>
        <dsp:cNvPr id="0" name=""/>
        <dsp:cNvSpPr/>
      </dsp:nvSpPr>
      <dsp:spPr>
        <a:xfrm>
          <a:off x="3167428" y="671910"/>
          <a:ext cx="2368216" cy="845349"/>
        </a:xfrm>
        <a:custGeom>
          <a:avLst/>
          <a:gdLst/>
          <a:ahLst/>
          <a:cxnLst/>
          <a:rect l="0" t="0" r="0" b="0"/>
          <a:pathLst>
            <a:path>
              <a:moveTo>
                <a:pt x="0" y="0"/>
              </a:moveTo>
              <a:lnTo>
                <a:pt x="0" y="704247"/>
              </a:lnTo>
              <a:lnTo>
                <a:pt x="2368216" y="704247"/>
              </a:lnTo>
              <a:lnTo>
                <a:pt x="2368216" y="84534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4FFD0-10C7-439B-9D5C-67976EAB6230}">
      <dsp:nvSpPr>
        <dsp:cNvPr id="0" name=""/>
        <dsp:cNvSpPr/>
      </dsp:nvSpPr>
      <dsp:spPr>
        <a:xfrm>
          <a:off x="2495518" y="0"/>
          <a:ext cx="1343821" cy="67191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Book 5 Lesson 4 (Kang </a:t>
          </a:r>
          <a:r>
            <a:rPr lang="en-US" sz="800" kern="1200" dirty="0" err="1" smtClean="0"/>
            <a:t>Hsuan</a:t>
          </a:r>
          <a:r>
            <a:rPr lang="en-US" sz="800" kern="1200" dirty="0" smtClean="0"/>
            <a:t> Publishing)</a:t>
          </a:r>
          <a:endParaRPr lang="zh-TW" altLang="en-US" sz="800" kern="1200" dirty="0"/>
        </a:p>
      </dsp:txBody>
      <dsp:txXfrm>
        <a:off x="2495518" y="0"/>
        <a:ext cx="1343821" cy="671910"/>
      </dsp:txXfrm>
    </dsp:sp>
    <dsp:sp modelId="{901866E7-7A7B-4397-A520-0E4F5E83696D}">
      <dsp:nvSpPr>
        <dsp:cNvPr id="0" name=""/>
        <dsp:cNvSpPr/>
      </dsp:nvSpPr>
      <dsp:spPr>
        <a:xfrm>
          <a:off x="4863734" y="1517259"/>
          <a:ext cx="1343821" cy="67191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Dialogue : Mrs. Chen Has Wanted To Visit London</a:t>
          </a:r>
          <a:endParaRPr lang="zh-TW" sz="800" kern="1200" dirty="0"/>
        </a:p>
      </dsp:txBody>
      <dsp:txXfrm>
        <a:off x="4863734" y="1517259"/>
        <a:ext cx="1343821" cy="671910"/>
      </dsp:txXfrm>
    </dsp:sp>
    <dsp:sp modelId="{A76569D2-F025-4D9B-8C61-C059B57DC709}">
      <dsp:nvSpPr>
        <dsp:cNvPr id="0" name=""/>
        <dsp:cNvSpPr/>
      </dsp:nvSpPr>
      <dsp:spPr>
        <a:xfrm flipH="1">
          <a:off x="4353727" y="2512648"/>
          <a:ext cx="1081641" cy="67191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zh-TW" altLang="en-US" sz="800" kern="1200" dirty="0"/>
        </a:p>
      </dsp:txBody>
      <dsp:txXfrm flipH="1">
        <a:off x="4353727" y="2512648"/>
        <a:ext cx="1081641" cy="671910"/>
      </dsp:txXfrm>
    </dsp:sp>
    <dsp:sp modelId="{87B5FA5E-D4CB-4850-8BE1-C1B557B90FFF}">
      <dsp:nvSpPr>
        <dsp:cNvPr id="0" name=""/>
        <dsp:cNvSpPr/>
      </dsp:nvSpPr>
      <dsp:spPr>
        <a:xfrm>
          <a:off x="3256524" y="1531551"/>
          <a:ext cx="1343821" cy="67191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Reading: A Serious Problem—Missing Teenagers</a:t>
          </a:r>
          <a:endParaRPr lang="zh-TW" altLang="en-US" sz="800" kern="1200" dirty="0"/>
        </a:p>
      </dsp:txBody>
      <dsp:txXfrm>
        <a:off x="3256524" y="1531551"/>
        <a:ext cx="1343821" cy="671910"/>
      </dsp:txXfrm>
    </dsp:sp>
    <dsp:sp modelId="{D52DA94A-337F-404F-B2B1-D9374EC2232A}">
      <dsp:nvSpPr>
        <dsp:cNvPr id="0" name=""/>
        <dsp:cNvSpPr/>
      </dsp:nvSpPr>
      <dsp:spPr>
        <a:xfrm>
          <a:off x="4146765" y="2516410"/>
          <a:ext cx="1343821" cy="67191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altLang="zh-TW" sz="800" kern="1200" dirty="0" smtClean="0"/>
            <a:t>Brainstorming</a:t>
          </a:r>
          <a:br>
            <a:rPr lang="en-US" altLang="zh-TW" sz="800" kern="1200" dirty="0" smtClean="0"/>
          </a:br>
          <a:r>
            <a:rPr lang="zh-TW" altLang="en-US" sz="800" kern="1200" dirty="0" smtClean="0"/>
            <a:t>小組討論</a:t>
          </a:r>
          <a:r>
            <a:rPr lang="en-US" altLang="zh-TW" sz="800" kern="1200" dirty="0" smtClean="0"/>
            <a:t>:</a:t>
          </a:r>
          <a:r>
            <a:rPr lang="zh-TW" altLang="en-US" sz="800" kern="1200" dirty="0" smtClean="0"/>
            <a:t>逃家</a:t>
          </a:r>
          <a:endParaRPr lang="en-US" altLang="zh-TW" sz="800" kern="1200" dirty="0" smtClean="0"/>
        </a:p>
      </dsp:txBody>
      <dsp:txXfrm>
        <a:off x="4146765" y="2516410"/>
        <a:ext cx="1343821" cy="671910"/>
      </dsp:txXfrm>
    </dsp:sp>
    <dsp:sp modelId="{239A776D-DF10-45F3-9830-F735E736B990}">
      <dsp:nvSpPr>
        <dsp:cNvPr id="0" name=""/>
        <dsp:cNvSpPr/>
      </dsp:nvSpPr>
      <dsp:spPr>
        <a:xfrm>
          <a:off x="4069536" y="3439777"/>
          <a:ext cx="1343821" cy="67191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sz="800" kern="1200" dirty="0" smtClean="0"/>
            <a:t>依據</a:t>
          </a:r>
          <a:r>
            <a:rPr lang="en-US" altLang="zh-TW" sz="800" kern="1200" dirty="0" smtClean="0"/>
            <a:t>”</a:t>
          </a:r>
          <a:r>
            <a:rPr lang="zh-TW" altLang="en-US" sz="800" kern="1200" dirty="0" smtClean="0"/>
            <a:t>寫作指引</a:t>
          </a:r>
          <a:r>
            <a:rPr lang="en-US" altLang="zh-TW" sz="800" kern="1200" dirty="0" smtClean="0"/>
            <a:t>”</a:t>
          </a:r>
          <a:r>
            <a:rPr lang="zh-TW" altLang="en-US" sz="800" kern="1200" dirty="0" smtClean="0"/>
            <a:t>選擇自己要完成的任務</a:t>
          </a:r>
          <a:endParaRPr lang="zh-TW" altLang="en-US" sz="800" kern="1200" dirty="0"/>
        </a:p>
      </dsp:txBody>
      <dsp:txXfrm>
        <a:off x="4069536" y="3439777"/>
        <a:ext cx="1343821" cy="671910"/>
      </dsp:txXfrm>
    </dsp:sp>
    <dsp:sp modelId="{9E48BF20-EDEC-4FFC-BFAE-222375073A70}">
      <dsp:nvSpPr>
        <dsp:cNvPr id="0" name=""/>
        <dsp:cNvSpPr/>
      </dsp:nvSpPr>
      <dsp:spPr>
        <a:xfrm>
          <a:off x="4079305" y="4386129"/>
          <a:ext cx="1343821" cy="67191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sz="800" kern="1200" dirty="0" smtClean="0"/>
            <a:t>學生先列出寫作點子，並利用同儕互助，架構撰寫方項</a:t>
          </a:r>
          <a:endParaRPr lang="zh-TW" altLang="en-US" sz="800" kern="1200" dirty="0"/>
        </a:p>
      </dsp:txBody>
      <dsp:txXfrm>
        <a:off x="4079305" y="4386129"/>
        <a:ext cx="1343821" cy="671910"/>
      </dsp:txXfrm>
    </dsp:sp>
    <dsp:sp modelId="{05B20479-3984-45AA-8823-B3247C6141B5}">
      <dsp:nvSpPr>
        <dsp:cNvPr id="0" name=""/>
        <dsp:cNvSpPr/>
      </dsp:nvSpPr>
      <dsp:spPr>
        <a:xfrm>
          <a:off x="4405491" y="5348003"/>
          <a:ext cx="1343821" cy="67191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sz="800" kern="1200" dirty="0" smtClean="0"/>
            <a:t>老師先提供寫作評量規準，做為學生寫作之參據</a:t>
          </a:r>
          <a:endParaRPr lang="zh-TW" altLang="en-US" sz="800" kern="1200" dirty="0"/>
        </a:p>
      </dsp:txBody>
      <dsp:txXfrm>
        <a:off x="4405491" y="5348003"/>
        <a:ext cx="1343821" cy="671910"/>
      </dsp:txXfrm>
    </dsp:sp>
    <dsp:sp modelId="{113B0939-1CDC-48FA-9F63-1EA04BCA2A32}">
      <dsp:nvSpPr>
        <dsp:cNvPr id="0" name=""/>
        <dsp:cNvSpPr/>
      </dsp:nvSpPr>
      <dsp:spPr>
        <a:xfrm>
          <a:off x="1630500" y="1531551"/>
          <a:ext cx="1343821" cy="67191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altLang="zh-TW" sz="800" kern="1200" dirty="0" smtClean="0"/>
            <a:t>Vocabulary</a:t>
          </a:r>
          <a:endParaRPr lang="zh-TW" altLang="en-US" sz="800" kern="1200" dirty="0"/>
        </a:p>
      </dsp:txBody>
      <dsp:txXfrm>
        <a:off x="1630500" y="1531551"/>
        <a:ext cx="1343821" cy="671910"/>
      </dsp:txXfrm>
    </dsp:sp>
    <dsp:sp modelId="{342670F5-0307-4344-B502-26E3B10DD3C2}">
      <dsp:nvSpPr>
        <dsp:cNvPr id="0" name=""/>
        <dsp:cNvSpPr/>
      </dsp:nvSpPr>
      <dsp:spPr>
        <a:xfrm>
          <a:off x="1966455" y="2485664"/>
          <a:ext cx="1343821" cy="67191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sz="800" kern="1200" dirty="0" smtClean="0"/>
            <a:t>利用</a:t>
          </a:r>
          <a:r>
            <a:rPr lang="en-US" altLang="zh-TW" sz="800" kern="1200" dirty="0" smtClean="0"/>
            <a:t>”vocabulary wizard” </a:t>
          </a:r>
          <a:r>
            <a:rPr lang="zh-TW" altLang="en-US" sz="800" kern="1200" dirty="0" smtClean="0"/>
            <a:t>學習單，分組利用本課單字造句</a:t>
          </a:r>
          <a:endParaRPr lang="zh-TW" altLang="en-US" sz="800" kern="1200" dirty="0"/>
        </a:p>
      </dsp:txBody>
      <dsp:txXfrm>
        <a:off x="1966455" y="2485664"/>
        <a:ext cx="1343821" cy="671910"/>
      </dsp:txXfrm>
    </dsp:sp>
    <dsp:sp modelId="{8E2642E9-8D4C-4E55-AA27-ECAAA697D575}">
      <dsp:nvSpPr>
        <dsp:cNvPr id="0" name=""/>
        <dsp:cNvSpPr/>
      </dsp:nvSpPr>
      <dsp:spPr>
        <a:xfrm>
          <a:off x="1966455" y="3439777"/>
          <a:ext cx="1343821" cy="67191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sz="800" kern="1200" dirty="0" smtClean="0"/>
            <a:t>各組創造的句子，經老師訂正後，即為評量單字學習成果的工具</a:t>
          </a:r>
          <a:r>
            <a:rPr lang="en-US" altLang="zh-TW" sz="800" kern="1200" dirty="0" smtClean="0"/>
            <a:t>—</a:t>
          </a:r>
          <a:r>
            <a:rPr lang="zh-TW" altLang="en-US" sz="800" kern="1200" dirty="0" smtClean="0"/>
            <a:t>試題</a:t>
          </a:r>
          <a:endParaRPr lang="en-US" altLang="zh-TW" sz="800" kern="1200" dirty="0" smtClean="0"/>
        </a:p>
      </dsp:txBody>
      <dsp:txXfrm>
        <a:off x="1966455" y="3439777"/>
        <a:ext cx="1343821" cy="671910"/>
      </dsp:txXfrm>
    </dsp:sp>
    <dsp:sp modelId="{4BB1A64E-F392-4F00-A55B-086DAA63812A}">
      <dsp:nvSpPr>
        <dsp:cNvPr id="0" name=""/>
        <dsp:cNvSpPr/>
      </dsp:nvSpPr>
      <dsp:spPr>
        <a:xfrm>
          <a:off x="4476" y="1531551"/>
          <a:ext cx="1343821" cy="67191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altLang="zh-TW" sz="800" kern="1200" dirty="0" smtClean="0"/>
            <a:t>Grammar</a:t>
          </a:r>
          <a:endParaRPr lang="zh-TW" altLang="en-US" sz="800" kern="1200" dirty="0"/>
        </a:p>
      </dsp:txBody>
      <dsp:txXfrm>
        <a:off x="4476" y="1531551"/>
        <a:ext cx="1343821" cy="671910"/>
      </dsp:txXfrm>
    </dsp:sp>
    <dsp:sp modelId="{BFAA5651-4BCD-42C7-8E09-4D0C03FCF079}">
      <dsp:nvSpPr>
        <dsp:cNvPr id="0" name=""/>
        <dsp:cNvSpPr/>
      </dsp:nvSpPr>
      <dsp:spPr>
        <a:xfrm>
          <a:off x="4476" y="2485664"/>
          <a:ext cx="1343821" cy="67191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altLang="zh-TW" sz="800" kern="1200" dirty="0" smtClean="0"/>
            <a:t>Present Perfect Tense(</a:t>
          </a:r>
          <a:r>
            <a:rPr lang="zh-TW" altLang="en-US" sz="800" kern="1200" dirty="0" smtClean="0"/>
            <a:t>現在完成式</a:t>
          </a:r>
          <a:r>
            <a:rPr lang="en-US" altLang="zh-TW" sz="800" kern="1200" dirty="0" smtClean="0"/>
            <a:t>)</a:t>
          </a:r>
          <a:endParaRPr lang="zh-TW" altLang="en-US" sz="800" kern="1200" dirty="0"/>
        </a:p>
      </dsp:txBody>
      <dsp:txXfrm>
        <a:off x="4476" y="2485664"/>
        <a:ext cx="1343821" cy="671910"/>
      </dsp:txXfrm>
    </dsp:sp>
    <dsp:sp modelId="{3A0D00D9-2657-4D5E-B2AE-C70997CA595A}">
      <dsp:nvSpPr>
        <dsp:cNvPr id="0" name=""/>
        <dsp:cNvSpPr/>
      </dsp:nvSpPr>
      <dsp:spPr>
        <a:xfrm>
          <a:off x="4476" y="3439777"/>
          <a:ext cx="1343821" cy="67191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sz="800" kern="1200" dirty="0" smtClean="0"/>
            <a:t>以電影</a:t>
          </a:r>
          <a:r>
            <a:rPr lang="en-US" altLang="zh-TW" sz="800" kern="1200" dirty="0" smtClean="0"/>
            <a:t>”</a:t>
          </a:r>
          <a:r>
            <a:rPr lang="zh-TW" altLang="en-US" sz="800" kern="1200" dirty="0" smtClean="0"/>
            <a:t>海角七號</a:t>
          </a:r>
          <a:r>
            <a:rPr lang="en-US" altLang="zh-TW" sz="800" kern="1200" dirty="0" smtClean="0"/>
            <a:t>”</a:t>
          </a:r>
          <a:r>
            <a:rPr lang="zh-TW" altLang="en-US" sz="800" kern="1200" dirty="0" smtClean="0"/>
            <a:t>為背景，利用簡報，提供文法運用情境</a:t>
          </a:r>
          <a:endParaRPr lang="zh-TW" altLang="en-US" sz="800" kern="1200" dirty="0"/>
        </a:p>
      </dsp:txBody>
      <dsp:txXfrm>
        <a:off x="4476" y="3439777"/>
        <a:ext cx="1343821" cy="671910"/>
      </dsp:txXfrm>
    </dsp:sp>
    <dsp:sp modelId="{FCA4D6F1-8292-4D38-A498-F44E5C4C3AF6}">
      <dsp:nvSpPr>
        <dsp:cNvPr id="0" name=""/>
        <dsp:cNvSpPr/>
      </dsp:nvSpPr>
      <dsp:spPr>
        <a:xfrm>
          <a:off x="0" y="4380438"/>
          <a:ext cx="1343821" cy="67191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sz="800" kern="1200" dirty="0" smtClean="0"/>
            <a:t>先分組以</a:t>
          </a:r>
          <a:r>
            <a:rPr lang="en-US" altLang="zh-TW" sz="800" kern="1200" dirty="0" smtClean="0">
              <a:hlinkClick xmlns:r="http://schemas.openxmlformats.org/officeDocument/2006/relationships" r:id="rId1" action="ppaction://hlinkfile"/>
            </a:rPr>
            <a:t>”Provoke your thoughts”</a:t>
          </a:r>
          <a:r>
            <a:rPr lang="zh-TW" altLang="en-US" sz="800" kern="1200" dirty="0" smtClean="0">
              <a:hlinkClick xmlns:r="http://schemas.openxmlformats.org/officeDocument/2006/relationships" r:id="rId1" action="ppaction://hlinkfile"/>
            </a:rPr>
            <a:t>學習單</a:t>
          </a:r>
          <a:r>
            <a:rPr lang="zh-TW" altLang="en-US" sz="800" kern="1200" dirty="0" smtClean="0"/>
            <a:t>，試著選定電影中的兩位角色發聲，接著由同學獨立完成學習單</a:t>
          </a:r>
          <a:endParaRPr lang="zh-TW" altLang="en-US" sz="800" kern="1200" dirty="0"/>
        </a:p>
      </dsp:txBody>
      <dsp:txXfrm>
        <a:off x="0" y="4380438"/>
        <a:ext cx="1343821" cy="671910"/>
      </dsp:txXfrm>
    </dsp:sp>
    <dsp:sp modelId="{23E07B5C-C01B-44DC-AE40-8E7797B9BCDC}">
      <dsp:nvSpPr>
        <dsp:cNvPr id="0" name=""/>
        <dsp:cNvSpPr/>
      </dsp:nvSpPr>
      <dsp:spPr>
        <a:xfrm>
          <a:off x="340432" y="5348003"/>
          <a:ext cx="1343821" cy="67191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sz="800" kern="1200" dirty="0" smtClean="0"/>
            <a:t>讓學生以</a:t>
          </a:r>
          <a:r>
            <a:rPr lang="en-US" sz="800" kern="1200" dirty="0" smtClean="0">
              <a:hlinkClick xmlns:r="http://schemas.openxmlformats.org/officeDocument/2006/relationships" r:id="rId2" action="ppaction://hlinkfile"/>
            </a:rPr>
            <a:t>complete the paragraphs</a:t>
          </a:r>
          <a:r>
            <a:rPr lang="en-US" altLang="zh-TW" sz="800" kern="1200" dirty="0" smtClean="0"/>
            <a:t>”</a:t>
          </a:r>
          <a:r>
            <a:rPr lang="zh-TW" altLang="en-US" sz="800" kern="1200" dirty="0" smtClean="0"/>
            <a:t>完成段落，快速檢核學習成果</a:t>
          </a:r>
          <a:endParaRPr lang="zh-TW" altLang="en-US" sz="800" kern="1200" dirty="0"/>
        </a:p>
      </dsp:txBody>
      <dsp:txXfrm>
        <a:off x="340432" y="5348003"/>
        <a:ext cx="1343821" cy="6719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E5A8B19-2DF9-46A0-B1CB-7EC51132176A}" type="datetimeFigureOut">
              <a:rPr lang="zh-TW" altLang="en-US"/>
              <a:pPr>
                <a:defRPr/>
              </a:pPr>
              <a:t>2013/6/23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9841B8-93F5-4C62-B2D8-E88C36ADC470}" type="slidenum">
              <a:rPr lang="zh-TW" altLang="en-US"/>
              <a:pPr>
                <a:defRPr/>
              </a:pPr>
              <a:t>‹#›</a:t>
            </a:fld>
            <a:endParaRPr lang="zh-TW" altLang="en-US"/>
          </a:p>
        </p:txBody>
      </p:sp>
      <p:sp>
        <p:nvSpPr>
          <p:cNvPr id="8" name="內容版面配置區 7"/>
          <p:cNvSpPr>
            <a:spLocks noGrp="1"/>
          </p:cNvSpPr>
          <p:nvPr>
            <p:ph sz="quarter" idx="13"/>
          </p:nvPr>
        </p:nvSpPr>
        <p:spPr>
          <a:xfrm>
            <a:off x="2411413" y="2636838"/>
            <a:ext cx="46037" cy="460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9" name="圓角矩形 8"/>
          <p:cNvSpPr/>
          <p:nvPr userDrawn="1"/>
        </p:nvSpPr>
        <p:spPr>
          <a:xfrm>
            <a:off x="683568" y="2204864"/>
            <a:ext cx="7776864" cy="1080120"/>
          </a:xfrm>
          <a:prstGeom prst="roundRect">
            <a:avLst/>
          </a:prstGeom>
          <a:solidFill>
            <a:schemeClr val="accent4">
              <a:lumMod val="20000"/>
              <a:lumOff val="80000"/>
            </a:schemeClr>
          </a:solidFill>
          <a:ln w="317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517A906-BE1A-497E-977D-6D288DED6352}" type="datetimeFigureOut">
              <a:rPr lang="zh-TW" altLang="en-US"/>
              <a:pPr>
                <a:defRPr/>
              </a:pPr>
              <a:t>2013/6/23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791D357-9D1B-4D55-A254-D70885A56ED8}"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74D6FE5-8EB7-4231-9306-D9BC8C226974}" type="datetimeFigureOut">
              <a:rPr lang="zh-TW" altLang="en-US"/>
              <a:pPr>
                <a:defRPr/>
              </a:pPr>
              <a:t>2013/6/23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DA099B3-4198-4DFF-A324-952120A0FB92}"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E4725DC-6BAC-4965-BCDC-C6B80013E249}" type="datetimeFigureOut">
              <a:rPr lang="zh-TW" altLang="en-US"/>
              <a:pPr>
                <a:defRPr/>
              </a:pPr>
              <a:t>2013/6/23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A334F2A-8D26-4216-A6E2-5D4AC1744B0E}"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37464E80-046C-4292-B4EF-021BCF2B55D8}" type="datetimeFigureOut">
              <a:rPr lang="zh-TW" altLang="en-US"/>
              <a:pPr>
                <a:defRPr/>
              </a:pPr>
              <a:t>2013/6/23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64457C0-53D8-4DBA-BF73-B23CDC398E0B}" type="slidenum">
              <a:rPr lang="zh-TW" altLang="en-US"/>
              <a:pPr>
                <a:defRPr/>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557570BF-D377-4F93-B165-977C5CD0C7E4}" type="datetimeFigureOut">
              <a:rPr lang="zh-TW" altLang="en-US"/>
              <a:pPr>
                <a:defRPr/>
              </a:pPr>
              <a:t>2013/6/23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10F66A4-0BA0-45B9-BFBE-A0A14E5CEB1C}" type="slidenum">
              <a:rPr lang="zh-TW" altLang="en-US"/>
              <a:pPr>
                <a:defRPr/>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C0CF3694-6CE8-4EE7-8E9D-4900FFEE6438}" type="datetimeFigureOut">
              <a:rPr lang="zh-TW" altLang="en-US"/>
              <a:pPr>
                <a:defRPr/>
              </a:pPr>
              <a:t>2013/6/23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C0D0373-145A-4A0A-BA6E-126B03551AF3}"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501160CE-D120-4977-B2F7-3787D612C182}" type="datetimeFigureOut">
              <a:rPr lang="zh-TW" altLang="en-US"/>
              <a:pPr>
                <a:defRPr/>
              </a:pPr>
              <a:t>2013/6/23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07C35DFB-F3D3-42E2-AFEA-7260CE12C530}"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0C5C5A25-7A98-4C32-B63B-A201E9581ECA}" type="datetimeFigureOut">
              <a:rPr lang="zh-TW" altLang="en-US"/>
              <a:pPr>
                <a:defRPr/>
              </a:pPr>
              <a:t>2013/6/23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7F5FFE31-B109-4BC6-BB57-2F39FB1AD44F}"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E6ACFC93-2540-4EC4-8659-F1ABBF09E6BB}" type="datetimeFigureOut">
              <a:rPr lang="zh-TW" altLang="en-US"/>
              <a:pPr>
                <a:defRPr/>
              </a:pPr>
              <a:t>2013/6/23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686B2B2-955A-46E3-8E4F-591D41A9B182}"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3C21AF6-6813-4604-92EF-4B079975D635}" type="datetimeFigureOut">
              <a:rPr lang="zh-TW" altLang="en-US"/>
              <a:pPr>
                <a:defRPr/>
              </a:pPr>
              <a:t>2013/6/23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EFAC326-BE68-449D-A401-2F946F0624AE}"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buFontTx/>
              <a:buBlip>
                <a:blip r:embed="rId2"/>
              </a:buBlip>
              <a:defRPr/>
            </a:lvl1pPr>
            <a:lvl2pPr>
              <a:buFontTx/>
              <a:buBlip>
                <a:blip r:embed="rId3"/>
              </a:buBlip>
              <a:defRPr/>
            </a:lvl2pPr>
            <a:lvl3pPr>
              <a:buFontTx/>
              <a:buBlip>
                <a:blip r:embed="rId4"/>
              </a:buBlip>
              <a:defRPr/>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9A75F11C-ED34-465D-B3F8-D218C0D671F0}" type="datetimeFigureOut">
              <a:rPr lang="zh-TW" altLang="en-US"/>
              <a:pPr>
                <a:defRPr/>
              </a:pPr>
              <a:t>2013/6/23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E72294E-6E08-4531-B854-4A46A1741D64}" type="slidenum">
              <a:rPr lang="zh-TW" altLang="en-US"/>
              <a:pPr>
                <a:defRPr/>
              </a:pPr>
              <a:t>‹#›</a:t>
            </a:fld>
            <a:endParaRPr lang="zh-TW" altLang="en-US"/>
          </a:p>
        </p:txBody>
      </p:sp>
      <p:sp>
        <p:nvSpPr>
          <p:cNvPr id="7" name="圓角矩形 6"/>
          <p:cNvSpPr/>
          <p:nvPr userDrawn="1"/>
        </p:nvSpPr>
        <p:spPr>
          <a:xfrm>
            <a:off x="4067944" y="404664"/>
            <a:ext cx="4896544" cy="936104"/>
          </a:xfrm>
          <a:prstGeom prst="roundRect">
            <a:avLst/>
          </a:prstGeom>
          <a:solidFill>
            <a:schemeClr val="accent3">
              <a:lumMod val="20000"/>
              <a:lumOff val="80000"/>
            </a:schemeClr>
          </a:solidFill>
          <a:ln w="3175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B575576-99CE-4F22-908F-7211F13BC04F}" type="datetimeFigureOut">
              <a:rPr lang="zh-TW" altLang="en-US"/>
              <a:pPr>
                <a:defRPr/>
              </a:pPr>
              <a:t>2013/6/23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764909AE-62A9-4E35-A16B-3AF1D61A02CE}"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D51E3AA-FF2C-4234-A533-FFF6E9C4CC0D}" type="datetimeFigureOut">
              <a:rPr lang="zh-TW" altLang="en-US"/>
              <a:pPr>
                <a:defRPr/>
              </a:pPr>
              <a:t>2013/6/23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8FD40ED-F633-44E2-B2A8-94796890820D}" type="slidenum">
              <a:rPr lang="zh-TW" altLang="en-US"/>
              <a:pPr>
                <a:defRPr/>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C09AB23-CCB7-4FE6-8F4C-B9F20FB5CCEC}" type="datetimeFigureOut">
              <a:rPr lang="zh-TW" altLang="en-US"/>
              <a:pPr>
                <a:defRPr/>
              </a:pPr>
              <a:t>2013/6/23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ABB2C18-7BE4-44A9-892E-3C02410A6662}"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D68FAE0-90B6-47B3-8148-AF3F05F842E3}" type="datetimeFigureOut">
              <a:rPr lang="zh-TW" altLang="en-US"/>
              <a:pPr>
                <a:defRPr/>
              </a:pPr>
              <a:t>2013/6/23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B5160BE-94AD-41CA-BC28-F19F899777E4}"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FB973E24-3DC2-49F0-9CAB-3D380499DA04}" type="datetimeFigureOut">
              <a:rPr lang="zh-TW" altLang="en-US"/>
              <a:pPr>
                <a:defRPr/>
              </a:pPr>
              <a:t>2013/6/23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259FC41-DF7B-44F2-BB4F-0951D4F06F61}"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41678C1-FD95-46EC-AF12-B662C27DE58D}" type="datetimeFigureOut">
              <a:rPr lang="zh-TW" altLang="en-US"/>
              <a:pPr>
                <a:defRPr/>
              </a:pPr>
              <a:t>2013/6/23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54DECD9-3721-414A-9533-5AF154501C40}"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5D839433-4AD7-4D84-BDA4-DF7F705534EE}" type="datetimeFigureOut">
              <a:rPr lang="zh-TW" altLang="en-US"/>
              <a:pPr>
                <a:defRPr/>
              </a:pPr>
              <a:t>2013/6/23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8C9BC574-F980-469C-8534-1BBB1887871A}"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6953CD7-27A5-484E-8501-0A51E5976A62}" type="datetimeFigureOut">
              <a:rPr lang="zh-TW" altLang="en-US"/>
              <a:pPr>
                <a:defRPr/>
              </a:pPr>
              <a:t>2013/6/23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DB139B82-9413-4D3B-9FA2-770AE950A72B}" type="slidenum">
              <a:rPr lang="zh-TW" altLang="en-US"/>
              <a:pPr>
                <a:defRPr/>
              </a:pPr>
              <a:t>‹#›</a:t>
            </a:fld>
            <a:endParaRPr lang="zh-TW" altLang="en-US"/>
          </a:p>
        </p:txBody>
      </p:sp>
      <p:pic>
        <p:nvPicPr>
          <p:cNvPr id="1026" name="Picture 2" descr="D:\Documents and Settings\Peter\桌面\素材-PNG-透明底\圖片1.jpg"/>
          <p:cNvPicPr>
            <a:picLocks noChangeAspect="1" noChangeArrowheads="1"/>
          </p:cNvPicPr>
          <p:nvPr userDrawn="1"/>
        </p:nvPicPr>
        <p:blipFill>
          <a:blip r:embed="rId2" cstate="print"/>
          <a:srcRect/>
          <a:stretch>
            <a:fillRect/>
          </a:stretch>
        </p:blipFill>
        <p:spPr bwMode="auto">
          <a:xfrm>
            <a:off x="0" y="0"/>
            <a:ext cx="9144001" cy="6709946"/>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6D0FEAF-1149-4B0D-905B-D8AFD6C014E2}" type="datetimeFigureOut">
              <a:rPr lang="zh-TW" altLang="en-US"/>
              <a:pPr>
                <a:defRPr/>
              </a:pPr>
              <a:t>2013/6/23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5C5ED43A-FF5B-43C8-A7D5-4BEA2339A5B3}"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76F884C-FBD3-40D1-87E1-53E71F36336E}" type="datetimeFigureOut">
              <a:rPr lang="zh-TW" altLang="en-US"/>
              <a:pPr>
                <a:defRPr/>
              </a:pPr>
              <a:t>2013/6/23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A9DFD4D-7329-4ABA-AC57-4E8378967CCC}"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05DF1DC6-E994-43FE-BE0E-5C76E895F7CE}" type="datetimeFigureOut">
              <a:rPr lang="zh-TW" altLang="en-US"/>
              <a:pPr>
                <a:defRPr/>
              </a:pPr>
              <a:t>2013/6/23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194B2D37-BF28-44BF-B032-C31FDE2ECC58}" type="slidenum">
              <a:rPr lang="zh-TW" altLang="en-US"/>
              <a:pPr>
                <a:defRPr/>
              </a:pPr>
              <a:t>‹#›</a:t>
            </a:fld>
            <a:endParaRPr lang="zh-TW" altLang="en-US"/>
          </a:p>
        </p:txBody>
      </p:sp>
      <p:pic>
        <p:nvPicPr>
          <p:cNvPr id="7" name="Picture 2" descr="D:\Documents and Settings\Peter\桌面\素材-PNG-透明底\圖片1.jpg"/>
          <p:cNvPicPr>
            <a:picLocks noChangeAspect="1" noChangeArrowheads="1"/>
          </p:cNvPicPr>
          <p:nvPr userDrawn="1"/>
        </p:nvPicPr>
        <p:blipFill>
          <a:blip r:embed="rId13" cstate="print"/>
          <a:srcRect/>
          <a:stretch>
            <a:fillRect/>
          </a:stretch>
        </p:blipFill>
        <p:spPr bwMode="auto">
          <a:xfrm>
            <a:off x="0" y="0"/>
            <a:ext cx="9144001" cy="6709946"/>
          </a:xfrm>
          <a:prstGeom prst="rect">
            <a:avLst/>
          </a:prstGeom>
          <a:noFill/>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新細明體" pitchFamily="18" charset="-120"/>
              </a:defRPr>
            </a:lvl1pPr>
          </a:lstStyle>
          <a:p>
            <a:pPr>
              <a:defRPr/>
            </a:pPr>
            <a:fld id="{28FB0F5A-F5CC-4983-BFF2-AFF25931B65F}" type="datetimeFigureOut">
              <a:rPr lang="zh-TW" altLang="en-US"/>
              <a:pPr>
                <a:defRPr/>
              </a:pPr>
              <a:t>2013/6/23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新細明體" pitchFamily="18"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新細明體" pitchFamily="18" charset="-120"/>
              </a:defRPr>
            </a:lvl1pPr>
          </a:lstStyle>
          <a:p>
            <a:pPr>
              <a:defRPr/>
            </a:pPr>
            <a:fld id="{546084A8-9926-4A29-B5FD-72BCA20A1EA3}" type="slidenum">
              <a:rPr lang="zh-TW" altLang="en-US"/>
              <a:pPr>
                <a:defRPr/>
              </a:pPr>
              <a:t>‹#›</a:t>
            </a:fld>
            <a:endParaRPr lang="zh-TW" altLang="en-US"/>
          </a:p>
        </p:txBody>
      </p:sp>
      <p:pic>
        <p:nvPicPr>
          <p:cNvPr id="2055" name="圖片 6" descr="20130611194222000.jpg"/>
          <p:cNvPicPr>
            <a:picLocks noChangeAspect="1"/>
          </p:cNvPicPr>
          <p:nvPr userDrawn="1"/>
        </p:nvPicPr>
        <p:blipFill>
          <a:blip r:embed="rId13" cstate="print"/>
          <a:srcRect/>
          <a:stretch>
            <a:fillRect/>
          </a:stretch>
        </p:blipFill>
        <p:spPr bwMode="auto">
          <a:xfrm>
            <a:off x="0" y="6165850"/>
            <a:ext cx="2700338" cy="692150"/>
          </a:xfrm>
          <a:prstGeom prst="rect">
            <a:avLst/>
          </a:prstGeom>
          <a:noFill/>
          <a:ln w="9525">
            <a:noFill/>
            <a:miter lim="800000"/>
            <a:headEnd/>
            <a:tailEnd/>
          </a:ln>
        </p:spPr>
      </p:pic>
      <p:pic>
        <p:nvPicPr>
          <p:cNvPr id="2056" name="圖片 7" descr="20130611195015968.jpg"/>
          <p:cNvPicPr>
            <a:picLocks noChangeAspect="1"/>
          </p:cNvPicPr>
          <p:nvPr userDrawn="1"/>
        </p:nvPicPr>
        <p:blipFill>
          <a:blip r:embed="rId14" cstate="print"/>
          <a:srcRect/>
          <a:stretch>
            <a:fillRect/>
          </a:stretch>
        </p:blipFill>
        <p:spPr bwMode="auto">
          <a:xfrm>
            <a:off x="5148263" y="6165850"/>
            <a:ext cx="3995737" cy="692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 name="圓角矩形 14"/>
          <p:cNvSpPr>
            <a:spLocks noChangeArrowheads="1"/>
          </p:cNvSpPr>
          <p:nvPr/>
        </p:nvSpPr>
        <p:spPr bwMode="auto">
          <a:xfrm>
            <a:off x="611188" y="2205038"/>
            <a:ext cx="7848600" cy="2713037"/>
          </a:xfrm>
          <a:prstGeom prst="roundRect">
            <a:avLst>
              <a:gd name="adj" fmla="val 5130"/>
            </a:avLst>
          </a:prstGeom>
          <a:solidFill>
            <a:schemeClr val="bg1">
              <a:alpha val="70000"/>
            </a:schemeClr>
          </a:solidFill>
          <a:ln w="28575" algn="ctr">
            <a:solidFill>
              <a:srgbClr val="2D2D8A"/>
            </a:solidFill>
            <a:prstDash val="dash"/>
            <a:round/>
            <a:headEnd/>
            <a:tailEnd/>
          </a:ln>
        </p:spPr>
        <p:txBody>
          <a:bodyPr>
            <a:spAutoFit/>
          </a:bodyPr>
          <a:lstStyle/>
          <a:p>
            <a:pPr algn="ctr">
              <a:spcBef>
                <a:spcPct val="25000"/>
              </a:spcBef>
              <a:buClr>
                <a:srgbClr val="FF3300"/>
              </a:buClr>
              <a:defRPr/>
            </a:pPr>
            <a:r>
              <a:rPr kumimoji="0" lang="zh-TW" altLang="en-US" sz="4000" b="1">
                <a:solidFill>
                  <a:schemeClr val="hlink"/>
                </a:solidFill>
                <a:effectLst>
                  <a:outerShdw blurRad="38100" dist="38100" dir="2700000" algn="tl">
                    <a:srgbClr val="C0C0C0"/>
                  </a:outerShdw>
                </a:effectLst>
                <a:ea typeface="標楷體" pitchFamily="65" charset="-120"/>
              </a:rPr>
              <a:t>十二年國民基本教育</a:t>
            </a:r>
          </a:p>
          <a:p>
            <a:pPr algn="ctr">
              <a:spcBef>
                <a:spcPct val="25000"/>
              </a:spcBef>
              <a:buClr>
                <a:srgbClr val="FF3300"/>
              </a:buClr>
              <a:defRPr/>
            </a:pPr>
            <a:r>
              <a:rPr kumimoji="0" lang="zh-TW" altLang="en-US" sz="4000" b="1">
                <a:solidFill>
                  <a:schemeClr val="hlink"/>
                </a:solidFill>
                <a:effectLst>
                  <a:outerShdw blurRad="38100" dist="38100" dir="2700000" algn="tl">
                    <a:srgbClr val="C0C0C0"/>
                  </a:outerShdw>
                </a:effectLst>
                <a:ea typeface="標楷體" pitchFamily="65" charset="-120"/>
              </a:rPr>
              <a:t>中等學校教師</a:t>
            </a:r>
          </a:p>
          <a:p>
            <a:pPr algn="ctr">
              <a:spcBef>
                <a:spcPct val="25000"/>
              </a:spcBef>
              <a:buClr>
                <a:srgbClr val="FF3300"/>
              </a:buClr>
              <a:defRPr/>
            </a:pPr>
            <a:r>
              <a:rPr kumimoji="0" lang="zh-TW" altLang="en-US" sz="4000" b="1">
                <a:solidFill>
                  <a:schemeClr val="hlink"/>
                </a:solidFill>
                <a:effectLst>
                  <a:outerShdw blurRad="38100" dist="38100" dir="2700000" algn="tl">
                    <a:srgbClr val="C0C0C0"/>
                  </a:outerShdw>
                </a:effectLst>
                <a:ea typeface="標楷體" pitchFamily="65" charset="-120"/>
              </a:rPr>
              <a:t>教學專業能力研習五堂課</a:t>
            </a:r>
          </a:p>
          <a:p>
            <a:pPr algn="r">
              <a:spcBef>
                <a:spcPct val="25000"/>
              </a:spcBef>
              <a:buClr>
                <a:srgbClr val="FF3300"/>
              </a:buClr>
              <a:defRPr/>
            </a:pPr>
            <a:r>
              <a:rPr kumimoji="0" lang="zh-TW" altLang="en-US" sz="2000" b="1">
                <a:effectLst>
                  <a:outerShdw blurRad="38100" dist="38100" dir="2700000" algn="tl">
                    <a:srgbClr val="C0C0C0"/>
                  </a:outerShdw>
                </a:effectLst>
                <a:ea typeface="標楷體" pitchFamily="65" charset="-120"/>
              </a:rPr>
              <a:t>（主政單位：教育部師資培育及藝術教育司）</a:t>
            </a:r>
          </a:p>
        </p:txBody>
      </p:sp>
      <p:sp>
        <p:nvSpPr>
          <p:cNvPr id="75" name="圓角矩形 74"/>
          <p:cNvSpPr/>
          <p:nvPr/>
        </p:nvSpPr>
        <p:spPr>
          <a:xfrm>
            <a:off x="611188" y="1196975"/>
            <a:ext cx="7920037"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kumimoji="0" lang="zh-TW" altLang="zh-TW" sz="3600" b="1">
                <a:solidFill>
                  <a:schemeClr val="tx1"/>
                </a:solidFill>
                <a:latin typeface="Arial" charset="0"/>
                <a:ea typeface="標楷體" pitchFamily="65" charset="-120"/>
              </a:rPr>
              <a:t>多元評量理念與應用</a:t>
            </a:r>
            <a:r>
              <a:rPr kumimoji="0" lang="zh-TW" altLang="en-US" sz="3600" b="1">
                <a:solidFill>
                  <a:schemeClr val="tx1"/>
                </a:solidFill>
                <a:latin typeface="Arial" charset="0"/>
                <a:ea typeface="標楷體" pitchFamily="65" charset="-120"/>
              </a:rPr>
              <a:t>配合政策</a:t>
            </a:r>
            <a:endParaRPr kumimoji="0" lang="en-US" altLang="zh-TW" sz="3600" b="1">
              <a:solidFill>
                <a:schemeClr val="tx1"/>
              </a:solidFill>
              <a:latin typeface="Arial" charset="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251520" y="1412777"/>
            <a:ext cx="8640762" cy="4680519"/>
          </a:xfrm>
          <a:prstGeom prst="roundRect">
            <a:avLst/>
          </a:prstGeom>
          <a:noFill/>
          <a:ln w="76200">
            <a:solidFill>
              <a:srgbClr val="00B05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dirty="0"/>
          </a:p>
        </p:txBody>
      </p:sp>
      <p:sp>
        <p:nvSpPr>
          <p:cNvPr id="4" name="矩形 3"/>
          <p:cNvSpPr/>
          <p:nvPr/>
        </p:nvSpPr>
        <p:spPr>
          <a:xfrm>
            <a:off x="1619672" y="4653136"/>
            <a:ext cx="5429250" cy="1384300"/>
          </a:xfrm>
          <a:prstGeom prst="rect">
            <a:avLst/>
          </a:prstGeom>
        </p:spPr>
        <p:txBody>
          <a:bodyPr>
            <a:spAutoFit/>
          </a:bodyPr>
          <a:lstStyle/>
          <a:p>
            <a:pPr algn="ctr" fontAlgn="auto">
              <a:spcBef>
                <a:spcPts val="0"/>
              </a:spcBef>
              <a:spcAft>
                <a:spcPts val="0"/>
              </a:spcAft>
              <a:defRPr/>
            </a:pPr>
            <a:r>
              <a:rPr kumimoji="0" lang="zh-TW" altLang="en-US" sz="3600" b="1" dirty="0">
                <a:solidFill>
                  <a:schemeClr val="accent6">
                    <a:lumMod val="75000"/>
                  </a:schemeClr>
                </a:solidFill>
                <a:latin typeface="+mn-lt"/>
                <a:ea typeface="+mn-ea"/>
              </a:rPr>
              <a:t>檔案評量</a:t>
            </a:r>
            <a:endParaRPr kumimoji="0" lang="en-US" altLang="zh-TW" sz="3600" b="1" dirty="0">
              <a:solidFill>
                <a:schemeClr val="accent6">
                  <a:lumMod val="75000"/>
                </a:schemeClr>
              </a:solidFill>
              <a:latin typeface="+mn-lt"/>
              <a:ea typeface="+mn-ea"/>
            </a:endParaRPr>
          </a:p>
          <a:p>
            <a:pPr fontAlgn="auto">
              <a:spcBef>
                <a:spcPts val="0"/>
              </a:spcBef>
              <a:spcAft>
                <a:spcPts val="0"/>
              </a:spcAft>
              <a:defRPr/>
            </a:pPr>
            <a:r>
              <a:rPr kumimoji="0" lang="zh-TW" altLang="zh-TW" sz="2400" b="1" dirty="0">
                <a:solidFill>
                  <a:srgbClr val="3216DC"/>
                </a:solidFill>
                <a:latin typeface="+mn-lt"/>
                <a:ea typeface="+mn-ea"/>
              </a:rPr>
              <a:t>目的導向</a:t>
            </a:r>
            <a:r>
              <a:rPr kumimoji="0" lang="zh-TW" altLang="en-US" sz="2400" b="1" dirty="0">
                <a:solidFill>
                  <a:srgbClr val="3216DC"/>
                </a:solidFill>
                <a:latin typeface="+mn-lt"/>
                <a:ea typeface="+mn-ea"/>
              </a:rPr>
              <a:t>，</a:t>
            </a:r>
            <a:r>
              <a:rPr kumimoji="0" lang="zh-TW" altLang="zh-TW" sz="2400" b="1" dirty="0">
                <a:solidFill>
                  <a:srgbClr val="3216DC"/>
                </a:solidFill>
                <a:latin typeface="+mn-lt"/>
                <a:ea typeface="+mn-ea"/>
              </a:rPr>
              <a:t>系統彙整或組織</a:t>
            </a:r>
            <a:r>
              <a:rPr kumimoji="0" lang="zh-TW" altLang="en-US" sz="2400" b="1" dirty="0">
                <a:solidFill>
                  <a:srgbClr val="3216DC"/>
                </a:solidFill>
                <a:latin typeface="+mn-lt"/>
                <a:ea typeface="+mn-ea"/>
              </a:rPr>
              <a:t>紙筆與實作</a:t>
            </a:r>
            <a:r>
              <a:rPr kumimoji="0" lang="zh-TW" altLang="zh-TW" sz="2400" b="1" dirty="0">
                <a:solidFill>
                  <a:srgbClr val="3216DC"/>
                </a:solidFill>
                <a:latin typeface="+mn-lt"/>
                <a:ea typeface="+mn-ea"/>
              </a:rPr>
              <a:t>等相關紀錄，展現其學習歷程及成果</a:t>
            </a:r>
            <a:r>
              <a:rPr kumimoji="0" lang="zh-TW" altLang="en-US" sz="2400" b="1" dirty="0">
                <a:solidFill>
                  <a:srgbClr val="3216DC"/>
                </a:solidFill>
                <a:latin typeface="+mn-lt"/>
                <a:ea typeface="+mn-ea"/>
              </a:rPr>
              <a:t>。</a:t>
            </a:r>
            <a:endParaRPr kumimoji="0" lang="en-US" altLang="zh-TW" sz="2400" b="1" dirty="0">
              <a:solidFill>
                <a:srgbClr val="3216DC"/>
              </a:solidFill>
              <a:latin typeface="+mn-lt"/>
              <a:ea typeface="+mn-ea"/>
            </a:endParaRPr>
          </a:p>
        </p:txBody>
      </p:sp>
      <p:graphicFrame>
        <p:nvGraphicFramePr>
          <p:cNvPr id="5" name="內容版面配置區 6"/>
          <p:cNvGraphicFramePr>
            <a:graphicFrameLocks/>
          </p:cNvGraphicFramePr>
          <p:nvPr/>
        </p:nvGraphicFramePr>
        <p:xfrm>
          <a:off x="0" y="1600200"/>
          <a:ext cx="4214810" cy="36147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內容版面配置區 7"/>
          <p:cNvGraphicFramePr>
            <a:graphicFrameLocks/>
          </p:cNvGraphicFramePr>
          <p:nvPr/>
        </p:nvGraphicFramePr>
        <p:xfrm>
          <a:off x="4857752" y="1643050"/>
          <a:ext cx="4000528" cy="3571900"/>
        </p:xfrm>
        <a:graphic>
          <a:graphicData uri="http://schemas.openxmlformats.org/drawingml/2006/chart">
            <c:chart xmlns:c="http://schemas.openxmlformats.org/drawingml/2006/chart" xmlns:r="http://schemas.openxmlformats.org/officeDocument/2006/relationships" r:id="rId3"/>
          </a:graphicData>
        </a:graphic>
      </p:graphicFrame>
      <p:sp>
        <p:nvSpPr>
          <p:cNvPr id="7" name="標題 2"/>
          <p:cNvSpPr txBox="1">
            <a:spLocks/>
          </p:cNvSpPr>
          <p:nvPr/>
        </p:nvSpPr>
        <p:spPr>
          <a:xfrm>
            <a:off x="395536" y="332656"/>
            <a:ext cx="8229600" cy="928688"/>
          </a:xfrm>
          <a:prstGeom prst="rect">
            <a:avLst/>
          </a:prstGeom>
        </p:spPr>
        <p:txBody>
          <a:bodyPr anchor="ctr">
            <a:normAutofit/>
          </a:bodyPr>
          <a:lstStyle/>
          <a:p>
            <a:pPr algn="ctr" fontAlgn="auto">
              <a:spcBef>
                <a:spcPts val="0"/>
              </a:spcBef>
              <a:spcAft>
                <a:spcPts val="0"/>
              </a:spcAft>
              <a:defRPr/>
            </a:pPr>
            <a:r>
              <a:rPr kumimoji="0" lang="zh-TW" altLang="en-US" sz="4000" b="1" u="sng" dirty="0">
                <a:solidFill>
                  <a:schemeClr val="accent6">
                    <a:lumMod val="50000"/>
                  </a:schemeClr>
                </a:solidFill>
                <a:latin typeface="標楷體" pitchFamily="65" charset="-120"/>
                <a:ea typeface="標楷體" pitchFamily="65" charset="-120"/>
                <a:cs typeface="+mj-cs"/>
              </a:rPr>
              <a:t>多元評量類型</a:t>
            </a:r>
            <a:endParaRPr kumimoji="0" lang="zh-TW" altLang="en-US" sz="4000" b="1" u="sng" dirty="0">
              <a:solidFill>
                <a:schemeClr val="accent6">
                  <a:lumMod val="50000"/>
                </a:schemeClr>
              </a:solidFill>
              <a:latin typeface="+mj-lt"/>
              <a:ea typeface="+mj-ea"/>
              <a:cs typeface="+mj-cs"/>
            </a:endParaRPr>
          </a:p>
        </p:txBody>
      </p:sp>
      <p:sp>
        <p:nvSpPr>
          <p:cNvPr id="8" name="標題 1"/>
          <p:cNvSpPr txBox="1">
            <a:spLocks/>
          </p:cNvSpPr>
          <p:nvPr/>
        </p:nvSpPr>
        <p:spPr>
          <a:xfrm>
            <a:off x="3429000" y="2571750"/>
            <a:ext cx="2000250" cy="1357313"/>
          </a:xfrm>
          <a:prstGeom prst="rect">
            <a:avLst/>
          </a:prstGeom>
        </p:spPr>
        <p:txBody>
          <a:bodyPr>
            <a:normAutofit fontScale="90000" lnSpcReduction="10000"/>
          </a:bodyPr>
          <a:lstStyle/>
          <a:p>
            <a:pPr algn="ctr" eaLnBrk="0" fontAlgn="auto" hangingPunct="0">
              <a:spcAft>
                <a:spcPts val="0"/>
              </a:spcAft>
              <a:defRPr/>
            </a:pPr>
            <a:r>
              <a:rPr kumimoji="0" lang="zh-TW" altLang="en-US" sz="3200">
                <a:solidFill>
                  <a:srgbClr val="00B050"/>
                </a:solidFill>
                <a:latin typeface="標楷體" pitchFamily="65" charset="-120"/>
                <a:ea typeface="標楷體" pitchFamily="65" charset="-120"/>
                <a:cs typeface="+mj-cs"/>
              </a:rPr>
              <a:t>依據教學目標使用評量類型</a:t>
            </a:r>
            <a:endParaRPr kumimoji="0" lang="zh-TW" altLang="en-US" sz="3200" dirty="0">
              <a:solidFill>
                <a:srgbClr val="00B050"/>
              </a:solidFill>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500063" y="785813"/>
            <a:ext cx="8229600" cy="857250"/>
          </a:xfrm>
          <a:prstGeom prst="rect">
            <a:avLst/>
          </a:prstGeom>
        </p:spPr>
        <p:txBody>
          <a:bodyPr>
            <a:normAutofit/>
          </a:bodyPr>
          <a:lstStyle/>
          <a:p>
            <a:pPr algn="ctr" eaLnBrk="0" fontAlgn="auto" hangingPunct="0">
              <a:spcAft>
                <a:spcPts val="0"/>
              </a:spcAft>
              <a:defRPr/>
            </a:pPr>
            <a:r>
              <a:rPr kumimoji="0" lang="zh-TW" altLang="en-US" sz="4000" b="1" u="sng" dirty="0">
                <a:solidFill>
                  <a:schemeClr val="accent6">
                    <a:lumMod val="50000"/>
                  </a:schemeClr>
                </a:solidFill>
                <a:latin typeface="標楷體" pitchFamily="65" charset="-120"/>
                <a:ea typeface="標楷體" pitchFamily="65" charset="-120"/>
                <a:cs typeface="+mj-cs"/>
              </a:rPr>
              <a:t>紙筆評量應兼顧高層次認知領域</a:t>
            </a:r>
            <a:endParaRPr kumimoji="0" lang="zh-TW" altLang="en-US" sz="4000" b="1" u="sng" dirty="0">
              <a:solidFill>
                <a:schemeClr val="accent6">
                  <a:lumMod val="50000"/>
                </a:schemeClr>
              </a:solidFill>
              <a:latin typeface="+mj-lt"/>
              <a:ea typeface="+mj-ea"/>
              <a:cs typeface="+mj-cs"/>
            </a:endParaRPr>
          </a:p>
        </p:txBody>
      </p:sp>
      <p:sp>
        <p:nvSpPr>
          <p:cNvPr id="5" name="Puzzle3"/>
          <p:cNvSpPr>
            <a:spLocks noEditPoints="1" noChangeArrowheads="1"/>
          </p:cNvSpPr>
          <p:nvPr/>
        </p:nvSpPr>
        <p:spPr bwMode="gray">
          <a:xfrm>
            <a:off x="3357563" y="1785938"/>
            <a:ext cx="1712912" cy="2243137"/>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rotWithShape="1">
            <a:gsLst>
              <a:gs pos="0">
                <a:srgbClr val="FF6600"/>
              </a:gs>
              <a:gs pos="100000">
                <a:srgbClr val="FF6600">
                  <a:gamma/>
                  <a:tint val="66667"/>
                  <a:invGamma/>
                </a:srgbClr>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ctr" eaLnBrk="0" fontAlgn="auto" hangingPunct="0">
              <a:spcBef>
                <a:spcPts val="0"/>
              </a:spcBef>
              <a:spcAft>
                <a:spcPts val="0"/>
              </a:spcAft>
              <a:defRPr/>
            </a:pPr>
            <a:endParaRPr kumimoji="0" lang="zh-TW" altLang="en-US">
              <a:latin typeface="Arial" pitchFamily="34" charset="0"/>
              <a:ea typeface="+mn-ea"/>
            </a:endParaRPr>
          </a:p>
        </p:txBody>
      </p:sp>
      <p:sp>
        <p:nvSpPr>
          <p:cNvPr id="6" name="Puzzle4"/>
          <p:cNvSpPr>
            <a:spLocks noEditPoints="1" noChangeArrowheads="1"/>
          </p:cNvSpPr>
          <p:nvPr/>
        </p:nvSpPr>
        <p:spPr bwMode="gray">
          <a:xfrm>
            <a:off x="1785938" y="3429000"/>
            <a:ext cx="1649412" cy="26114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rgbClr val="20AE3E"/>
              </a:gs>
              <a:gs pos="100000">
                <a:srgbClr val="20AE3E">
                  <a:gamma/>
                  <a:tint val="51373"/>
                  <a:invGamma/>
                </a:srgb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ctr" eaLnBrk="0" fontAlgn="auto" hangingPunct="0">
              <a:spcBef>
                <a:spcPts val="0"/>
              </a:spcBef>
              <a:spcAft>
                <a:spcPts val="0"/>
              </a:spcAft>
              <a:defRPr/>
            </a:pPr>
            <a:endParaRPr kumimoji="0" lang="zh-TW" altLang="en-US">
              <a:latin typeface="Arial" pitchFamily="34" charset="0"/>
              <a:ea typeface="+mn-ea"/>
            </a:endParaRPr>
          </a:p>
        </p:txBody>
      </p:sp>
      <p:sp>
        <p:nvSpPr>
          <p:cNvPr id="7" name="Puzzle1"/>
          <p:cNvSpPr>
            <a:spLocks noEditPoints="1" noChangeArrowheads="1"/>
          </p:cNvSpPr>
          <p:nvPr/>
        </p:nvSpPr>
        <p:spPr bwMode="gray">
          <a:xfrm>
            <a:off x="1214438" y="2428875"/>
            <a:ext cx="2770187" cy="1557338"/>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chemeClr val="tx2"/>
              </a:gs>
              <a:gs pos="100000">
                <a:schemeClr val="tx2">
                  <a:gamma/>
                  <a:tint val="72549"/>
                  <a:invGamma/>
                </a:schemeClr>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ctr" eaLnBrk="0" fontAlgn="auto" hangingPunct="0">
              <a:spcBef>
                <a:spcPts val="0"/>
              </a:spcBef>
              <a:spcAft>
                <a:spcPts val="0"/>
              </a:spcAft>
              <a:defRPr/>
            </a:pPr>
            <a:endParaRPr kumimoji="0" lang="zh-TW" altLang="en-US">
              <a:latin typeface="Arial" pitchFamily="34" charset="0"/>
              <a:ea typeface="+mn-ea"/>
            </a:endParaRPr>
          </a:p>
        </p:txBody>
      </p:sp>
      <p:sp>
        <p:nvSpPr>
          <p:cNvPr id="8" name="Puzzle1"/>
          <p:cNvSpPr>
            <a:spLocks noEditPoints="1" noChangeArrowheads="1"/>
          </p:cNvSpPr>
          <p:nvPr/>
        </p:nvSpPr>
        <p:spPr bwMode="gray">
          <a:xfrm>
            <a:off x="4357688" y="2500313"/>
            <a:ext cx="2770187" cy="1557337"/>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solidFill>
          <a:ln w="57150">
            <a:solidFill>
              <a:srgbClr val="FFFFFF"/>
            </a:solidFill>
            <a:miter lim="800000"/>
            <a:headEnd/>
            <a:tailEnd/>
          </a:ln>
          <a:effectLst>
            <a:outerShdw dist="135003" dir="2471156" algn="ctr" rotWithShape="0">
              <a:srgbClr val="000000">
                <a:alpha val="50000"/>
              </a:srgbClr>
            </a:outerShdw>
          </a:effectLst>
        </p:spPr>
        <p:txBody>
          <a:bodyPr/>
          <a:lstStyle/>
          <a:p>
            <a:pPr algn="ctr" eaLnBrk="0" fontAlgn="auto" hangingPunct="0">
              <a:spcBef>
                <a:spcPts val="0"/>
              </a:spcBef>
              <a:spcAft>
                <a:spcPts val="0"/>
              </a:spcAft>
              <a:defRPr/>
            </a:pPr>
            <a:endParaRPr kumimoji="0" lang="zh-TW" altLang="en-US">
              <a:latin typeface="Arial" pitchFamily="34" charset="0"/>
              <a:ea typeface="+mn-ea"/>
            </a:endParaRPr>
          </a:p>
        </p:txBody>
      </p:sp>
      <p:sp>
        <p:nvSpPr>
          <p:cNvPr id="9" name="Puzzle4"/>
          <p:cNvSpPr>
            <a:spLocks noEditPoints="1" noChangeArrowheads="1"/>
          </p:cNvSpPr>
          <p:nvPr/>
        </p:nvSpPr>
        <p:spPr bwMode="gray">
          <a:xfrm>
            <a:off x="4929188" y="3429000"/>
            <a:ext cx="1649412" cy="26114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B0F0"/>
          </a:solidFill>
          <a:ln w="57150">
            <a:solidFill>
              <a:srgbClr val="FFFFFF"/>
            </a:solidFill>
            <a:miter lim="800000"/>
            <a:headEnd/>
            <a:tailEnd/>
          </a:ln>
          <a:effectLst>
            <a:outerShdw dist="135003" dir="2471156" algn="ctr" rotWithShape="0">
              <a:srgbClr val="000000">
                <a:alpha val="50000"/>
              </a:srgbClr>
            </a:outerShdw>
          </a:effectLst>
        </p:spPr>
        <p:txBody>
          <a:bodyPr/>
          <a:lstStyle/>
          <a:p>
            <a:pPr algn="ctr" eaLnBrk="0" fontAlgn="auto" hangingPunct="0">
              <a:spcBef>
                <a:spcPts val="0"/>
              </a:spcBef>
              <a:spcAft>
                <a:spcPts val="0"/>
              </a:spcAft>
              <a:defRPr/>
            </a:pPr>
            <a:endParaRPr kumimoji="0" lang="zh-TW" altLang="en-US">
              <a:latin typeface="Arial" pitchFamily="34" charset="0"/>
              <a:ea typeface="+mn-ea"/>
            </a:endParaRPr>
          </a:p>
        </p:txBody>
      </p:sp>
      <p:sp>
        <p:nvSpPr>
          <p:cNvPr id="10" name="Text Box 9"/>
          <p:cNvSpPr txBox="1">
            <a:spLocks noChangeArrowheads="1"/>
          </p:cNvSpPr>
          <p:nvPr/>
        </p:nvSpPr>
        <p:spPr bwMode="auto">
          <a:xfrm>
            <a:off x="857250" y="2143125"/>
            <a:ext cx="1428750" cy="8921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kumimoji="0" lang="zh-TW" altLang="en-US" sz="3200" b="1" dirty="0">
                <a:solidFill>
                  <a:srgbClr val="002060"/>
                </a:solidFill>
                <a:effectLst>
                  <a:outerShdw blurRad="38100" dist="38100" dir="2700000" algn="tl">
                    <a:srgbClr val="000000">
                      <a:alpha val="43137"/>
                    </a:srgbClr>
                  </a:outerShdw>
                </a:effectLst>
                <a:latin typeface="+mn-lt"/>
                <a:ea typeface="+mn-ea"/>
              </a:rPr>
              <a:t>分析</a:t>
            </a:r>
            <a:r>
              <a:rPr kumimoji="0" lang="zh-TW" altLang="en-US" sz="3200" b="1" dirty="0">
                <a:solidFill>
                  <a:srgbClr val="002060"/>
                </a:solidFill>
                <a:latin typeface="+mn-lt"/>
                <a:ea typeface="+mn-ea"/>
              </a:rPr>
              <a:t> </a:t>
            </a:r>
            <a:r>
              <a:rPr kumimoji="0" lang="en-US" altLang="zh-TW" sz="2000" b="1" dirty="0">
                <a:solidFill>
                  <a:srgbClr val="002060"/>
                </a:solidFill>
                <a:latin typeface="+mn-lt"/>
                <a:ea typeface="+mn-ea"/>
              </a:rPr>
              <a:t>Analyze</a:t>
            </a:r>
            <a:endParaRPr kumimoji="0" lang="en-US" altLang="zh-TW" sz="2000" b="1"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1" name="Text Box 9"/>
          <p:cNvSpPr txBox="1">
            <a:spLocks noChangeArrowheads="1"/>
          </p:cNvSpPr>
          <p:nvPr/>
        </p:nvSpPr>
        <p:spPr bwMode="auto">
          <a:xfrm>
            <a:off x="714375" y="4214813"/>
            <a:ext cx="1428750" cy="8921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kumimoji="0" lang="zh-TW" altLang="en-US" sz="3200" b="1" dirty="0">
                <a:solidFill>
                  <a:srgbClr val="066E21"/>
                </a:solidFill>
                <a:effectLst>
                  <a:outerShdw blurRad="38100" dist="38100" dir="2700000" algn="tl">
                    <a:srgbClr val="000000">
                      <a:alpha val="43137"/>
                    </a:srgbClr>
                  </a:outerShdw>
                </a:effectLst>
                <a:latin typeface="+mn-lt"/>
                <a:ea typeface="+mn-ea"/>
              </a:rPr>
              <a:t>記憶</a:t>
            </a:r>
            <a:r>
              <a:rPr kumimoji="0" lang="zh-TW" altLang="en-US" sz="3200" b="1" dirty="0">
                <a:solidFill>
                  <a:srgbClr val="066E21"/>
                </a:solidFill>
                <a:latin typeface="+mn-lt"/>
                <a:ea typeface="+mn-ea"/>
              </a:rPr>
              <a:t> </a:t>
            </a:r>
            <a:r>
              <a:rPr kumimoji="0" lang="en-US" altLang="zh-TW" sz="2000" b="1" dirty="0">
                <a:solidFill>
                  <a:srgbClr val="066E21"/>
                </a:solidFill>
                <a:latin typeface="+mn-lt"/>
                <a:ea typeface="+mn-ea"/>
              </a:rPr>
              <a:t>Remember</a:t>
            </a:r>
            <a:endParaRPr kumimoji="0" lang="en-US" altLang="zh-TW" sz="2000" b="1" dirty="0">
              <a:solidFill>
                <a:srgbClr val="066E2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2" name="Text Box 9"/>
          <p:cNvSpPr txBox="1">
            <a:spLocks noChangeArrowheads="1"/>
          </p:cNvSpPr>
          <p:nvPr/>
        </p:nvSpPr>
        <p:spPr bwMode="auto">
          <a:xfrm>
            <a:off x="2928938" y="1571625"/>
            <a:ext cx="1357312" cy="8921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kumimoji="0" lang="zh-TW" altLang="en-US" sz="3200" b="1" dirty="0">
                <a:solidFill>
                  <a:srgbClr val="D56509"/>
                </a:solidFill>
                <a:effectLst>
                  <a:outerShdw blurRad="38100" dist="38100" dir="2700000" algn="tl">
                    <a:srgbClr val="000000">
                      <a:alpha val="43137"/>
                    </a:srgbClr>
                  </a:outerShdw>
                </a:effectLst>
                <a:latin typeface="+mn-lt"/>
                <a:ea typeface="+mn-ea"/>
              </a:rPr>
              <a:t>評鑑</a:t>
            </a:r>
            <a:r>
              <a:rPr kumimoji="0" lang="zh-TW" altLang="en-US" sz="3200" b="1" dirty="0">
                <a:solidFill>
                  <a:srgbClr val="D56509"/>
                </a:solidFill>
                <a:latin typeface="+mn-lt"/>
                <a:ea typeface="+mn-ea"/>
              </a:rPr>
              <a:t> </a:t>
            </a:r>
            <a:r>
              <a:rPr kumimoji="0" lang="en-US" altLang="zh-TW" sz="2000" b="1" dirty="0">
                <a:solidFill>
                  <a:srgbClr val="D56509"/>
                </a:solidFill>
                <a:latin typeface="+mn-lt"/>
                <a:ea typeface="+mn-ea"/>
              </a:rPr>
              <a:t>Evaluate</a:t>
            </a:r>
            <a:endParaRPr kumimoji="0" lang="en-US" altLang="zh-TW" sz="2000" b="1" dirty="0">
              <a:solidFill>
                <a:srgbClr val="D56509"/>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3" name="Text Box 9"/>
          <p:cNvSpPr txBox="1">
            <a:spLocks noChangeArrowheads="1"/>
          </p:cNvSpPr>
          <p:nvPr/>
        </p:nvSpPr>
        <p:spPr bwMode="auto">
          <a:xfrm>
            <a:off x="5500688" y="1643063"/>
            <a:ext cx="1428750" cy="8921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kumimoji="0" lang="zh-TW" altLang="en-US" sz="3200" b="1" dirty="0">
                <a:solidFill>
                  <a:srgbClr val="FFCC00"/>
                </a:solidFill>
                <a:effectLst>
                  <a:outerShdw blurRad="38100" dist="38100" dir="2700000" algn="tl">
                    <a:srgbClr val="000000">
                      <a:alpha val="43137"/>
                    </a:srgbClr>
                  </a:outerShdw>
                </a:effectLst>
                <a:latin typeface="+mn-lt"/>
                <a:ea typeface="+mn-ea"/>
              </a:rPr>
              <a:t>創作 </a:t>
            </a:r>
            <a:r>
              <a:rPr kumimoji="0" lang="en-US" altLang="zh-TW" sz="2000" b="1" dirty="0">
                <a:solidFill>
                  <a:srgbClr val="FFCC00"/>
                </a:solidFill>
                <a:latin typeface="+mn-lt"/>
                <a:ea typeface="+mn-ea"/>
              </a:rPr>
              <a:t>Create</a:t>
            </a:r>
            <a:endParaRPr kumimoji="0" lang="en-US" altLang="zh-TW" sz="2000" b="1" dirty="0">
              <a:solidFill>
                <a:srgbClr val="FFCC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4" name="Text Box 9"/>
          <p:cNvSpPr txBox="1">
            <a:spLocks noChangeArrowheads="1"/>
          </p:cNvSpPr>
          <p:nvPr/>
        </p:nvSpPr>
        <p:spPr bwMode="auto">
          <a:xfrm>
            <a:off x="6643688" y="4071938"/>
            <a:ext cx="1428750" cy="954087"/>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kumimoji="0" lang="zh-TW" altLang="en-US" sz="3200" b="1" dirty="0">
                <a:solidFill>
                  <a:srgbClr val="0070C0"/>
                </a:solidFill>
                <a:effectLst>
                  <a:outerShdw blurRad="38100" dist="38100" dir="2700000" algn="tl">
                    <a:srgbClr val="000000">
                      <a:alpha val="43137"/>
                    </a:srgbClr>
                  </a:outerShdw>
                </a:effectLst>
                <a:latin typeface="+mn-lt"/>
                <a:ea typeface="+mn-ea"/>
              </a:rPr>
              <a:t>應用</a:t>
            </a:r>
            <a:r>
              <a:rPr kumimoji="0" lang="zh-TW" altLang="en-US" sz="3200" b="1" dirty="0">
                <a:solidFill>
                  <a:srgbClr val="0070C0"/>
                </a:solidFill>
                <a:latin typeface="+mn-lt"/>
                <a:ea typeface="+mn-ea"/>
              </a:rPr>
              <a:t> </a:t>
            </a:r>
            <a:r>
              <a:rPr kumimoji="0" lang="en-US" altLang="zh-TW" sz="2400" b="1" dirty="0">
                <a:solidFill>
                  <a:srgbClr val="0070C0"/>
                </a:solidFill>
                <a:latin typeface="+mn-lt"/>
                <a:ea typeface="+mn-ea"/>
              </a:rPr>
              <a:t>Apply</a:t>
            </a:r>
            <a:endParaRPr kumimoji="0" lang="en-US" altLang="zh-TW" sz="2400" b="1"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5" name="Text Box 9"/>
          <p:cNvSpPr txBox="1">
            <a:spLocks noChangeArrowheads="1"/>
          </p:cNvSpPr>
          <p:nvPr/>
        </p:nvSpPr>
        <p:spPr bwMode="auto">
          <a:xfrm>
            <a:off x="3571875" y="5357813"/>
            <a:ext cx="1428750" cy="8921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kumimoji="0" lang="zh-TW" altLang="en-US" sz="3200" b="1" dirty="0">
                <a:solidFill>
                  <a:srgbClr val="BC7000"/>
                </a:solidFill>
                <a:effectLst>
                  <a:outerShdw blurRad="38100" dist="38100" dir="2700000" algn="tl">
                    <a:srgbClr val="000000">
                      <a:alpha val="43137"/>
                    </a:srgbClr>
                  </a:outerShdw>
                </a:effectLst>
                <a:latin typeface="+mn-lt"/>
                <a:ea typeface="+mn-ea"/>
              </a:rPr>
              <a:t>了解</a:t>
            </a:r>
            <a:r>
              <a:rPr kumimoji="0" lang="zh-TW" altLang="en-US" sz="3200" b="1" dirty="0">
                <a:solidFill>
                  <a:srgbClr val="BC7000"/>
                </a:solidFill>
                <a:latin typeface="+mn-lt"/>
                <a:ea typeface="+mn-ea"/>
              </a:rPr>
              <a:t> </a:t>
            </a:r>
            <a:r>
              <a:rPr kumimoji="0" lang="en-US" altLang="zh-TW" sz="2000" b="1" dirty="0">
                <a:solidFill>
                  <a:srgbClr val="BC7000"/>
                </a:solidFill>
                <a:latin typeface="+mn-lt"/>
                <a:ea typeface="+mn-ea"/>
              </a:rPr>
              <a:t>Understand</a:t>
            </a:r>
            <a:endParaRPr kumimoji="0" lang="en-US" altLang="zh-TW" sz="2000" b="1" dirty="0">
              <a:solidFill>
                <a:srgbClr val="BC7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6" name="Puzzle2"/>
          <p:cNvSpPr>
            <a:spLocks noEditPoints="1" noChangeArrowheads="1"/>
          </p:cNvSpPr>
          <p:nvPr/>
        </p:nvSpPr>
        <p:spPr bwMode="gray">
          <a:xfrm>
            <a:off x="2857500" y="3429000"/>
            <a:ext cx="2735263" cy="2043113"/>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rotWithShape="1">
            <a:gsLst>
              <a:gs pos="0">
                <a:srgbClr val="FFCC00"/>
              </a:gs>
              <a:gs pos="100000">
                <a:srgbClr val="FFCC00">
                  <a:gamma/>
                  <a:tint val="54510"/>
                  <a:invGamma/>
                </a:srgbClr>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ctr" eaLnBrk="0" fontAlgn="auto" hangingPunct="0">
              <a:spcBef>
                <a:spcPts val="0"/>
              </a:spcBef>
              <a:spcAft>
                <a:spcPts val="0"/>
              </a:spcAft>
              <a:defRPr/>
            </a:pPr>
            <a:endParaRPr kumimoji="0" lang="zh-TW" altLang="en-US">
              <a:latin typeface="Arial" pitchFamily="34" charset="0"/>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38"/>
          <p:cNvGrpSpPr>
            <a:grpSpLocks/>
          </p:cNvGrpSpPr>
          <p:nvPr/>
        </p:nvGrpSpPr>
        <p:grpSpPr bwMode="auto">
          <a:xfrm>
            <a:off x="1500188" y="1357313"/>
            <a:ext cx="7466012" cy="5072062"/>
            <a:chOff x="429143" y="765175"/>
            <a:chExt cx="8530491" cy="5579653"/>
          </a:xfrm>
        </p:grpSpPr>
        <p:sp>
          <p:nvSpPr>
            <p:cNvPr id="8200" name="Oval 2"/>
            <p:cNvSpPr>
              <a:spLocks noChangeArrowheads="1"/>
            </p:cNvSpPr>
            <p:nvPr/>
          </p:nvSpPr>
          <p:spPr bwMode="auto">
            <a:xfrm>
              <a:off x="3357554" y="2714620"/>
              <a:ext cx="2743200" cy="1600200"/>
            </a:xfrm>
            <a:prstGeom prst="ellipse">
              <a:avLst/>
            </a:prstGeom>
            <a:solidFill>
              <a:srgbClr val="FFFFFF"/>
            </a:solidFill>
            <a:ln w="38100">
              <a:solidFill>
                <a:srgbClr val="008080"/>
              </a:solidFill>
              <a:round/>
              <a:headEnd/>
              <a:tailEnd/>
            </a:ln>
          </p:spPr>
          <p:txBody>
            <a:bodyPr lIns="91427" tIns="45713" rIns="91427" bIns="45713"/>
            <a:lstStyle/>
            <a:p>
              <a:pPr algn="ctr"/>
              <a:r>
                <a:rPr kumimoji="0" lang="en-US" altLang="zh-TW" sz="2800" b="1">
                  <a:solidFill>
                    <a:srgbClr val="FF0000"/>
                  </a:solidFill>
                  <a:latin typeface="標楷體" pitchFamily="65" charset="-120"/>
                  <a:ea typeface="標楷體" pitchFamily="65" charset="-120"/>
                </a:rPr>
                <a:t>Gardner</a:t>
              </a:r>
              <a:r>
                <a:rPr kumimoji="0" lang="zh-TW" altLang="en-US" sz="2800" b="1">
                  <a:solidFill>
                    <a:srgbClr val="0D0C0B"/>
                  </a:solidFill>
                  <a:latin typeface="Times New Roman" pitchFamily="18" charset="0"/>
                  <a:ea typeface="華康儷粗圓(P)" pitchFamily="34" charset="-120"/>
                </a:rPr>
                <a:t>多元智能</a:t>
              </a:r>
              <a:r>
                <a:rPr kumimoji="0" lang="zh-TW" altLang="en-US" sz="1400">
                  <a:latin typeface="Times New Roman" pitchFamily="18" charset="0"/>
                </a:rPr>
                <a:t> </a:t>
              </a:r>
              <a:endParaRPr kumimoji="0" lang="zh-TW" altLang="en-US" sz="1200">
                <a:latin typeface="Times New Roman" pitchFamily="18" charset="0"/>
              </a:endParaRPr>
            </a:p>
            <a:p>
              <a:pPr algn="ctr" eaLnBrk="0" fontAlgn="ctr" hangingPunct="0">
                <a:spcBef>
                  <a:spcPct val="30000"/>
                </a:spcBef>
              </a:pPr>
              <a:endParaRPr kumimoji="0" lang="zh-TW" altLang="en-US" sz="3200">
                <a:latin typeface="Times New Roman" pitchFamily="18" charset="0"/>
                <a:ea typeface="華康儷粗圓(P)" pitchFamily="34" charset="-120"/>
              </a:endParaRPr>
            </a:p>
          </p:txBody>
        </p:sp>
        <p:sp>
          <p:nvSpPr>
            <p:cNvPr id="24" name="AutoShape 3"/>
            <p:cNvSpPr>
              <a:spLocks noChangeArrowheads="1"/>
            </p:cNvSpPr>
            <p:nvPr/>
          </p:nvSpPr>
          <p:spPr bwMode="auto">
            <a:xfrm>
              <a:off x="1735108" y="765175"/>
              <a:ext cx="2760665" cy="1257387"/>
            </a:xfrm>
            <a:prstGeom prst="roundRect">
              <a:avLst>
                <a:gd name="adj" fmla="val 16667"/>
              </a:avLst>
            </a:prstGeom>
            <a:solidFill>
              <a:srgbClr val="FFCC99"/>
            </a:solidFill>
            <a:ln w="9525">
              <a:solidFill>
                <a:srgbClr val="000000"/>
              </a:solidFill>
              <a:round/>
              <a:headEnd/>
              <a:tailEnd/>
            </a:ln>
          </p:spPr>
          <p:txBody>
            <a:bodyPr lIns="91427" tIns="45713" rIns="91427" bIns="45713"/>
            <a:lstStyle/>
            <a:p>
              <a:pPr algn="just" fontAlgn="auto">
                <a:spcBef>
                  <a:spcPts val="0"/>
                </a:spcBef>
                <a:spcAft>
                  <a:spcPts val="0"/>
                </a:spcAft>
                <a:defRPr/>
              </a:pPr>
              <a:r>
                <a:rPr kumimoji="0" lang="zh-TW" altLang="en-US" sz="1600" b="1" dirty="0">
                  <a:solidFill>
                    <a:srgbClr val="0D0C0B"/>
                  </a:solidFill>
                  <a:latin typeface="+mn-ea"/>
                  <a:ea typeface="+mn-ea"/>
                </a:rPr>
                <a:t>語文智能</a:t>
              </a:r>
              <a:r>
                <a:rPr kumimoji="0" lang="zh-TW" altLang="en-US" sz="1600" dirty="0">
                  <a:solidFill>
                    <a:srgbClr val="0D0C0B"/>
                  </a:solidFill>
                  <a:latin typeface="+mn-ea"/>
                  <a:ea typeface="+mn-ea"/>
                </a:rPr>
                <a:t>：</a:t>
              </a:r>
            </a:p>
            <a:p>
              <a:pPr algn="just" eaLnBrk="0" fontAlgn="auto" hangingPunct="0">
                <a:spcBef>
                  <a:spcPts val="0"/>
                </a:spcBef>
                <a:spcAft>
                  <a:spcPts val="0"/>
                </a:spcAft>
                <a:defRPr/>
              </a:pPr>
              <a:r>
                <a:rPr kumimoji="0" lang="zh-TW" altLang="en-US" sz="1600" dirty="0">
                  <a:solidFill>
                    <a:srgbClr val="0D0C0B"/>
                  </a:solidFill>
                  <a:latin typeface="標楷體" pitchFamily="65" charset="-120"/>
                  <a:ea typeface="標楷體" pitchFamily="65" charset="-120"/>
                </a:rPr>
                <a:t>有效運用口頭語言和書面文字以表達自己想法和瞭解他人的能力</a:t>
              </a:r>
              <a:r>
                <a:rPr kumimoji="0" lang="zh-TW" altLang="en-US" sz="1600" dirty="0">
                  <a:latin typeface="標楷體" pitchFamily="65" charset="-120"/>
                  <a:ea typeface="標楷體" pitchFamily="65" charset="-120"/>
                </a:rPr>
                <a:t>。</a:t>
              </a:r>
            </a:p>
          </p:txBody>
        </p:sp>
        <p:sp>
          <p:nvSpPr>
            <p:cNvPr id="8202" name="AutoShape 4"/>
            <p:cNvSpPr>
              <a:spLocks noChangeArrowheads="1"/>
            </p:cNvSpPr>
            <p:nvPr/>
          </p:nvSpPr>
          <p:spPr bwMode="auto">
            <a:xfrm>
              <a:off x="6387883" y="3594295"/>
              <a:ext cx="2495550" cy="1493147"/>
            </a:xfrm>
            <a:prstGeom prst="roundRect">
              <a:avLst>
                <a:gd name="adj" fmla="val 16667"/>
              </a:avLst>
            </a:prstGeom>
            <a:solidFill>
              <a:srgbClr val="CCCCFF"/>
            </a:solidFill>
            <a:ln w="9525">
              <a:solidFill>
                <a:srgbClr val="000000"/>
              </a:solidFill>
              <a:round/>
              <a:headEnd/>
              <a:tailEnd/>
            </a:ln>
          </p:spPr>
          <p:txBody>
            <a:bodyPr lIns="91427" tIns="45713" rIns="91427" bIns="45713"/>
            <a:lstStyle/>
            <a:p>
              <a:pPr algn="just"/>
              <a:r>
                <a:rPr kumimoji="0" lang="zh-TW" altLang="en-US" sz="1600" b="1">
                  <a:solidFill>
                    <a:srgbClr val="0D0C0B"/>
                  </a:solidFill>
                  <a:latin typeface="Times New Roman" pitchFamily="18" charset="0"/>
                  <a:ea typeface="華康儷中黑" pitchFamily="49" charset="-120"/>
                </a:rPr>
                <a:t>肢體動覺智能</a:t>
              </a:r>
              <a:r>
                <a:rPr kumimoji="0" lang="zh-TW" altLang="en-US" sz="1600">
                  <a:solidFill>
                    <a:srgbClr val="0D0C0B"/>
                  </a:solidFill>
                  <a:latin typeface="Times New Roman" pitchFamily="18" charset="0"/>
                  <a:ea typeface="華康儷中黑" pitchFamily="49" charset="-120"/>
                </a:rPr>
                <a:t>：</a:t>
              </a:r>
            </a:p>
            <a:p>
              <a:pPr algn="just" eaLnBrk="0" hangingPunct="0"/>
              <a:r>
                <a:rPr kumimoji="0" lang="zh-TW" altLang="en-US" sz="1600">
                  <a:solidFill>
                    <a:srgbClr val="0D0C0B"/>
                  </a:solidFill>
                  <a:latin typeface="Times New Roman" pitchFamily="18" charset="0"/>
                  <a:ea typeface="標楷體" pitchFamily="65" charset="-120"/>
                </a:rPr>
                <a:t>善於運用肢體來表達想法和感覺，運用身體的部分生產或改造事物。</a:t>
              </a:r>
              <a:endParaRPr kumimoji="0" lang="zh-TW" altLang="en-US" sz="1600">
                <a:solidFill>
                  <a:srgbClr val="0D0C0B"/>
                </a:solidFill>
                <a:latin typeface="Times New Roman" pitchFamily="18" charset="0"/>
              </a:endParaRPr>
            </a:p>
          </p:txBody>
        </p:sp>
        <p:sp>
          <p:nvSpPr>
            <p:cNvPr id="8203" name="AutoShape 5"/>
            <p:cNvSpPr>
              <a:spLocks noChangeArrowheads="1"/>
            </p:cNvSpPr>
            <p:nvPr/>
          </p:nvSpPr>
          <p:spPr bwMode="auto">
            <a:xfrm>
              <a:off x="6306256" y="2022562"/>
              <a:ext cx="2653378" cy="1447800"/>
            </a:xfrm>
            <a:prstGeom prst="roundRect">
              <a:avLst>
                <a:gd name="adj" fmla="val 16667"/>
              </a:avLst>
            </a:prstGeom>
            <a:solidFill>
              <a:srgbClr val="FF99FF"/>
            </a:solidFill>
            <a:ln w="9525">
              <a:solidFill>
                <a:srgbClr val="000000"/>
              </a:solidFill>
              <a:round/>
              <a:headEnd/>
              <a:tailEnd/>
            </a:ln>
          </p:spPr>
          <p:txBody>
            <a:bodyPr lIns="91427" tIns="45713" rIns="91427" bIns="45713"/>
            <a:lstStyle/>
            <a:p>
              <a:pPr algn="just"/>
              <a:r>
                <a:rPr kumimoji="0" lang="zh-TW" altLang="en-US" sz="1600" b="1">
                  <a:solidFill>
                    <a:srgbClr val="0D0C0B"/>
                  </a:solidFill>
                  <a:latin typeface="Times New Roman" pitchFamily="18" charset="0"/>
                  <a:ea typeface="華康儷中黑" pitchFamily="49" charset="-120"/>
                </a:rPr>
                <a:t>視覺空間智能</a:t>
              </a:r>
              <a:r>
                <a:rPr kumimoji="0" lang="zh-TW" altLang="en-US" sz="1600">
                  <a:solidFill>
                    <a:srgbClr val="0D0C0B"/>
                  </a:solidFill>
                  <a:latin typeface="Times New Roman" pitchFamily="18" charset="0"/>
                  <a:ea typeface="華康儷中黑" pitchFamily="49" charset="-120"/>
                </a:rPr>
                <a:t>：</a:t>
              </a:r>
            </a:p>
            <a:p>
              <a:pPr algn="just" eaLnBrk="0" hangingPunct="0"/>
              <a:r>
                <a:rPr kumimoji="0" lang="zh-TW" altLang="en-US" sz="1600">
                  <a:solidFill>
                    <a:srgbClr val="0D0C0B"/>
                  </a:solidFill>
                  <a:latin typeface="Times New Roman" pitchFamily="18" charset="0"/>
                  <a:ea typeface="標楷體" pitchFamily="65" charset="-120"/>
                </a:rPr>
                <a:t>能以三度空間來思考，準確的感覺視覺空間，並把內在的空間世界表現出來。</a:t>
              </a:r>
              <a:endParaRPr kumimoji="0" lang="zh-TW" altLang="en-US" sz="1600">
                <a:solidFill>
                  <a:srgbClr val="0D0C0B"/>
                </a:solidFill>
                <a:latin typeface="Times New Roman" pitchFamily="18" charset="0"/>
              </a:endParaRPr>
            </a:p>
          </p:txBody>
        </p:sp>
        <p:sp>
          <p:nvSpPr>
            <p:cNvPr id="27" name="AutoShape 6"/>
            <p:cNvSpPr>
              <a:spLocks noChangeArrowheads="1"/>
            </p:cNvSpPr>
            <p:nvPr/>
          </p:nvSpPr>
          <p:spPr bwMode="auto">
            <a:xfrm>
              <a:off x="4744269" y="765175"/>
              <a:ext cx="2492217" cy="1143872"/>
            </a:xfrm>
            <a:prstGeom prst="roundRect">
              <a:avLst>
                <a:gd name="adj" fmla="val 16667"/>
              </a:avLst>
            </a:prstGeom>
            <a:solidFill>
              <a:srgbClr val="FFFF99"/>
            </a:solidFill>
            <a:ln w="9525">
              <a:solidFill>
                <a:srgbClr val="000000"/>
              </a:solidFill>
              <a:round/>
              <a:headEnd/>
              <a:tailEnd/>
            </a:ln>
          </p:spPr>
          <p:txBody>
            <a:bodyPr lIns="91427" tIns="45713" rIns="91427" bIns="45713"/>
            <a:lstStyle/>
            <a:p>
              <a:pPr algn="just" fontAlgn="auto">
                <a:spcBef>
                  <a:spcPts val="0"/>
                </a:spcBef>
                <a:spcAft>
                  <a:spcPts val="0"/>
                </a:spcAft>
                <a:defRPr/>
              </a:pPr>
              <a:r>
                <a:rPr kumimoji="0" lang="zh-TW" altLang="en-US" sz="1600" b="1" dirty="0">
                  <a:solidFill>
                    <a:srgbClr val="0D0C0B"/>
                  </a:solidFill>
                  <a:latin typeface="+mn-ea"/>
                  <a:ea typeface="+mn-ea"/>
                </a:rPr>
                <a:t>邏輯數學智能</a:t>
              </a:r>
              <a:r>
                <a:rPr kumimoji="0" lang="zh-TW" altLang="en-US" sz="1600" dirty="0">
                  <a:solidFill>
                    <a:srgbClr val="0D0C0B"/>
                  </a:solidFill>
                  <a:latin typeface="+mn-ea"/>
                  <a:ea typeface="+mn-ea"/>
                </a:rPr>
                <a:t>：</a:t>
              </a:r>
            </a:p>
            <a:p>
              <a:pPr algn="just" eaLnBrk="0" fontAlgn="auto" hangingPunct="0">
                <a:spcBef>
                  <a:spcPts val="0"/>
                </a:spcBef>
                <a:spcAft>
                  <a:spcPts val="0"/>
                </a:spcAft>
                <a:defRPr/>
              </a:pPr>
              <a:r>
                <a:rPr kumimoji="0" lang="zh-TW" altLang="en-US" sz="1600" dirty="0">
                  <a:solidFill>
                    <a:srgbClr val="0D0C0B"/>
                  </a:solidFill>
                  <a:latin typeface="標楷體" pitchFamily="65" charset="-120"/>
                  <a:ea typeface="標楷體" pitchFamily="65" charset="-120"/>
                </a:rPr>
                <a:t>有效運用數字和推理的能力。</a:t>
              </a:r>
            </a:p>
          </p:txBody>
        </p:sp>
        <p:sp>
          <p:nvSpPr>
            <p:cNvPr id="8205" name="AutoShape 7"/>
            <p:cNvSpPr>
              <a:spLocks noChangeArrowheads="1"/>
            </p:cNvSpPr>
            <p:nvPr/>
          </p:nvSpPr>
          <p:spPr bwMode="auto">
            <a:xfrm>
              <a:off x="429143" y="2133601"/>
              <a:ext cx="2542658" cy="1539282"/>
            </a:xfrm>
            <a:prstGeom prst="roundRect">
              <a:avLst>
                <a:gd name="adj" fmla="val 16667"/>
              </a:avLst>
            </a:prstGeom>
            <a:solidFill>
              <a:srgbClr val="99FF66"/>
            </a:solidFill>
            <a:ln w="9525">
              <a:solidFill>
                <a:srgbClr val="000000"/>
              </a:solidFill>
              <a:round/>
              <a:headEnd/>
              <a:tailEnd/>
            </a:ln>
          </p:spPr>
          <p:txBody>
            <a:bodyPr lIns="91427" tIns="45713" rIns="91427" bIns="45713"/>
            <a:lstStyle/>
            <a:p>
              <a:pPr algn="just"/>
              <a:r>
                <a:rPr kumimoji="0" lang="zh-TW" altLang="en-US" sz="1600">
                  <a:solidFill>
                    <a:srgbClr val="0D0C0B"/>
                  </a:solidFill>
                  <a:latin typeface="Times New Roman" pitchFamily="18" charset="0"/>
                  <a:ea typeface="華康儷中黑" pitchFamily="49" charset="-120"/>
                </a:rPr>
                <a:t>自然觀察者智能：</a:t>
              </a:r>
            </a:p>
            <a:p>
              <a:pPr algn="just" eaLnBrk="0" hangingPunct="0"/>
              <a:r>
                <a:rPr kumimoji="0" lang="zh-TW" altLang="en-US" sz="1600">
                  <a:solidFill>
                    <a:srgbClr val="0D0C0B"/>
                  </a:solidFill>
                  <a:latin typeface="Times New Roman" pitchFamily="18" charset="0"/>
                  <a:ea typeface="標楷體" pitchFamily="65" charset="-120"/>
                </a:rPr>
                <a:t>對生物的分辨觀察能力，對自然景物敏銳的注意力，對各種模型的辨別力。</a:t>
              </a:r>
              <a:endParaRPr kumimoji="0" lang="zh-TW" altLang="en-US" sz="1600">
                <a:solidFill>
                  <a:srgbClr val="0D0C0B"/>
                </a:solidFill>
                <a:latin typeface="Times New Roman" pitchFamily="18" charset="0"/>
              </a:endParaRPr>
            </a:p>
          </p:txBody>
        </p:sp>
        <p:sp>
          <p:nvSpPr>
            <p:cNvPr id="8206" name="AutoShape 8"/>
            <p:cNvSpPr>
              <a:spLocks noChangeArrowheads="1"/>
            </p:cNvSpPr>
            <p:nvPr/>
          </p:nvSpPr>
          <p:spPr bwMode="auto">
            <a:xfrm>
              <a:off x="755650" y="3830055"/>
              <a:ext cx="2216150" cy="1035733"/>
            </a:xfrm>
            <a:prstGeom prst="roundRect">
              <a:avLst>
                <a:gd name="adj" fmla="val 16667"/>
              </a:avLst>
            </a:prstGeom>
            <a:solidFill>
              <a:srgbClr val="99FFCC"/>
            </a:solidFill>
            <a:ln w="9525">
              <a:solidFill>
                <a:srgbClr val="000000"/>
              </a:solidFill>
              <a:round/>
              <a:headEnd/>
              <a:tailEnd/>
            </a:ln>
          </p:spPr>
          <p:txBody>
            <a:bodyPr lIns="91427" tIns="45713" rIns="91427" bIns="45713"/>
            <a:lstStyle/>
            <a:p>
              <a:pPr algn="just">
                <a:spcBef>
                  <a:spcPct val="50000"/>
                </a:spcBef>
              </a:pPr>
              <a:r>
                <a:rPr kumimoji="0" lang="zh-TW" altLang="en-US" sz="1700">
                  <a:latin typeface="Times New Roman" pitchFamily="18" charset="0"/>
                  <a:ea typeface="標楷體" pitchFamily="65" charset="-120"/>
                </a:rPr>
                <a:t> </a:t>
              </a:r>
              <a:r>
                <a:rPr kumimoji="0" lang="zh-TW" altLang="en-US" sz="1600">
                  <a:solidFill>
                    <a:srgbClr val="0D0C0B"/>
                  </a:solidFill>
                  <a:latin typeface="Times New Roman" pitchFamily="18" charset="0"/>
                  <a:ea typeface="華康儷中黑" pitchFamily="49" charset="-120"/>
                </a:rPr>
                <a:t>內省智能：</a:t>
              </a:r>
            </a:p>
            <a:p>
              <a:pPr algn="just" eaLnBrk="0" hangingPunct="0"/>
              <a:r>
                <a:rPr kumimoji="0" lang="zh-TW" altLang="en-US" sz="1600">
                  <a:solidFill>
                    <a:srgbClr val="0D0C0B"/>
                  </a:solidFill>
                  <a:latin typeface="Times New Roman" pitchFamily="18" charset="0"/>
                  <a:ea typeface="標楷體" pitchFamily="65" charset="-120"/>
                </a:rPr>
                <a:t>正確自我覺察的能力，即自知之明。</a:t>
              </a:r>
              <a:endParaRPr kumimoji="0" lang="zh-TW" altLang="en-US" sz="1600">
                <a:solidFill>
                  <a:srgbClr val="0D0C0B"/>
                </a:solidFill>
                <a:latin typeface="Times New Roman" pitchFamily="18" charset="0"/>
              </a:endParaRPr>
            </a:p>
          </p:txBody>
        </p:sp>
        <p:sp>
          <p:nvSpPr>
            <p:cNvPr id="8207" name="AutoShape 9"/>
            <p:cNvSpPr>
              <a:spLocks noChangeArrowheads="1"/>
            </p:cNvSpPr>
            <p:nvPr/>
          </p:nvSpPr>
          <p:spPr bwMode="auto">
            <a:xfrm>
              <a:off x="1490288" y="5089457"/>
              <a:ext cx="3012909" cy="1255371"/>
            </a:xfrm>
            <a:prstGeom prst="roundRect">
              <a:avLst>
                <a:gd name="adj" fmla="val 16667"/>
              </a:avLst>
            </a:prstGeom>
            <a:solidFill>
              <a:srgbClr val="66CCFF"/>
            </a:solidFill>
            <a:ln w="9525">
              <a:solidFill>
                <a:srgbClr val="000000"/>
              </a:solidFill>
              <a:round/>
              <a:headEnd/>
              <a:tailEnd/>
            </a:ln>
          </p:spPr>
          <p:txBody>
            <a:bodyPr lIns="91427" tIns="45713" rIns="91427" bIns="45713"/>
            <a:lstStyle/>
            <a:p>
              <a:pPr algn="just"/>
              <a:r>
                <a:rPr kumimoji="0" lang="zh-TW" altLang="en-US" sz="1600">
                  <a:solidFill>
                    <a:srgbClr val="0D0C0B"/>
                  </a:solidFill>
                  <a:latin typeface="Times New Roman" pitchFamily="18" charset="0"/>
                  <a:ea typeface="華康儷中黑" pitchFamily="49" charset="-120"/>
                </a:rPr>
                <a:t>人際智能：</a:t>
              </a:r>
            </a:p>
            <a:p>
              <a:pPr algn="just" eaLnBrk="0" hangingPunct="0"/>
              <a:r>
                <a:rPr kumimoji="0" lang="zh-TW" altLang="en-US" sz="1600">
                  <a:solidFill>
                    <a:srgbClr val="0D0C0B"/>
                  </a:solidFill>
                  <a:latin typeface="Times New Roman" pitchFamily="18" charset="0"/>
                  <a:ea typeface="標楷體" pitchFamily="65" charset="-120"/>
                </a:rPr>
                <a:t>覺察並區分他人情緒、動機、意向及感覺的能力，即察言觀色、善解人意。</a:t>
              </a:r>
              <a:endParaRPr kumimoji="0" lang="zh-TW" altLang="en-US" sz="1600">
                <a:solidFill>
                  <a:srgbClr val="0D0C0B"/>
                </a:solidFill>
                <a:latin typeface="Times New Roman" pitchFamily="18" charset="0"/>
              </a:endParaRPr>
            </a:p>
          </p:txBody>
        </p:sp>
        <p:sp>
          <p:nvSpPr>
            <p:cNvPr id="8208" name="AutoShape 10"/>
            <p:cNvSpPr>
              <a:spLocks noChangeArrowheads="1"/>
            </p:cNvSpPr>
            <p:nvPr/>
          </p:nvSpPr>
          <p:spPr bwMode="auto">
            <a:xfrm>
              <a:off x="4673725" y="5087442"/>
              <a:ext cx="2530425" cy="1079500"/>
            </a:xfrm>
            <a:prstGeom prst="roundRect">
              <a:avLst>
                <a:gd name="adj" fmla="val 16667"/>
              </a:avLst>
            </a:prstGeom>
            <a:solidFill>
              <a:srgbClr val="99CCFF"/>
            </a:solidFill>
            <a:ln w="9525">
              <a:solidFill>
                <a:srgbClr val="000000"/>
              </a:solidFill>
              <a:round/>
              <a:headEnd/>
              <a:tailEnd/>
            </a:ln>
          </p:spPr>
          <p:txBody>
            <a:bodyPr lIns="91427" tIns="45713" rIns="91427" bIns="45713"/>
            <a:lstStyle/>
            <a:p>
              <a:pPr algn="just"/>
              <a:r>
                <a:rPr kumimoji="0" lang="zh-TW" altLang="en-US" sz="1700">
                  <a:latin typeface="Times New Roman" pitchFamily="18" charset="0"/>
                  <a:ea typeface="標楷體" pitchFamily="65" charset="-120"/>
                </a:rPr>
                <a:t> </a:t>
              </a:r>
              <a:r>
                <a:rPr kumimoji="0" lang="zh-TW" altLang="en-US" sz="1600">
                  <a:solidFill>
                    <a:srgbClr val="0D0C0B"/>
                  </a:solidFill>
                  <a:latin typeface="Times New Roman" pitchFamily="18" charset="0"/>
                  <a:ea typeface="華康儷中黑" pitchFamily="49" charset="-120"/>
                </a:rPr>
                <a:t>音樂智能：</a:t>
              </a:r>
            </a:p>
            <a:p>
              <a:pPr algn="just" eaLnBrk="0" hangingPunct="0"/>
              <a:r>
                <a:rPr kumimoji="0" lang="zh-TW" altLang="en-US" sz="1600">
                  <a:solidFill>
                    <a:srgbClr val="0D0C0B"/>
                  </a:solidFill>
                  <a:latin typeface="Times New Roman" pitchFamily="18" charset="0"/>
                  <a:ea typeface="標楷體" pitchFamily="65" charset="-120"/>
                </a:rPr>
                <a:t>能察覺、辨別、改變和表達音樂的能力。</a:t>
              </a:r>
              <a:endParaRPr kumimoji="0" lang="zh-TW" altLang="en-US" sz="1600">
                <a:solidFill>
                  <a:srgbClr val="0D0C0B"/>
                </a:solidFill>
                <a:latin typeface="Times New Roman" pitchFamily="18" charset="0"/>
              </a:endParaRPr>
            </a:p>
          </p:txBody>
        </p:sp>
        <p:sp>
          <p:nvSpPr>
            <p:cNvPr id="8209" name="Line 12"/>
            <p:cNvSpPr>
              <a:spLocks noChangeShapeType="1"/>
            </p:cNvSpPr>
            <p:nvPr/>
          </p:nvSpPr>
          <p:spPr bwMode="auto">
            <a:xfrm flipH="1">
              <a:off x="5286380" y="1909763"/>
              <a:ext cx="371470" cy="876295"/>
            </a:xfrm>
            <a:prstGeom prst="line">
              <a:avLst/>
            </a:prstGeom>
            <a:noFill/>
            <a:ln w="38100">
              <a:solidFill>
                <a:srgbClr val="008000"/>
              </a:solidFill>
              <a:round/>
              <a:headEnd/>
              <a:tailEnd/>
            </a:ln>
          </p:spPr>
          <p:txBody>
            <a:bodyPr/>
            <a:lstStyle/>
            <a:p>
              <a:endParaRPr lang="zh-TW" altLang="en-US"/>
            </a:p>
          </p:txBody>
        </p:sp>
        <p:sp>
          <p:nvSpPr>
            <p:cNvPr id="8210" name="Line 21"/>
            <p:cNvSpPr>
              <a:spLocks noChangeShapeType="1"/>
            </p:cNvSpPr>
            <p:nvPr/>
          </p:nvSpPr>
          <p:spPr bwMode="auto">
            <a:xfrm>
              <a:off x="3779838" y="1916113"/>
              <a:ext cx="434972" cy="869945"/>
            </a:xfrm>
            <a:prstGeom prst="line">
              <a:avLst/>
            </a:prstGeom>
            <a:noFill/>
            <a:ln w="38100">
              <a:solidFill>
                <a:srgbClr val="008000"/>
              </a:solidFill>
              <a:round/>
              <a:headEnd/>
              <a:tailEnd/>
            </a:ln>
          </p:spPr>
          <p:txBody>
            <a:bodyPr/>
            <a:lstStyle/>
            <a:p>
              <a:endParaRPr lang="zh-TW" altLang="en-US"/>
            </a:p>
          </p:txBody>
        </p:sp>
        <p:sp>
          <p:nvSpPr>
            <p:cNvPr id="8211" name="Line 23"/>
            <p:cNvSpPr>
              <a:spLocks noChangeShapeType="1"/>
            </p:cNvSpPr>
            <p:nvPr/>
          </p:nvSpPr>
          <p:spPr bwMode="auto">
            <a:xfrm>
              <a:off x="5191125" y="4257675"/>
              <a:ext cx="462118" cy="829767"/>
            </a:xfrm>
            <a:prstGeom prst="line">
              <a:avLst/>
            </a:prstGeom>
            <a:noFill/>
            <a:ln w="38100">
              <a:solidFill>
                <a:srgbClr val="008000"/>
              </a:solidFill>
              <a:round/>
              <a:headEnd/>
              <a:tailEnd/>
            </a:ln>
          </p:spPr>
          <p:txBody>
            <a:bodyPr/>
            <a:lstStyle/>
            <a:p>
              <a:endParaRPr lang="zh-TW" altLang="en-US"/>
            </a:p>
          </p:txBody>
        </p:sp>
        <p:sp>
          <p:nvSpPr>
            <p:cNvPr id="8212" name="Line 24"/>
            <p:cNvSpPr>
              <a:spLocks noChangeShapeType="1"/>
            </p:cNvSpPr>
            <p:nvPr/>
          </p:nvSpPr>
          <p:spPr bwMode="auto">
            <a:xfrm>
              <a:off x="5857884" y="4000504"/>
              <a:ext cx="500066" cy="285752"/>
            </a:xfrm>
            <a:prstGeom prst="line">
              <a:avLst/>
            </a:prstGeom>
            <a:noFill/>
            <a:ln w="38100">
              <a:solidFill>
                <a:srgbClr val="008000"/>
              </a:solidFill>
              <a:round/>
              <a:headEnd/>
              <a:tailEnd/>
            </a:ln>
          </p:spPr>
          <p:txBody>
            <a:bodyPr/>
            <a:lstStyle/>
            <a:p>
              <a:endParaRPr lang="zh-TW" altLang="en-US"/>
            </a:p>
          </p:txBody>
        </p:sp>
        <p:sp>
          <p:nvSpPr>
            <p:cNvPr id="8213" name="Line 25"/>
            <p:cNvSpPr>
              <a:spLocks noChangeShapeType="1"/>
            </p:cNvSpPr>
            <p:nvPr/>
          </p:nvSpPr>
          <p:spPr bwMode="auto">
            <a:xfrm flipH="1">
              <a:off x="2987675" y="3933825"/>
              <a:ext cx="504825" cy="215900"/>
            </a:xfrm>
            <a:prstGeom prst="line">
              <a:avLst/>
            </a:prstGeom>
            <a:noFill/>
            <a:ln w="38100">
              <a:solidFill>
                <a:srgbClr val="008000"/>
              </a:solidFill>
              <a:round/>
              <a:headEnd/>
              <a:tailEnd/>
            </a:ln>
          </p:spPr>
          <p:txBody>
            <a:bodyPr/>
            <a:lstStyle/>
            <a:p>
              <a:endParaRPr lang="zh-TW" altLang="en-US"/>
            </a:p>
          </p:txBody>
        </p:sp>
        <p:sp>
          <p:nvSpPr>
            <p:cNvPr id="8214" name="Line 26"/>
            <p:cNvSpPr>
              <a:spLocks noChangeShapeType="1"/>
            </p:cNvSpPr>
            <p:nvPr/>
          </p:nvSpPr>
          <p:spPr bwMode="auto">
            <a:xfrm>
              <a:off x="2987675" y="2708275"/>
              <a:ext cx="577850" cy="309563"/>
            </a:xfrm>
            <a:prstGeom prst="line">
              <a:avLst/>
            </a:prstGeom>
            <a:noFill/>
            <a:ln w="38100">
              <a:solidFill>
                <a:srgbClr val="008000"/>
              </a:solidFill>
              <a:round/>
              <a:headEnd/>
              <a:tailEnd/>
            </a:ln>
          </p:spPr>
          <p:txBody>
            <a:bodyPr/>
            <a:lstStyle/>
            <a:p>
              <a:endParaRPr lang="zh-TW" altLang="en-US"/>
            </a:p>
          </p:txBody>
        </p:sp>
        <p:sp>
          <p:nvSpPr>
            <p:cNvPr id="8215" name="Line 27"/>
            <p:cNvSpPr>
              <a:spLocks noChangeShapeType="1"/>
            </p:cNvSpPr>
            <p:nvPr/>
          </p:nvSpPr>
          <p:spPr bwMode="auto">
            <a:xfrm flipV="1">
              <a:off x="5786446" y="2786058"/>
              <a:ext cx="500066" cy="214314"/>
            </a:xfrm>
            <a:prstGeom prst="line">
              <a:avLst/>
            </a:prstGeom>
            <a:noFill/>
            <a:ln w="38100">
              <a:solidFill>
                <a:srgbClr val="008000"/>
              </a:solidFill>
              <a:round/>
              <a:headEnd/>
              <a:tailEnd/>
            </a:ln>
          </p:spPr>
          <p:txBody>
            <a:bodyPr/>
            <a:lstStyle/>
            <a:p>
              <a:endParaRPr lang="zh-TW" altLang="en-US"/>
            </a:p>
          </p:txBody>
        </p:sp>
        <p:sp>
          <p:nvSpPr>
            <p:cNvPr id="8216" name="Line 23"/>
            <p:cNvSpPr>
              <a:spLocks noChangeShapeType="1"/>
            </p:cNvSpPr>
            <p:nvPr/>
          </p:nvSpPr>
          <p:spPr bwMode="auto">
            <a:xfrm flipH="1">
              <a:off x="3903809" y="4286256"/>
              <a:ext cx="382441" cy="803202"/>
            </a:xfrm>
            <a:prstGeom prst="line">
              <a:avLst/>
            </a:prstGeom>
            <a:noFill/>
            <a:ln w="38100">
              <a:solidFill>
                <a:srgbClr val="008000"/>
              </a:solidFill>
              <a:round/>
              <a:headEnd/>
              <a:tailEnd/>
            </a:ln>
          </p:spPr>
          <p:txBody>
            <a:bodyPr/>
            <a:lstStyle/>
            <a:p>
              <a:endParaRPr lang="zh-TW" altLang="en-US"/>
            </a:p>
          </p:txBody>
        </p:sp>
      </p:grpSp>
      <p:sp>
        <p:nvSpPr>
          <p:cNvPr id="40" name="矩形 39"/>
          <p:cNvSpPr/>
          <p:nvPr/>
        </p:nvSpPr>
        <p:spPr>
          <a:xfrm>
            <a:off x="642938" y="4786313"/>
            <a:ext cx="642937" cy="1857375"/>
          </a:xfrm>
          <a:prstGeom prst="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solidFill>
                  <a:srgbClr val="C00000"/>
                </a:solidFill>
              </a:rPr>
              <a:t>認知</a:t>
            </a:r>
            <a:endParaRPr kumimoji="0" lang="en-US" altLang="zh-TW" sz="2400" b="1" dirty="0">
              <a:solidFill>
                <a:srgbClr val="C00000"/>
              </a:solidFill>
            </a:endParaRPr>
          </a:p>
          <a:p>
            <a:pPr algn="ctr" fontAlgn="auto">
              <a:spcBef>
                <a:spcPts val="0"/>
              </a:spcBef>
              <a:spcAft>
                <a:spcPts val="0"/>
              </a:spcAft>
              <a:defRPr/>
            </a:pPr>
            <a:endParaRPr kumimoji="0" lang="zh-TW" altLang="en-US" dirty="0">
              <a:solidFill>
                <a:srgbClr val="00CC00"/>
              </a:solidFill>
            </a:endParaRPr>
          </a:p>
        </p:txBody>
      </p:sp>
      <p:sp>
        <p:nvSpPr>
          <p:cNvPr id="41" name="矩形 40"/>
          <p:cNvSpPr/>
          <p:nvPr/>
        </p:nvSpPr>
        <p:spPr>
          <a:xfrm>
            <a:off x="642938" y="2928938"/>
            <a:ext cx="642937" cy="1857375"/>
          </a:xfrm>
          <a:prstGeom prst="rect">
            <a:avLst/>
          </a:prstGeom>
          <a:solidFill>
            <a:srgbClr val="53F36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solidFill>
                  <a:srgbClr val="C00000"/>
                </a:solidFill>
              </a:rPr>
              <a:t>情意</a:t>
            </a:r>
            <a:endParaRPr kumimoji="0" lang="en-US" altLang="zh-TW" sz="2400" b="1" dirty="0">
              <a:solidFill>
                <a:srgbClr val="C00000"/>
              </a:solidFill>
            </a:endParaRPr>
          </a:p>
        </p:txBody>
      </p:sp>
      <p:sp>
        <p:nvSpPr>
          <p:cNvPr id="42" name="矩形 41"/>
          <p:cNvSpPr/>
          <p:nvPr/>
        </p:nvSpPr>
        <p:spPr>
          <a:xfrm>
            <a:off x="642938" y="1214438"/>
            <a:ext cx="642937" cy="1714500"/>
          </a:xfrm>
          <a:prstGeom prst="rect">
            <a:avLst/>
          </a:prstGeom>
          <a:solidFill>
            <a:srgbClr val="CCFCD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solidFill>
                  <a:srgbClr val="C00000"/>
                </a:solidFill>
              </a:rPr>
              <a:t>技能</a:t>
            </a:r>
            <a:endParaRPr kumimoji="0" lang="en-US" altLang="zh-TW" sz="2400" b="1" dirty="0">
              <a:solidFill>
                <a:srgbClr val="C00000"/>
              </a:solidFill>
            </a:endParaRPr>
          </a:p>
          <a:p>
            <a:pPr algn="ctr" fontAlgn="auto">
              <a:spcBef>
                <a:spcPts val="0"/>
              </a:spcBef>
              <a:spcAft>
                <a:spcPts val="0"/>
              </a:spcAft>
              <a:defRPr/>
            </a:pPr>
            <a:endParaRPr kumimoji="0" lang="zh-TW" altLang="en-US" dirty="0"/>
          </a:p>
        </p:txBody>
      </p:sp>
      <p:sp>
        <p:nvSpPr>
          <p:cNvPr id="43" name="上-下雙向箭號 42"/>
          <p:cNvSpPr/>
          <p:nvPr/>
        </p:nvSpPr>
        <p:spPr>
          <a:xfrm>
            <a:off x="357188" y="1000125"/>
            <a:ext cx="357187" cy="5857875"/>
          </a:xfrm>
          <a:prstGeom prst="upDownArrow">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199" name="標題 2"/>
          <p:cNvSpPr txBox="1">
            <a:spLocks/>
          </p:cNvSpPr>
          <p:nvPr/>
        </p:nvSpPr>
        <p:spPr bwMode="auto">
          <a:xfrm>
            <a:off x="684213" y="404813"/>
            <a:ext cx="8229600" cy="928687"/>
          </a:xfrm>
          <a:prstGeom prst="rect">
            <a:avLst/>
          </a:prstGeom>
          <a:noFill/>
          <a:ln w="9525">
            <a:noFill/>
            <a:miter lim="800000"/>
            <a:headEnd/>
            <a:tailEnd/>
          </a:ln>
        </p:spPr>
        <p:txBody>
          <a:bodyPr anchor="ctr"/>
          <a:lstStyle/>
          <a:p>
            <a:pPr algn="ctr"/>
            <a:r>
              <a:rPr kumimoji="0" lang="zh-TW" altLang="en-US" sz="4000" b="1" u="sng">
                <a:solidFill>
                  <a:srgbClr val="984807"/>
                </a:solidFill>
                <a:latin typeface="Times New Roman" pitchFamily="18" charset="0"/>
                <a:ea typeface="標楷體" pitchFamily="65" charset="-120"/>
                <a:cs typeface="Times New Roman" pitchFamily="18" charset="0"/>
              </a:rPr>
              <a:t>多元智能</a:t>
            </a:r>
            <a:r>
              <a:rPr kumimoji="0" lang="en-US" altLang="zh-TW" sz="4000" b="1" u="sng">
                <a:solidFill>
                  <a:srgbClr val="984807"/>
                </a:solidFill>
                <a:latin typeface="Times New Roman" pitchFamily="18" charset="0"/>
                <a:ea typeface="標楷體" pitchFamily="65" charset="-120"/>
                <a:cs typeface="Times New Roman" pitchFamily="18" charset="0"/>
              </a:rPr>
              <a:t>(Gardner,1983)</a:t>
            </a:r>
            <a:endParaRPr kumimoji="0" lang="zh-TW" altLang="en-US" sz="4000" b="1" u="sng">
              <a:solidFill>
                <a:srgbClr val="984807"/>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714375"/>
            <a:ext cx="8229600" cy="714375"/>
          </a:xfrm>
          <a:prstGeom prst="rect">
            <a:avLst/>
          </a:prstGeom>
        </p:spPr>
        <p:txBody>
          <a:bodyPr>
            <a:normAutofit/>
          </a:bodyPr>
          <a:lstStyle/>
          <a:p>
            <a:pPr algn="ctr" eaLnBrk="0" fontAlgn="auto" hangingPunct="0">
              <a:spcAft>
                <a:spcPts val="0"/>
              </a:spcAft>
              <a:defRPr/>
            </a:pPr>
            <a:r>
              <a:rPr kumimoji="0" lang="zh-TW" altLang="en-US" sz="4000" b="1">
                <a:solidFill>
                  <a:schemeClr val="accent6">
                    <a:lumMod val="50000"/>
                  </a:schemeClr>
                </a:solidFill>
                <a:latin typeface="標楷體" pitchFamily="65" charset="-120"/>
                <a:ea typeface="標楷體" pitchFamily="65" charset="-120"/>
                <a:cs typeface="+mj-cs"/>
              </a:rPr>
              <a:t>多元評量應建立評量基準與規準</a:t>
            </a:r>
            <a:endParaRPr kumimoji="0" lang="zh-TW" altLang="en-US" sz="4000" b="1" dirty="0">
              <a:solidFill>
                <a:schemeClr val="accent6">
                  <a:lumMod val="50000"/>
                </a:schemeClr>
              </a:solidFill>
              <a:latin typeface="+mj-lt"/>
              <a:ea typeface="+mj-ea"/>
              <a:cs typeface="+mj-cs"/>
            </a:endParaRPr>
          </a:p>
        </p:txBody>
      </p:sp>
      <p:sp>
        <p:nvSpPr>
          <p:cNvPr id="3" name="內容版面配置區 2"/>
          <p:cNvSpPr txBox="1">
            <a:spLocks/>
          </p:cNvSpPr>
          <p:nvPr/>
        </p:nvSpPr>
        <p:spPr>
          <a:xfrm>
            <a:off x="457200" y="1600200"/>
            <a:ext cx="4043363" cy="4471988"/>
          </a:xfrm>
          <a:prstGeom prst="rect">
            <a:avLst/>
          </a:prstGeom>
          <a:solidFill>
            <a:schemeClr val="accent5">
              <a:lumMod val="20000"/>
              <a:lumOff val="80000"/>
              <a:alpha val="22000"/>
            </a:schemeClr>
          </a:solidFill>
          <a:ln>
            <a:noFill/>
          </a:ln>
          <a:effectLst>
            <a:outerShdw blurRad="44450" dist="27940" dir="5400000" algn="ctr">
              <a:srgbClr val="000000">
                <a:alpha val="32000"/>
              </a:srgbClr>
            </a:outerShdw>
          </a:effectLst>
        </p:spPr>
        <p:txBody>
          <a:bodyPr>
            <a:normAutofit/>
          </a:bodyPr>
          <a:lstStyle/>
          <a:p>
            <a:pPr marL="342900" indent="-342900" fontAlgn="auto">
              <a:spcBef>
                <a:spcPct val="20000"/>
              </a:spcBef>
              <a:spcAft>
                <a:spcPts val="600"/>
              </a:spcAft>
              <a:defRPr/>
            </a:pPr>
            <a:r>
              <a:rPr kumimoji="0" lang="zh-TW" altLang="zh-TW" sz="2800" b="1" u="sng" dirty="0">
                <a:solidFill>
                  <a:srgbClr val="0070C0"/>
                </a:solidFill>
                <a:latin typeface="+mn-lt"/>
                <a:ea typeface="+mn-ea"/>
              </a:rPr>
              <a:t>對教師而言</a:t>
            </a:r>
            <a:r>
              <a:rPr kumimoji="0" lang="zh-TW" altLang="en-US" sz="2800" b="1" u="sng" dirty="0">
                <a:solidFill>
                  <a:srgbClr val="0070C0"/>
                </a:solidFill>
                <a:latin typeface="+mn-lt"/>
                <a:ea typeface="+mn-ea"/>
              </a:rPr>
              <a:t> </a:t>
            </a:r>
            <a:endParaRPr kumimoji="0" lang="zh-TW" altLang="zh-TW" sz="2400" dirty="0">
              <a:latin typeface="+mn-lt"/>
              <a:ea typeface="+mn-ea"/>
            </a:endParaRPr>
          </a:p>
          <a:p>
            <a:pPr marL="342900" indent="-342900" fontAlgn="auto">
              <a:spcBef>
                <a:spcPts val="1200"/>
              </a:spcBef>
              <a:spcAft>
                <a:spcPts val="0"/>
              </a:spcAft>
              <a:defRPr/>
            </a:pPr>
            <a:r>
              <a:rPr kumimoji="0" lang="en-US" altLang="zh-TW" sz="2400" dirty="0">
                <a:latin typeface="標楷體" pitchFamily="65" charset="-120"/>
                <a:ea typeface="標楷體" pitchFamily="65" charset="-120"/>
              </a:rPr>
              <a:t>(1)</a:t>
            </a:r>
            <a:r>
              <a:rPr kumimoji="0" lang="zh-TW" altLang="zh-TW" sz="2400" dirty="0">
                <a:latin typeface="標楷體" pitchFamily="65" charset="-120"/>
                <a:ea typeface="標楷體" pitchFamily="65" charset="-120"/>
              </a:rPr>
              <a:t>客觀評量，避免主觀的成見或即定印象。</a:t>
            </a:r>
          </a:p>
          <a:p>
            <a:pPr marL="342900" indent="-342900" fontAlgn="auto">
              <a:spcBef>
                <a:spcPts val="1200"/>
              </a:spcBef>
              <a:spcAft>
                <a:spcPts val="0"/>
              </a:spcAft>
              <a:defRPr/>
            </a:pPr>
            <a:r>
              <a:rPr kumimoji="0" lang="en-US" altLang="zh-TW" sz="2400" dirty="0">
                <a:latin typeface="標楷體" pitchFamily="65" charset="-120"/>
                <a:ea typeface="標楷體" pitchFamily="65" charset="-120"/>
              </a:rPr>
              <a:t>(2)</a:t>
            </a:r>
            <a:r>
              <a:rPr kumimoji="0" lang="zh-TW" altLang="zh-TW" sz="2400" dirty="0">
                <a:latin typeface="標楷體" pitchFamily="65" charset="-120"/>
                <a:ea typeface="標楷體" pitchFamily="65" charset="-120"/>
              </a:rPr>
              <a:t>能夠明確回應學生對於評分高低的疑問。</a:t>
            </a:r>
          </a:p>
          <a:p>
            <a:pPr marL="342900" indent="-342900" fontAlgn="auto">
              <a:spcBef>
                <a:spcPts val="1200"/>
              </a:spcBef>
              <a:spcAft>
                <a:spcPts val="0"/>
              </a:spcAft>
              <a:defRPr/>
            </a:pPr>
            <a:r>
              <a:rPr kumimoji="0" lang="en-US" altLang="zh-TW" sz="2400" dirty="0">
                <a:latin typeface="標楷體" pitchFamily="65" charset="-120"/>
                <a:ea typeface="標楷體" pitchFamily="65" charset="-120"/>
              </a:rPr>
              <a:t>(3)</a:t>
            </a:r>
            <a:r>
              <a:rPr kumimoji="0" lang="zh-TW" altLang="zh-TW" sz="2400" dirty="0">
                <a:latin typeface="標楷體" pitchFamily="65" charset="-120"/>
                <a:ea typeface="標楷體" pitchFamily="65" charset="-120"/>
              </a:rPr>
              <a:t>能夠節省教師在評估作業及提供回饋所需時間。</a:t>
            </a:r>
          </a:p>
          <a:p>
            <a:pPr marL="342900" indent="-342900" fontAlgn="auto">
              <a:spcBef>
                <a:spcPts val="1200"/>
              </a:spcBef>
              <a:spcAft>
                <a:spcPts val="0"/>
              </a:spcAft>
              <a:defRPr/>
            </a:pPr>
            <a:r>
              <a:rPr kumimoji="0" lang="en-US" altLang="zh-TW" sz="2400" dirty="0">
                <a:latin typeface="標楷體" pitchFamily="65" charset="-120"/>
                <a:ea typeface="標楷體" pitchFamily="65" charset="-120"/>
              </a:rPr>
              <a:t>(4)</a:t>
            </a:r>
            <a:r>
              <a:rPr kumimoji="0" lang="zh-TW" altLang="zh-TW" sz="2400" dirty="0">
                <a:latin typeface="標楷體" pitchFamily="65" charset="-120"/>
                <a:ea typeface="標楷體" pitchFamily="65" charset="-120"/>
              </a:rPr>
              <a:t>能夠幫助教師檢視並調整課程目標與教學行為。</a:t>
            </a:r>
          </a:p>
          <a:p>
            <a:pPr marL="342900" indent="-342900" fontAlgn="auto">
              <a:spcBef>
                <a:spcPct val="20000"/>
              </a:spcBef>
              <a:spcAft>
                <a:spcPts val="0"/>
              </a:spcAft>
              <a:defRPr/>
            </a:pPr>
            <a:endParaRPr kumimoji="0" lang="zh-TW" altLang="en-US" sz="3200" dirty="0">
              <a:latin typeface="+mn-lt"/>
              <a:ea typeface="+mn-ea"/>
            </a:endParaRPr>
          </a:p>
        </p:txBody>
      </p:sp>
      <p:sp>
        <p:nvSpPr>
          <p:cNvPr id="4" name="內容版面配置區 2"/>
          <p:cNvSpPr txBox="1">
            <a:spLocks/>
          </p:cNvSpPr>
          <p:nvPr/>
        </p:nvSpPr>
        <p:spPr>
          <a:xfrm>
            <a:off x="4857750" y="1600200"/>
            <a:ext cx="3857625" cy="4471988"/>
          </a:xfrm>
          <a:prstGeom prst="rect">
            <a:avLst/>
          </a:prstGeom>
          <a:solidFill>
            <a:schemeClr val="accent4">
              <a:lumMod val="20000"/>
              <a:lumOff val="80000"/>
              <a:alpha val="67000"/>
            </a:schemeClr>
          </a:solidFill>
        </p:spPr>
        <p:txBody>
          <a:bodyPr>
            <a:normAutofit/>
          </a:bodyPr>
          <a:lstStyle/>
          <a:p>
            <a:pPr marL="342900" indent="-342900" eaLnBrk="0" fontAlgn="auto" hangingPunct="0">
              <a:spcBef>
                <a:spcPct val="20000"/>
              </a:spcBef>
              <a:spcAft>
                <a:spcPts val="600"/>
              </a:spcAft>
              <a:buFont typeface="Arial" pitchFamily="34" charset="0"/>
              <a:buNone/>
              <a:defRPr/>
            </a:pPr>
            <a:r>
              <a:rPr kumimoji="0" lang="zh-TW" altLang="en-US" sz="2800" b="1" u="sng" dirty="0">
                <a:solidFill>
                  <a:srgbClr val="0070C0"/>
                </a:solidFill>
                <a:latin typeface="+mn-lt"/>
                <a:ea typeface="+mn-ea"/>
              </a:rPr>
              <a:t>對學生而言</a:t>
            </a:r>
            <a:endParaRPr kumimoji="0" lang="en-US" altLang="zh-TW" sz="2400" dirty="0">
              <a:latin typeface="+mn-lt"/>
              <a:ea typeface="+mn-ea"/>
            </a:endParaRPr>
          </a:p>
          <a:p>
            <a:pPr marL="342900" indent="-342900" eaLnBrk="0" fontAlgn="auto" hangingPunct="0">
              <a:spcBef>
                <a:spcPts val="1200"/>
              </a:spcBef>
              <a:spcAft>
                <a:spcPts val="0"/>
              </a:spcAft>
              <a:buFont typeface="Arial" pitchFamily="34" charset="0"/>
              <a:buNone/>
              <a:defRPr/>
            </a:pPr>
            <a:r>
              <a:rPr kumimoji="0" lang="en-US" altLang="zh-TW" sz="2400" dirty="0">
                <a:latin typeface="標楷體" pitchFamily="65" charset="-120"/>
                <a:ea typeface="標楷體" pitchFamily="65" charset="-120"/>
              </a:rPr>
              <a:t>(1)</a:t>
            </a:r>
            <a:r>
              <a:rPr kumimoji="0" lang="zh-TW" altLang="zh-TW" sz="2400" dirty="0">
                <a:latin typeface="標楷體" pitchFamily="65" charset="-120"/>
                <a:ea typeface="標楷體" pitchFamily="65" charset="-120"/>
              </a:rPr>
              <a:t>知道成績的評量標準及各等級範圍，引導正確有效學習。</a:t>
            </a:r>
          </a:p>
          <a:p>
            <a:pPr marL="342900" indent="-342900" eaLnBrk="0" fontAlgn="auto" hangingPunct="0">
              <a:spcBef>
                <a:spcPts val="1200"/>
              </a:spcBef>
              <a:spcAft>
                <a:spcPts val="0"/>
              </a:spcAft>
              <a:buFont typeface="Arial" pitchFamily="34" charset="0"/>
              <a:buNone/>
              <a:defRPr/>
            </a:pPr>
            <a:r>
              <a:rPr kumimoji="0" lang="en-US" altLang="zh-TW" sz="2400" dirty="0">
                <a:latin typeface="標楷體" pitchFamily="65" charset="-120"/>
                <a:ea typeface="標楷體" pitchFamily="65" charset="-120"/>
              </a:rPr>
              <a:t>(2)</a:t>
            </a:r>
            <a:r>
              <a:rPr kumimoji="0" lang="zh-TW" altLang="zh-TW" sz="2400" dirty="0">
                <a:latin typeface="標楷體" pitchFamily="65" charset="-120"/>
                <a:ea typeface="標楷體" pitchFamily="65" charset="-120"/>
              </a:rPr>
              <a:t>可藉此知道自己的優缺點，及未來應該朝何種方向改進。</a:t>
            </a:r>
          </a:p>
          <a:p>
            <a:pPr marL="342900" indent="-342900" eaLnBrk="0" fontAlgn="auto" hangingPunct="0">
              <a:spcBef>
                <a:spcPts val="1200"/>
              </a:spcBef>
              <a:spcAft>
                <a:spcPts val="0"/>
              </a:spcAft>
              <a:buFont typeface="Arial" pitchFamily="34" charset="0"/>
              <a:buNone/>
              <a:defRPr/>
            </a:pPr>
            <a:r>
              <a:rPr kumimoji="0" lang="en-US" altLang="zh-TW" sz="2400" dirty="0">
                <a:latin typeface="標楷體" pitchFamily="65" charset="-120"/>
                <a:ea typeface="標楷體" pitchFamily="65" charset="-120"/>
              </a:rPr>
              <a:t>(3)</a:t>
            </a:r>
            <a:r>
              <a:rPr kumimoji="0" lang="zh-TW" altLang="zh-TW" sz="2400" dirty="0">
                <a:latin typeface="標楷體" pitchFamily="65" charset="-120"/>
                <a:ea typeface="標楷體" pitchFamily="65" charset="-120"/>
              </a:rPr>
              <a:t>可發展自我評估的能力，並為自己的學習負質。</a:t>
            </a:r>
            <a:endParaRPr kumimoji="0" lang="zh-TW" altLang="en-US" sz="32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5"/>
          <p:cNvGraphicFramePr>
            <a:graphicFrameLocks/>
          </p:cNvGraphicFramePr>
          <p:nvPr/>
        </p:nvGraphicFramePr>
        <p:xfrm>
          <a:off x="107504" y="357166"/>
          <a:ext cx="9036496"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571500" y="1500188"/>
          <a:ext cx="7848599" cy="4583111"/>
        </p:xfrm>
        <a:graphic>
          <a:graphicData uri="http://schemas.openxmlformats.org/drawingml/2006/table">
            <a:tbl>
              <a:tblPr firstRow="1" firstCol="1" bandRow="1">
                <a:tableStyleId>{5C22544A-7EE6-4342-B048-85BDC9FD1C3A}</a:tableStyleId>
              </a:tblPr>
              <a:tblGrid>
                <a:gridCol w="1923269"/>
                <a:gridCol w="2143898"/>
                <a:gridCol w="1890716"/>
                <a:gridCol w="1890716"/>
              </a:tblGrid>
              <a:tr h="487731">
                <a:tc rowSpan="2">
                  <a:txBody>
                    <a:bodyPr/>
                    <a:lstStyle/>
                    <a:p>
                      <a:pPr>
                        <a:spcAft>
                          <a:spcPts val="0"/>
                        </a:spcAft>
                      </a:pPr>
                      <a:r>
                        <a:rPr lang="en-US" sz="2400" kern="100" dirty="0">
                          <a:effectLst/>
                          <a:latin typeface="微軟正黑體" pitchFamily="34" charset="-120"/>
                          <a:ea typeface="微軟正黑體" pitchFamily="34" charset="-120"/>
                        </a:rPr>
                        <a:t>  </a:t>
                      </a:r>
                      <a:r>
                        <a:rPr lang="zh-TW" altLang="en-US" sz="3200" kern="100" dirty="0" smtClean="0">
                          <a:effectLst/>
                          <a:latin typeface="微軟正黑體" pitchFamily="34" charset="-120"/>
                          <a:ea typeface="微軟正黑體" pitchFamily="34" charset="-120"/>
                        </a:rPr>
                        <a:t>評量基準</a:t>
                      </a:r>
                      <a:endParaRPr lang="en-US" altLang="zh-TW" sz="3200" kern="100" dirty="0" smtClean="0">
                        <a:effectLst/>
                        <a:latin typeface="微軟正黑體" pitchFamily="34" charset="-120"/>
                        <a:ea typeface="微軟正黑體" pitchFamily="34" charset="-120"/>
                      </a:endParaRPr>
                    </a:p>
                  </a:txBody>
                  <a:tcPr marL="68578" marR="68578" marT="0" marB="0" anchor="ctr">
                    <a:solidFill>
                      <a:schemeClr val="accent4">
                        <a:lumMod val="75000"/>
                      </a:schemeClr>
                    </a:solidFill>
                  </a:tcPr>
                </a:tc>
                <a:tc gridSpan="3">
                  <a:txBody>
                    <a:bodyPr/>
                    <a:lstStyle/>
                    <a:p>
                      <a:pPr marL="0" algn="ctr" defTabSz="914400" rtl="0" eaLnBrk="1" latinLnBrk="0" hangingPunct="1">
                        <a:spcAft>
                          <a:spcPts val="0"/>
                        </a:spcAft>
                      </a:pPr>
                      <a:r>
                        <a:rPr lang="zh-TW" altLang="en-US" sz="3200" b="1" kern="100" dirty="0" smtClean="0">
                          <a:solidFill>
                            <a:schemeClr val="lt1"/>
                          </a:solidFill>
                          <a:effectLst/>
                          <a:latin typeface="微軟正黑體" pitchFamily="34" charset="-120"/>
                          <a:ea typeface="微軟正黑體" pitchFamily="34" charset="-120"/>
                          <a:cs typeface="+mn-cs"/>
                        </a:rPr>
                        <a:t>評量規準</a:t>
                      </a:r>
                      <a:endParaRPr lang="zh-TW" altLang="en-US" sz="3200" b="1" kern="100" dirty="0">
                        <a:solidFill>
                          <a:schemeClr val="lt1"/>
                        </a:solidFill>
                        <a:effectLst/>
                        <a:latin typeface="微軟正黑體" pitchFamily="34" charset="-120"/>
                        <a:ea typeface="微軟正黑體" pitchFamily="34" charset="-120"/>
                        <a:cs typeface="+mn-cs"/>
                      </a:endParaRPr>
                    </a:p>
                  </a:txBody>
                  <a:tcPr marL="68578" marR="68578" marT="0" marB="0">
                    <a:lnB w="12700" cap="flat" cmpd="sng" algn="ctr">
                      <a:solidFill>
                        <a:schemeClr val="tx1"/>
                      </a:solidFill>
                      <a:prstDash val="solid"/>
                      <a:round/>
                      <a:headEnd type="none" w="med" len="med"/>
                      <a:tailEnd type="none" w="med" len="med"/>
                    </a:lnB>
                  </a:tcPr>
                </a:tc>
                <a:tc hMerge="1">
                  <a:txBody>
                    <a:bodyPr/>
                    <a:lstStyle/>
                    <a:p>
                      <a:endParaRPr lang="zh-TW" altLang="en-US" dirty="0"/>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zh-TW" altLang="en-US" dirty="0"/>
                    </a:p>
                  </a:txBody>
                  <a:tcPr marL="68580" marR="68580" marT="0" marB="0">
                    <a:lnB w="12700" cap="flat" cmpd="sng" algn="ctr">
                      <a:solidFill>
                        <a:schemeClr val="tx1"/>
                      </a:solidFill>
                      <a:prstDash val="solid"/>
                      <a:round/>
                      <a:headEnd type="none" w="med" len="med"/>
                      <a:tailEnd type="none" w="med" len="med"/>
                    </a:lnB>
                  </a:tcPr>
                </a:tc>
              </a:tr>
              <a:tr h="516887">
                <a:tc vMerge="1">
                  <a:txBody>
                    <a:bodyPr/>
                    <a:lstStyle/>
                    <a:p>
                      <a:endParaRPr lang="zh-TW" altLang="en-US"/>
                    </a:p>
                  </a:txBody>
                  <a:tcPr/>
                </a:tc>
                <a:tc>
                  <a:txBody>
                    <a:bodyPr/>
                    <a:lstStyle/>
                    <a:p>
                      <a:pP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3</a:t>
                      </a:r>
                      <a:r>
                        <a:rPr lang="zh-TW" sz="2400" kern="100" dirty="0">
                          <a:effectLst/>
                          <a:latin typeface="微軟正黑體" pitchFamily="34" charset="-120"/>
                          <a:ea typeface="微軟正黑體" pitchFamily="34" charset="-120"/>
                        </a:rPr>
                        <a:t>分</a:t>
                      </a:r>
                    </a:p>
                  </a:txBody>
                  <a:tcPr marL="68578" marR="68578" marT="0" marB="0">
                    <a:lnT w="12700" cap="flat" cmpd="sng" algn="ctr">
                      <a:solidFill>
                        <a:schemeClr val="tx1"/>
                      </a:solidFill>
                      <a:prstDash val="solid"/>
                      <a:round/>
                      <a:headEnd type="none" w="med" len="med"/>
                      <a:tailEnd type="none" w="med" len="med"/>
                    </a:lnT>
                  </a:tcPr>
                </a:tc>
                <a:tc>
                  <a:txBody>
                    <a:bodyPr/>
                    <a:lstStyle/>
                    <a:p>
                      <a:pP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2</a:t>
                      </a:r>
                      <a:r>
                        <a:rPr lang="zh-TW" sz="2400" kern="100" dirty="0">
                          <a:effectLst/>
                          <a:latin typeface="微軟正黑體" pitchFamily="34" charset="-120"/>
                          <a:ea typeface="微軟正黑體" pitchFamily="34" charset="-120"/>
                        </a:rPr>
                        <a:t>分</a:t>
                      </a:r>
                    </a:p>
                  </a:txBody>
                  <a:tcPr marL="68578" marR="68578" marT="0" marB="0">
                    <a:lnT w="12700" cap="flat" cmpd="sng" algn="ctr">
                      <a:solidFill>
                        <a:schemeClr val="tx1"/>
                      </a:solidFill>
                      <a:prstDash val="solid"/>
                      <a:round/>
                      <a:headEnd type="none" w="med" len="med"/>
                      <a:tailEnd type="none" w="med" len="med"/>
                    </a:lnT>
                  </a:tcPr>
                </a:tc>
                <a:tc>
                  <a:txBody>
                    <a:bodyPr/>
                    <a:lstStyle/>
                    <a:p>
                      <a:pP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1</a:t>
                      </a:r>
                      <a:r>
                        <a:rPr lang="zh-TW" sz="2400" kern="100" dirty="0">
                          <a:effectLst/>
                          <a:latin typeface="微軟正黑體" pitchFamily="34" charset="-120"/>
                          <a:ea typeface="微軟正黑體" pitchFamily="34" charset="-120"/>
                        </a:rPr>
                        <a:t>分</a:t>
                      </a:r>
                    </a:p>
                  </a:txBody>
                  <a:tcPr marL="68578" marR="68578" marT="0" marB="0">
                    <a:lnT w="12700" cap="flat" cmpd="sng" algn="ctr">
                      <a:solidFill>
                        <a:schemeClr val="tx1"/>
                      </a:solidFill>
                      <a:prstDash val="solid"/>
                      <a:round/>
                      <a:headEnd type="none" w="med" len="med"/>
                      <a:tailEnd type="none" w="med" len="med"/>
                    </a:lnT>
                  </a:tcPr>
                </a:tc>
              </a:tr>
              <a:tr h="3578493">
                <a:tc>
                  <a:txBody>
                    <a:bodyPr/>
                    <a:lstStyle/>
                    <a:p>
                      <a:pPr algn="l">
                        <a:spcAft>
                          <a:spcPts val="0"/>
                        </a:spcAft>
                      </a:pPr>
                      <a:endParaRPr lang="en-US" altLang="zh-TW" sz="2400" kern="100" dirty="0" smtClean="0">
                        <a:effectLst/>
                        <a:latin typeface="微軟正黑體" pitchFamily="34" charset="-120"/>
                        <a:ea typeface="微軟正黑體" pitchFamily="34" charset="-120"/>
                      </a:endParaRPr>
                    </a:p>
                    <a:p>
                      <a:pPr algn="l">
                        <a:spcAft>
                          <a:spcPts val="0"/>
                        </a:spcAft>
                      </a:pPr>
                      <a:r>
                        <a:rPr lang="zh-TW" altLang="en-US" sz="2400" kern="100" dirty="0" smtClean="0">
                          <a:effectLst/>
                          <a:latin typeface="微軟正黑體" pitchFamily="34" charset="-120"/>
                          <a:ea typeface="微軟正黑體" pitchFamily="34" charset="-120"/>
                        </a:rPr>
                        <a:t>學生能突破性別刻板的限制，設計學校的廁所標誌。</a:t>
                      </a:r>
                      <a:endParaRPr lang="zh-TW" sz="2400" kern="100" dirty="0">
                        <a:effectLst/>
                        <a:latin typeface="微軟正黑體" pitchFamily="34" charset="-120"/>
                        <a:ea typeface="微軟正黑體" pitchFamily="34" charset="-120"/>
                      </a:endParaRPr>
                    </a:p>
                  </a:txBody>
                  <a:tcPr marL="68578" marR="68578" marT="0" marB="0">
                    <a:solidFill>
                      <a:schemeClr val="accent4">
                        <a:lumMod val="75000"/>
                      </a:schemeClr>
                    </a:solidFill>
                  </a:tcPr>
                </a:tc>
                <a:tc>
                  <a:txBody>
                    <a:bodyPr/>
                    <a:lstStyle/>
                    <a:p>
                      <a:pPr>
                        <a:spcAft>
                          <a:spcPts val="0"/>
                        </a:spcAft>
                      </a:pPr>
                      <a:endParaRPr lang="en-US" altLang="zh-TW" sz="2400" kern="100" dirty="0" smtClean="0">
                        <a:effectLst/>
                        <a:latin typeface="微軟正黑體" pitchFamily="34" charset="-120"/>
                        <a:ea typeface="微軟正黑體" pitchFamily="34" charset="-120"/>
                      </a:endParaRPr>
                    </a:p>
                    <a:p>
                      <a:pPr>
                        <a:spcAft>
                          <a:spcPts val="0"/>
                        </a:spcAft>
                      </a:pPr>
                      <a:r>
                        <a:rPr lang="zh-TW" sz="2400" kern="100" dirty="0" smtClean="0">
                          <a:effectLst/>
                          <a:latin typeface="微軟正黑體" pitchFamily="34" charset="-120"/>
                          <a:ea typeface="微軟正黑體" pitchFamily="34" charset="-120"/>
                        </a:rPr>
                        <a:t>能設計</a:t>
                      </a:r>
                      <a:r>
                        <a:rPr lang="zh-TW" sz="2400" b="1" kern="100" dirty="0">
                          <a:solidFill>
                            <a:srgbClr val="FF0000"/>
                          </a:solidFill>
                          <a:effectLst/>
                          <a:latin typeface="微軟正黑體" pitchFamily="34" charset="-120"/>
                          <a:ea typeface="微軟正黑體" pitchFamily="34" charset="-120"/>
                          <a:cs typeface="+mn-cs"/>
                        </a:rPr>
                        <a:t>無性別刻板</a:t>
                      </a:r>
                      <a:r>
                        <a:rPr lang="zh-TW" sz="2400" b="1" kern="100" dirty="0" smtClean="0">
                          <a:solidFill>
                            <a:srgbClr val="FF0000"/>
                          </a:solidFill>
                          <a:effectLst/>
                          <a:latin typeface="微軟正黑體" pitchFamily="34" charset="-120"/>
                          <a:ea typeface="微軟正黑體" pitchFamily="34" charset="-120"/>
                          <a:cs typeface="+mn-cs"/>
                        </a:rPr>
                        <a:t>印象</a:t>
                      </a:r>
                      <a:r>
                        <a:rPr lang="zh-TW" sz="2400" kern="100" dirty="0" smtClean="0">
                          <a:effectLst/>
                          <a:latin typeface="微軟正黑體" pitchFamily="34" charset="-120"/>
                          <a:ea typeface="微軟正黑體" pitchFamily="34" charset="-120"/>
                        </a:rPr>
                        <a:t>的</a:t>
                      </a:r>
                      <a:r>
                        <a:rPr lang="zh-TW" sz="2400" kern="100" dirty="0">
                          <a:effectLst/>
                          <a:latin typeface="微軟正黑體" pitchFamily="34" charset="-120"/>
                          <a:ea typeface="微軟正黑體" pitchFamily="34" charset="-120"/>
                        </a:rPr>
                        <a:t>廁所</a:t>
                      </a:r>
                      <a:r>
                        <a:rPr lang="zh-TW" sz="2400" kern="100" dirty="0" smtClean="0">
                          <a:effectLst/>
                          <a:latin typeface="微軟正黑體" pitchFamily="34" charset="-120"/>
                          <a:ea typeface="微軟正黑體" pitchFamily="34" charset="-120"/>
                        </a:rPr>
                        <a:t>標誌，</a:t>
                      </a:r>
                      <a:r>
                        <a:rPr lang="zh-TW" sz="2400" kern="100" dirty="0">
                          <a:effectLst/>
                          <a:latin typeface="微軟正黑體" pitchFamily="34" charset="-120"/>
                          <a:ea typeface="微軟正黑體" pitchFamily="34" charset="-120"/>
                        </a:rPr>
                        <a:t>並</a:t>
                      </a:r>
                      <a:r>
                        <a:rPr lang="zh-TW" sz="2400" b="1" kern="100" dirty="0">
                          <a:solidFill>
                            <a:srgbClr val="FF0000"/>
                          </a:solidFill>
                          <a:effectLst/>
                          <a:latin typeface="微軟正黑體" pitchFamily="34" charset="-120"/>
                          <a:ea typeface="微軟正黑體" pitchFamily="34" charset="-120"/>
                          <a:cs typeface="+mn-cs"/>
                        </a:rPr>
                        <a:t>說明設計理念</a:t>
                      </a:r>
                      <a:r>
                        <a:rPr lang="zh-TW" sz="2400" kern="100" dirty="0">
                          <a:effectLst/>
                          <a:latin typeface="微軟正黑體" pitchFamily="34" charset="-120"/>
                          <a:ea typeface="微軟正黑體" pitchFamily="34" charset="-120"/>
                        </a:rPr>
                        <a:t>。</a:t>
                      </a:r>
                    </a:p>
                  </a:txBody>
                  <a:tcPr marL="68578" marR="68578" marT="0" marB="0">
                    <a:solidFill>
                      <a:schemeClr val="accent1">
                        <a:tint val="20000"/>
                        <a:alpha val="39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400" kern="100" dirty="0" smtClean="0">
                        <a:effectLst/>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微軟正黑體" pitchFamily="34" charset="-120"/>
                          <a:ea typeface="微軟正黑體" pitchFamily="34" charset="-120"/>
                        </a:rPr>
                        <a:t>只</a:t>
                      </a:r>
                      <a:r>
                        <a:rPr lang="zh-TW" altLang="zh-TW" sz="2400" kern="100" dirty="0" smtClean="0">
                          <a:effectLst/>
                          <a:latin typeface="微軟正黑體" pitchFamily="34" charset="-120"/>
                          <a:ea typeface="微軟正黑體" pitchFamily="34" charset="-120"/>
                        </a:rPr>
                        <a:t>能設計</a:t>
                      </a:r>
                      <a:r>
                        <a:rPr lang="zh-TW" altLang="zh-TW" sz="2400" b="1" kern="100" dirty="0" smtClean="0">
                          <a:solidFill>
                            <a:srgbClr val="FF0000"/>
                          </a:solidFill>
                          <a:effectLst/>
                          <a:latin typeface="微軟正黑體" pitchFamily="34" charset="-120"/>
                          <a:ea typeface="微軟正黑體" pitchFamily="34" charset="-120"/>
                          <a:cs typeface="+mn-cs"/>
                        </a:rPr>
                        <a:t>無性別刻板印象</a:t>
                      </a:r>
                      <a:r>
                        <a:rPr lang="zh-TW" altLang="zh-TW" sz="2400" kern="100" dirty="0" smtClean="0">
                          <a:effectLst/>
                          <a:latin typeface="微軟正黑體" pitchFamily="34" charset="-120"/>
                          <a:ea typeface="微軟正黑體" pitchFamily="34" charset="-120"/>
                        </a:rPr>
                        <a:t>的廁所標誌，</a:t>
                      </a:r>
                      <a:r>
                        <a:rPr lang="zh-TW" altLang="en-US" sz="2400" kern="100" dirty="0" smtClean="0">
                          <a:effectLst/>
                          <a:latin typeface="微軟正黑體" pitchFamily="34" charset="-120"/>
                          <a:ea typeface="微軟正黑體" pitchFamily="34" charset="-120"/>
                        </a:rPr>
                        <a:t>或只會</a:t>
                      </a:r>
                      <a:r>
                        <a:rPr lang="zh-TW" altLang="zh-TW" sz="2400" b="1" kern="100" dirty="0" smtClean="0">
                          <a:solidFill>
                            <a:srgbClr val="FF0000"/>
                          </a:solidFill>
                          <a:effectLst/>
                          <a:latin typeface="微軟正黑體" pitchFamily="34" charset="-120"/>
                          <a:ea typeface="微軟正黑體" pitchFamily="34" charset="-120"/>
                          <a:cs typeface="+mn-cs"/>
                        </a:rPr>
                        <a:t>說明設計理念</a:t>
                      </a:r>
                      <a:r>
                        <a:rPr lang="zh-TW" altLang="zh-TW" sz="2400" kern="100" dirty="0" smtClean="0">
                          <a:effectLst/>
                          <a:latin typeface="微軟正黑體" pitchFamily="34" charset="-120"/>
                          <a:ea typeface="微軟正黑體" pitchFamily="34" charset="-120"/>
                        </a:rPr>
                        <a:t>。</a:t>
                      </a:r>
                    </a:p>
                    <a:p>
                      <a:pPr>
                        <a:spcAft>
                          <a:spcPts val="0"/>
                        </a:spcAft>
                      </a:pPr>
                      <a:endParaRPr lang="en-US" altLang="zh-TW" sz="2400" b="1" kern="100" dirty="0" smtClean="0">
                        <a:solidFill>
                          <a:srgbClr val="FF0000"/>
                        </a:solidFill>
                        <a:effectLst/>
                        <a:latin typeface="微軟正黑體" pitchFamily="34" charset="-120"/>
                        <a:ea typeface="微軟正黑體" pitchFamily="34" charset="-120"/>
                      </a:endParaRPr>
                    </a:p>
                  </a:txBody>
                  <a:tcPr marL="68578" marR="68578" marT="0" marB="0">
                    <a:solidFill>
                      <a:schemeClr val="accent1">
                        <a:tint val="20000"/>
                        <a:alpha val="59000"/>
                      </a:schemeClr>
                    </a:solidFill>
                  </a:tcPr>
                </a:tc>
                <a:tc>
                  <a:txBody>
                    <a:bodyPr/>
                    <a:lstStyle/>
                    <a:p>
                      <a:pPr>
                        <a:spcAft>
                          <a:spcPts val="0"/>
                        </a:spcAft>
                      </a:pPr>
                      <a:endParaRPr lang="en-US" altLang="zh-TW" sz="2400" b="1" kern="100" dirty="0" smtClean="0">
                        <a:solidFill>
                          <a:srgbClr val="FF0000"/>
                        </a:solidFill>
                        <a:effectLst/>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微軟正黑體" pitchFamily="34" charset="-120"/>
                          <a:ea typeface="微軟正黑體" pitchFamily="34" charset="-120"/>
                        </a:rPr>
                        <a:t>需要幫助才</a:t>
                      </a:r>
                      <a:r>
                        <a:rPr lang="zh-TW" altLang="zh-TW" sz="2400" kern="100" dirty="0" smtClean="0">
                          <a:effectLst/>
                          <a:latin typeface="微軟正黑體" pitchFamily="34" charset="-120"/>
                          <a:ea typeface="微軟正黑體" pitchFamily="34" charset="-120"/>
                        </a:rPr>
                        <a:t>能設計</a:t>
                      </a:r>
                      <a:r>
                        <a:rPr lang="zh-TW" altLang="zh-TW" sz="2400" b="1" kern="100" dirty="0" smtClean="0">
                          <a:solidFill>
                            <a:srgbClr val="FF0000"/>
                          </a:solidFill>
                          <a:effectLst/>
                          <a:latin typeface="微軟正黑體" pitchFamily="34" charset="-120"/>
                          <a:ea typeface="微軟正黑體" pitchFamily="34" charset="-120"/>
                          <a:cs typeface="+mn-cs"/>
                        </a:rPr>
                        <a:t>無性別刻板印象</a:t>
                      </a:r>
                      <a:r>
                        <a:rPr lang="zh-TW" altLang="zh-TW" sz="2400" kern="100" dirty="0" smtClean="0">
                          <a:effectLst/>
                          <a:latin typeface="微軟正黑體" pitchFamily="34" charset="-120"/>
                          <a:ea typeface="微軟正黑體" pitchFamily="34" charset="-120"/>
                        </a:rPr>
                        <a:t>的廁所標誌，</a:t>
                      </a:r>
                      <a:r>
                        <a:rPr lang="zh-TW" altLang="en-US" sz="2400" kern="100" dirty="0" smtClean="0">
                          <a:effectLst/>
                          <a:latin typeface="微軟正黑體" pitchFamily="34" charset="-120"/>
                          <a:ea typeface="微軟正黑體" pitchFamily="34" charset="-120"/>
                        </a:rPr>
                        <a:t>或才會</a:t>
                      </a:r>
                      <a:r>
                        <a:rPr lang="zh-TW" altLang="zh-TW" sz="2400" b="1" kern="100" dirty="0" smtClean="0">
                          <a:solidFill>
                            <a:srgbClr val="FF0000"/>
                          </a:solidFill>
                          <a:effectLst/>
                          <a:latin typeface="微軟正黑體" pitchFamily="34" charset="-120"/>
                          <a:ea typeface="微軟正黑體" pitchFamily="34" charset="-120"/>
                          <a:cs typeface="+mn-cs"/>
                        </a:rPr>
                        <a:t>說明設計理念</a:t>
                      </a:r>
                      <a:r>
                        <a:rPr lang="zh-TW" altLang="zh-TW" sz="2400" kern="100" dirty="0" smtClean="0">
                          <a:effectLst/>
                          <a:latin typeface="微軟正黑體" pitchFamily="34" charset="-120"/>
                          <a:ea typeface="微軟正黑體" pitchFamily="34" charset="-120"/>
                        </a:rPr>
                        <a:t>。</a:t>
                      </a:r>
                    </a:p>
                  </a:txBody>
                  <a:tcPr marL="68578" marR="68578" marT="0" marB="0">
                    <a:solidFill>
                      <a:schemeClr val="accent1">
                        <a:tint val="20000"/>
                        <a:alpha val="64000"/>
                      </a:schemeClr>
                    </a:solidFill>
                  </a:tcPr>
                </a:tc>
              </a:tr>
            </a:tbl>
          </a:graphicData>
        </a:graphic>
      </p:graphicFrame>
      <p:sp>
        <p:nvSpPr>
          <p:cNvPr id="4" name="Rectangle 7"/>
          <p:cNvSpPr txBox="1">
            <a:spLocks noChangeArrowheads="1"/>
          </p:cNvSpPr>
          <p:nvPr/>
        </p:nvSpPr>
        <p:spPr>
          <a:xfrm>
            <a:off x="1835150" y="765175"/>
            <a:ext cx="5643563" cy="642938"/>
          </a:xfrm>
          <a:prstGeom prst="rect">
            <a:avLst/>
          </a:prstGeom>
        </p:spPr>
        <p:txBody>
          <a:bodyPr>
            <a:normAutofit fontScale="90000" lnSpcReduction="10000"/>
          </a:bodyPr>
          <a:lstStyle/>
          <a:p>
            <a:pPr algn="ctr" eaLnBrk="0" fontAlgn="auto" hangingPunct="0">
              <a:spcAft>
                <a:spcPts val="0"/>
              </a:spcAft>
              <a:defRPr/>
            </a:pPr>
            <a:r>
              <a:rPr kumimoji="0" lang="zh-TW" altLang="en-US" sz="4400" b="1" dirty="0">
                <a:solidFill>
                  <a:srgbClr val="FF0066"/>
                </a:solidFill>
                <a:latin typeface="微軟正黑體" pitchFamily="34" charset="-120"/>
                <a:ea typeface="微軟正黑體" pitchFamily="34" charset="-120"/>
                <a:cs typeface="+mj-cs"/>
              </a:rPr>
              <a:t>評量基準與規準示例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060848"/>
            <a:ext cx="7772400" cy="1470025"/>
          </a:xfrm>
        </p:spPr>
        <p:txBody>
          <a:bodyPr/>
          <a:lstStyle/>
          <a:p>
            <a:r>
              <a:rPr lang="zh-TW" altLang="en-US" dirty="0" smtClean="0">
                <a:latin typeface="標楷體" pitchFamily="65" charset="-120"/>
                <a:ea typeface="標楷體" pitchFamily="65" charset="-120"/>
              </a:rPr>
              <a:t>英語科多元評量示例</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p:txBody>
          <a:bodyPr/>
          <a:lstStyle/>
          <a:p>
            <a:r>
              <a:rPr lang="zh-TW" altLang="en-US" b="1" dirty="0" smtClean="0">
                <a:solidFill>
                  <a:srgbClr val="00B0F0"/>
                </a:solidFill>
                <a:latin typeface="標楷體" pitchFamily="65" charset="-120"/>
                <a:ea typeface="標楷體" pitchFamily="65" charset="-120"/>
              </a:rPr>
              <a:t>以寫作教學為案例</a:t>
            </a:r>
            <a:endParaRPr lang="zh-TW" altLang="en-US" b="1" dirty="0">
              <a:solidFill>
                <a:srgbClr val="00B0F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5940152" y="116632"/>
            <a:ext cx="2880320" cy="576064"/>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rgbClr val="7030A0"/>
                </a:solidFill>
              </a:rPr>
              <a:t>設計者</a:t>
            </a:r>
            <a:r>
              <a:rPr lang="en-US" altLang="zh-TW" dirty="0" smtClean="0">
                <a:solidFill>
                  <a:srgbClr val="7030A0"/>
                </a:solidFill>
              </a:rPr>
              <a:t>:</a:t>
            </a:r>
            <a:br>
              <a:rPr lang="en-US" altLang="zh-TW" dirty="0" smtClean="0">
                <a:solidFill>
                  <a:srgbClr val="7030A0"/>
                </a:solidFill>
              </a:rPr>
            </a:br>
            <a:r>
              <a:rPr lang="zh-TW" altLang="en-US" dirty="0" smtClean="0">
                <a:solidFill>
                  <a:srgbClr val="7030A0"/>
                </a:solidFill>
              </a:rPr>
              <a:t>桃園縣青溪國中許綉敏</a:t>
            </a:r>
            <a:endParaRPr lang="zh-TW" altLang="en-US" dirty="0">
              <a:solidFill>
                <a:srgbClr val="7030A0"/>
              </a:solidFill>
            </a:endParaRPr>
          </a:p>
        </p:txBody>
      </p:sp>
      <p:pic>
        <p:nvPicPr>
          <p:cNvPr id="7" name="圖片 6" descr="20130527211034609.jpg"/>
          <p:cNvPicPr>
            <a:picLocks noChangeAspect="1"/>
          </p:cNvPicPr>
          <p:nvPr/>
        </p:nvPicPr>
        <p:blipFill>
          <a:blip r:embed="rId2" cstate="print"/>
          <a:stretch>
            <a:fillRect/>
          </a:stretch>
        </p:blipFill>
        <p:spPr>
          <a:xfrm>
            <a:off x="1043608" y="771525"/>
            <a:ext cx="6479282" cy="6086475"/>
          </a:xfrm>
          <a:prstGeom prst="rect">
            <a:avLst/>
          </a:prstGeom>
          <a:ln w="38100" cap="sq">
            <a:solidFill>
              <a:schemeClr val="tx2">
                <a:lumMod val="40000"/>
                <a:lumOff val="6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940152" y="188640"/>
            <a:ext cx="2937520" cy="941388"/>
          </a:xfrm>
        </p:spPr>
        <p:txBody>
          <a:bodyPr/>
          <a:lstStyle/>
          <a:p>
            <a:pPr algn="r"/>
            <a:r>
              <a:rPr lang="zh-TW" altLang="en-US" sz="2800" dirty="0" smtClean="0">
                <a:solidFill>
                  <a:schemeClr val="accent2">
                    <a:lumMod val="75000"/>
                  </a:schemeClr>
                </a:solidFill>
              </a:rPr>
              <a:t>寫作課程設計</a:t>
            </a:r>
            <a:endParaRPr lang="zh-TW" altLang="en-US" sz="2800" dirty="0">
              <a:solidFill>
                <a:schemeClr val="accent2">
                  <a:lumMod val="75000"/>
                </a:schemeClr>
              </a:solidFill>
            </a:endParaRPr>
          </a:p>
        </p:txBody>
      </p:sp>
      <p:graphicFrame>
        <p:nvGraphicFramePr>
          <p:cNvPr id="4" name="資料庫圖表 3"/>
          <p:cNvGraphicFramePr/>
          <p:nvPr/>
        </p:nvGraphicFramePr>
        <p:xfrm>
          <a:off x="179512" y="116632"/>
          <a:ext cx="8964488"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5724128" y="188640"/>
            <a:ext cx="3240360" cy="936104"/>
          </a:xfrm>
          <a:prstGeom prst="round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48680"/>
            <a:ext cx="8229600" cy="868958"/>
          </a:xfrm>
        </p:spPr>
        <p:txBody>
          <a:bodyPr/>
          <a:lstStyle/>
          <a:p>
            <a:pPr algn="r"/>
            <a:r>
              <a:rPr lang="zh-TW" altLang="en-US" sz="2400" b="1" dirty="0" smtClean="0">
                <a:solidFill>
                  <a:srgbClr val="0066FF"/>
                </a:solidFill>
                <a:latin typeface="標楷體" pitchFamily="65" charset="-120"/>
                <a:ea typeface="標楷體" pitchFamily="65" charset="-120"/>
              </a:rPr>
              <a:t>教學策略多元才能建立多元評量</a:t>
            </a:r>
            <a:r>
              <a:rPr lang="zh-TW" altLang="en-US" sz="2400" b="1" u="sng" dirty="0" smtClean="0">
                <a:solidFill>
                  <a:schemeClr val="accent6">
                    <a:lumMod val="50000"/>
                  </a:schemeClr>
                </a:solidFill>
              </a:rPr>
              <a:t/>
            </a:r>
            <a:br>
              <a:rPr lang="zh-TW" altLang="en-US" sz="2400" b="1" u="sng" dirty="0" smtClean="0">
                <a:solidFill>
                  <a:schemeClr val="accent6">
                    <a:lumMod val="50000"/>
                  </a:schemeClr>
                </a:solidFill>
              </a:rPr>
            </a:br>
            <a:endParaRPr lang="zh-TW" altLang="en-US" sz="2400" dirty="0"/>
          </a:p>
        </p:txBody>
      </p:sp>
      <p:sp>
        <p:nvSpPr>
          <p:cNvPr id="3" name="內容版面配置區 2"/>
          <p:cNvSpPr>
            <a:spLocks noGrp="1"/>
          </p:cNvSpPr>
          <p:nvPr>
            <p:ph idx="1"/>
          </p:nvPr>
        </p:nvSpPr>
        <p:spPr/>
        <p:txBody>
          <a:bodyPr/>
          <a:lstStyle/>
          <a:p>
            <a:pPr lvl="1"/>
            <a:r>
              <a:rPr lang="zh-TW" altLang="en-US" dirty="0" smtClean="0">
                <a:solidFill>
                  <a:srgbClr val="000000"/>
                </a:solidFill>
                <a:latin typeface="Calibri" pitchFamily="34" charset="0"/>
                <a:cs typeface="Calibri" pitchFamily="34" charset="0"/>
              </a:rPr>
              <a:t>討論學生有興趣的主題</a:t>
            </a:r>
            <a:endParaRPr lang="en-US" altLang="zh-TW" dirty="0" smtClean="0">
              <a:solidFill>
                <a:srgbClr val="000000"/>
              </a:solidFill>
              <a:latin typeface="Calibri" pitchFamily="34" charset="0"/>
              <a:cs typeface="Calibri" pitchFamily="34" charset="0"/>
            </a:endParaRPr>
          </a:p>
          <a:p>
            <a:pPr lvl="2"/>
            <a:r>
              <a:rPr lang="zh-TW" altLang="en-US" dirty="0" smtClean="0">
                <a:solidFill>
                  <a:srgbClr val="0066FF"/>
                </a:solidFill>
                <a:latin typeface="Calibri" pitchFamily="34" charset="0"/>
                <a:cs typeface="Calibri" pitchFamily="34" charset="0"/>
              </a:rPr>
              <a:t>熱門國片</a:t>
            </a:r>
            <a:r>
              <a:rPr lang="en-US" altLang="zh-TW" dirty="0" smtClean="0">
                <a:solidFill>
                  <a:srgbClr val="0066FF"/>
                </a:solidFill>
                <a:latin typeface="Calibri" pitchFamily="34" charset="0"/>
                <a:cs typeface="Calibri" pitchFamily="34" charset="0"/>
              </a:rPr>
              <a:t>:</a:t>
            </a:r>
            <a:r>
              <a:rPr lang="zh-TW" altLang="en-US" dirty="0" smtClean="0">
                <a:solidFill>
                  <a:srgbClr val="0066FF"/>
                </a:solidFill>
                <a:latin typeface="Calibri" pitchFamily="34" charset="0"/>
                <a:cs typeface="Calibri" pitchFamily="34" charset="0"/>
              </a:rPr>
              <a:t> 海角七號</a:t>
            </a:r>
            <a:endParaRPr lang="en-US" altLang="zh-TW" dirty="0" smtClean="0">
              <a:solidFill>
                <a:srgbClr val="0066FF"/>
              </a:solidFill>
              <a:latin typeface="Calibri" pitchFamily="34" charset="0"/>
              <a:cs typeface="Calibri" pitchFamily="34" charset="0"/>
            </a:endParaRPr>
          </a:p>
          <a:p>
            <a:pPr lvl="1"/>
            <a:r>
              <a:rPr lang="zh-TW" altLang="en-US" dirty="0" smtClean="0">
                <a:solidFill>
                  <a:srgbClr val="000000"/>
                </a:solidFill>
                <a:latin typeface="Calibri" pitchFamily="34" charset="0"/>
                <a:cs typeface="Calibri" pitchFamily="34" charset="0"/>
              </a:rPr>
              <a:t>設計不同學習活動，讓孩子有不同的表現機</a:t>
            </a:r>
            <a:endParaRPr lang="en-US" altLang="zh-TW" dirty="0" smtClean="0">
              <a:solidFill>
                <a:srgbClr val="000000"/>
              </a:solidFill>
              <a:latin typeface="Calibri" pitchFamily="34" charset="0"/>
              <a:cs typeface="Calibri" pitchFamily="34" charset="0"/>
            </a:endParaRPr>
          </a:p>
          <a:p>
            <a:pPr lvl="2"/>
            <a:r>
              <a:rPr lang="zh-TW" altLang="en-US" dirty="0" smtClean="0">
                <a:solidFill>
                  <a:srgbClr val="0066FF"/>
                </a:solidFill>
                <a:latin typeface="標楷體" pitchFamily="65" charset="-120"/>
                <a:ea typeface="標楷體" pitchFamily="65" charset="-120"/>
              </a:rPr>
              <a:t>口頭詢問、小組</a:t>
            </a:r>
            <a:r>
              <a:rPr lang="en-US" altLang="zh-TW" dirty="0" smtClean="0">
                <a:solidFill>
                  <a:srgbClr val="0066FF"/>
                </a:solidFill>
                <a:latin typeface="標楷體" pitchFamily="65" charset="-120"/>
                <a:ea typeface="標楷體" pitchFamily="65" charset="-120"/>
              </a:rPr>
              <a:t>(</a:t>
            </a:r>
            <a:r>
              <a:rPr lang="zh-TW" altLang="en-US" dirty="0" smtClean="0">
                <a:solidFill>
                  <a:srgbClr val="0066FF"/>
                </a:solidFill>
                <a:latin typeface="標楷體" pitchFamily="65" charset="-120"/>
                <a:ea typeface="標楷體" pitchFamily="65" charset="-120"/>
              </a:rPr>
              <a:t>班級</a:t>
            </a:r>
            <a:r>
              <a:rPr lang="en-US" altLang="zh-TW" dirty="0" smtClean="0">
                <a:solidFill>
                  <a:srgbClr val="0066FF"/>
                </a:solidFill>
                <a:latin typeface="標楷體" pitchFamily="65" charset="-120"/>
                <a:ea typeface="標楷體" pitchFamily="65" charset="-120"/>
              </a:rPr>
              <a:t>)</a:t>
            </a:r>
            <a:r>
              <a:rPr lang="zh-TW" altLang="en-US" dirty="0" smtClean="0">
                <a:solidFill>
                  <a:srgbClr val="0066FF"/>
                </a:solidFill>
                <a:latin typeface="標楷體" pitchFamily="65" charset="-120"/>
                <a:ea typeface="標楷體" pitchFamily="65" charset="-120"/>
              </a:rPr>
              <a:t>討論、觀察個人、</a:t>
            </a:r>
            <a:r>
              <a:rPr lang="zh-TW" altLang="en-US" sz="2400" dirty="0" smtClean="0">
                <a:solidFill>
                  <a:srgbClr val="0066FF"/>
                </a:solidFill>
                <a:latin typeface="標楷體" pitchFamily="65" charset="-120"/>
                <a:ea typeface="標楷體" pitchFamily="65" charset="-120"/>
              </a:rPr>
              <a:t> 學習</a:t>
            </a:r>
            <a:r>
              <a:rPr lang="zh-TW" altLang="en-US" dirty="0" smtClean="0">
                <a:solidFill>
                  <a:srgbClr val="0066FF"/>
                </a:solidFill>
                <a:latin typeface="標楷體" pitchFamily="65" charset="-120"/>
                <a:ea typeface="標楷體" pitchFamily="65" charset="-120"/>
              </a:rPr>
              <a:t>單等</a:t>
            </a:r>
            <a:endParaRPr lang="en-US" altLang="zh-TW" dirty="0" smtClean="0">
              <a:solidFill>
                <a:srgbClr val="0066FF"/>
              </a:solidFill>
              <a:latin typeface="標楷體" pitchFamily="65" charset="-120"/>
              <a:ea typeface="標楷體" pitchFamily="65" charset="-120"/>
            </a:endParaRPr>
          </a:p>
          <a:p>
            <a:pPr lvl="1"/>
            <a:r>
              <a:rPr lang="zh-TW" altLang="en-US" dirty="0" smtClean="0">
                <a:solidFill>
                  <a:srgbClr val="000000"/>
                </a:solidFill>
                <a:latin typeface="標楷體" pitchFamily="65" charset="-120"/>
                <a:ea typeface="標楷體" pitchFamily="65" charset="-120"/>
              </a:rPr>
              <a:t>運用英語的機會</a:t>
            </a:r>
            <a:endParaRPr lang="en-US" altLang="zh-TW" dirty="0" smtClean="0">
              <a:solidFill>
                <a:srgbClr val="000000"/>
              </a:solidFill>
              <a:latin typeface="標楷體" pitchFamily="65" charset="-120"/>
              <a:ea typeface="標楷體" pitchFamily="65" charset="-120"/>
            </a:endParaRPr>
          </a:p>
          <a:p>
            <a:pPr lvl="2"/>
            <a:r>
              <a:rPr lang="zh-TW" altLang="en-US" dirty="0" smtClean="0">
                <a:solidFill>
                  <a:srgbClr val="0066FF"/>
                </a:solidFill>
                <a:latin typeface="標楷體" pitchFamily="65" charset="-120"/>
                <a:ea typeface="標楷體" pitchFamily="65" charset="-120"/>
              </a:rPr>
              <a:t>寫作</a:t>
            </a:r>
            <a:r>
              <a:rPr lang="en-US" altLang="zh-TW" dirty="0" smtClean="0">
                <a:solidFill>
                  <a:srgbClr val="0066FF"/>
                </a:solidFill>
                <a:latin typeface="標楷體" pitchFamily="65" charset="-120"/>
                <a:ea typeface="標楷體" pitchFamily="65" charset="-120"/>
              </a:rPr>
              <a:t>-</a:t>
            </a:r>
            <a:r>
              <a:rPr lang="zh-TW" altLang="en-US" dirty="0" smtClean="0">
                <a:solidFill>
                  <a:srgbClr val="0066FF"/>
                </a:solidFill>
                <a:latin typeface="標楷體" pitchFamily="65" charset="-120"/>
                <a:ea typeface="標楷體" pitchFamily="65" charset="-120"/>
              </a:rPr>
              <a:t>給○○的一封信</a:t>
            </a:r>
            <a:endParaRPr lang="en-US" altLang="zh-TW" dirty="0" smtClean="0">
              <a:solidFill>
                <a:srgbClr val="0066FF"/>
              </a:solidFill>
              <a:latin typeface="標楷體" pitchFamily="65" charset="-120"/>
              <a:ea typeface="標楷體" pitchFamily="65" charset="-120"/>
            </a:endParaRPr>
          </a:p>
          <a:p>
            <a:pPr lvl="1"/>
            <a:r>
              <a:rPr lang="zh-TW" altLang="en-US" dirty="0" smtClean="0">
                <a:solidFill>
                  <a:srgbClr val="000000"/>
                </a:solidFill>
                <a:latin typeface="標楷體" pitchFamily="65" charset="-120"/>
                <a:ea typeface="標楷體" pitchFamily="65" charset="-120"/>
              </a:rPr>
              <a:t>記錄學習歷程</a:t>
            </a:r>
            <a:endParaRPr lang="en-US" altLang="zh-TW" dirty="0" smtClean="0">
              <a:solidFill>
                <a:srgbClr val="000000"/>
              </a:solidFill>
              <a:latin typeface="標楷體" pitchFamily="65" charset="-120"/>
              <a:ea typeface="標楷體" pitchFamily="65" charset="-120"/>
            </a:endParaRPr>
          </a:p>
          <a:p>
            <a:pPr lvl="2"/>
            <a:r>
              <a:rPr lang="zh-TW" altLang="en-US" dirty="0" smtClean="0">
                <a:solidFill>
                  <a:srgbClr val="0066FF"/>
                </a:solidFill>
                <a:latin typeface="標楷體" pitchFamily="65" charset="-120"/>
                <a:ea typeface="標楷體" pitchFamily="65" charset="-120"/>
              </a:rPr>
              <a:t>學習檔案</a:t>
            </a:r>
            <a:r>
              <a:rPr lang="en-US" altLang="zh-TW" dirty="0" smtClean="0">
                <a:solidFill>
                  <a:srgbClr val="0066FF"/>
                </a:solidFill>
                <a:latin typeface="標楷體" pitchFamily="65" charset="-120"/>
                <a:ea typeface="標楷體" pitchFamily="65" charset="-120"/>
              </a:rPr>
              <a:t>(</a:t>
            </a:r>
            <a:r>
              <a:rPr lang="zh-TW" altLang="en-US" dirty="0" smtClean="0">
                <a:solidFill>
                  <a:srgbClr val="0066FF"/>
                </a:solidFill>
                <a:latin typeface="標楷體" pitchFamily="65" charset="-120"/>
                <a:ea typeface="標楷體" pitchFamily="65" charset="-120"/>
              </a:rPr>
              <a:t>含自評</a:t>
            </a:r>
            <a:r>
              <a:rPr lang="en-US" altLang="zh-TW" dirty="0" smtClean="0">
                <a:solidFill>
                  <a:srgbClr val="0066FF"/>
                </a:solidFill>
                <a:latin typeface="標楷體" pitchFamily="65" charset="-120"/>
                <a:ea typeface="標楷體" pitchFamily="65" charset="-120"/>
              </a:rPr>
              <a:t>)</a:t>
            </a:r>
            <a:endParaRPr lang="zh-TW" altLang="en-US" dirty="0" smtClean="0">
              <a:solidFill>
                <a:srgbClr val="0066FF"/>
              </a:solidFill>
              <a:latin typeface="Calibri" pitchFamily="34" charset="0"/>
              <a:cs typeface="Calibri" pitchFamily="34" charset="0"/>
            </a:endParaRPr>
          </a:p>
          <a:p>
            <a:endParaRPr lang="zh-TW" altLang="en-US" dirty="0"/>
          </a:p>
        </p:txBody>
      </p:sp>
      <p:sp>
        <p:nvSpPr>
          <p:cNvPr id="4" name="橢圓形圖說文字 3"/>
          <p:cNvSpPr/>
          <p:nvPr/>
        </p:nvSpPr>
        <p:spPr>
          <a:xfrm>
            <a:off x="4860032" y="4221088"/>
            <a:ext cx="2736304" cy="1440160"/>
          </a:xfrm>
          <a:prstGeom prst="wedgeEllipseCallout">
            <a:avLst>
              <a:gd name="adj1" fmla="val -40061"/>
              <a:gd name="adj2" fmla="val -79226"/>
            </a:avLst>
          </a:prstGeom>
          <a:solidFill>
            <a:schemeClr val="accent2">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rgbClr val="7030A0"/>
                </a:solidFill>
              </a:rPr>
              <a:t>每個學生都參與，每個學生有明確的目標任務</a:t>
            </a:r>
            <a:r>
              <a:rPr lang="en-US" altLang="zh-TW" sz="1600" dirty="0" smtClean="0">
                <a:solidFill>
                  <a:srgbClr val="7030A0"/>
                </a:solidFill>
              </a:rPr>
              <a:t>:</a:t>
            </a:r>
            <a:r>
              <a:rPr lang="zh-TW" altLang="en-US" sz="1600" dirty="0" smtClean="0">
                <a:solidFill>
                  <a:srgbClr val="7030A0"/>
                </a:solidFill>
              </a:rPr>
              <a:t>寫一封信並完成學習檔案</a:t>
            </a:r>
            <a:endParaRPr lang="zh-TW" altLang="en-US" sz="16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 name="圓角矩形 14"/>
          <p:cNvSpPr>
            <a:spLocks noChangeArrowheads="1"/>
          </p:cNvSpPr>
          <p:nvPr/>
        </p:nvSpPr>
        <p:spPr bwMode="auto">
          <a:xfrm>
            <a:off x="684213" y="1773238"/>
            <a:ext cx="7970837" cy="4598987"/>
          </a:xfrm>
          <a:prstGeom prst="roundRect">
            <a:avLst>
              <a:gd name="adj" fmla="val 5130"/>
            </a:avLst>
          </a:prstGeom>
          <a:solidFill>
            <a:schemeClr val="bg1">
              <a:alpha val="70000"/>
            </a:schemeClr>
          </a:solidFill>
          <a:ln w="28575" algn="ctr">
            <a:solidFill>
              <a:srgbClr val="2D2D8A"/>
            </a:solidFill>
            <a:prstDash val="dash"/>
            <a:round/>
            <a:headEnd/>
            <a:tailEnd/>
          </a:ln>
        </p:spPr>
        <p:txBody>
          <a:bodyPr>
            <a:spAutoFit/>
          </a:bodyPr>
          <a:lstStyle/>
          <a:p>
            <a:pPr>
              <a:spcBef>
                <a:spcPct val="25000"/>
              </a:spcBef>
              <a:buClr>
                <a:srgbClr val="FF3300"/>
              </a:buClr>
            </a:pPr>
            <a:r>
              <a:rPr kumimoji="0" lang="zh-TW" altLang="en-US" sz="2600">
                <a:solidFill>
                  <a:srgbClr val="000000"/>
                </a:solidFill>
                <a:latin typeface="Times New Roman" pitchFamily="18" charset="0"/>
                <a:ea typeface="標楷體" pitchFamily="65" charset="-120"/>
                <a:cs typeface="Times New Roman" pitchFamily="18" charset="0"/>
              </a:rPr>
              <a:t>緣由：為推動十二年國民基本教育政策，達成提升國中小教育品質的願景。</a:t>
            </a:r>
          </a:p>
          <a:p>
            <a:pPr>
              <a:spcBef>
                <a:spcPct val="25000"/>
              </a:spcBef>
              <a:buClr>
                <a:srgbClr val="FF3300"/>
              </a:buClr>
            </a:pPr>
            <a:r>
              <a:rPr kumimoji="0" lang="zh-TW" altLang="en-US" sz="2600">
                <a:solidFill>
                  <a:srgbClr val="000000"/>
                </a:solidFill>
                <a:latin typeface="Times New Roman" pitchFamily="18" charset="0"/>
                <a:ea typeface="標楷體" pitchFamily="65" charset="-120"/>
                <a:cs typeface="Times New Roman" pitchFamily="18" charset="0"/>
              </a:rPr>
              <a:t>由本署委託國立新竹教育大學張美玉院長辦理</a:t>
            </a:r>
          </a:p>
          <a:p>
            <a:pPr>
              <a:spcBef>
                <a:spcPct val="25000"/>
              </a:spcBef>
              <a:buClr>
                <a:srgbClr val="FF3300"/>
              </a:buClr>
            </a:pPr>
            <a:r>
              <a:rPr kumimoji="0" lang="zh-TW" altLang="en-US" sz="3000" b="1" i="1">
                <a:solidFill>
                  <a:schemeClr val="hlink"/>
                </a:solidFill>
                <a:effectLst>
                  <a:outerShdw blurRad="38100" dist="38100" dir="2700000" algn="tl">
                    <a:srgbClr val="C0C0C0"/>
                  </a:outerShdw>
                </a:effectLst>
                <a:latin typeface="Times New Roman" pitchFamily="18" charset="0"/>
                <a:ea typeface="標楷體" pitchFamily="65" charset="-120"/>
                <a:cs typeface="Times New Roman" pitchFamily="18" charset="0"/>
              </a:rPr>
              <a:t>「多元評量地方種子講師培訓工作坊計畫」</a:t>
            </a:r>
            <a:r>
              <a:rPr kumimoji="0" lang="zh-TW" altLang="en-US" sz="2600">
                <a:solidFill>
                  <a:srgbClr val="000000"/>
                </a:solidFill>
                <a:latin typeface="Times New Roman" pitchFamily="18" charset="0"/>
                <a:ea typeface="標楷體" pitchFamily="65" charset="-120"/>
                <a:cs typeface="Times New Roman" pitchFamily="18" charset="0"/>
              </a:rPr>
              <a:t>。</a:t>
            </a:r>
          </a:p>
          <a:p>
            <a:pPr>
              <a:spcBef>
                <a:spcPct val="25000"/>
              </a:spcBef>
              <a:buClr>
                <a:srgbClr val="FF3300"/>
              </a:buClr>
            </a:pPr>
            <a:r>
              <a:rPr kumimoji="0" lang="zh-TW" altLang="en-US" sz="2600">
                <a:solidFill>
                  <a:srgbClr val="000000"/>
                </a:solidFill>
                <a:latin typeface="Times New Roman" pitchFamily="18" charset="0"/>
                <a:ea typeface="標楷體" pitchFamily="65" charset="-120"/>
                <a:cs typeface="Times New Roman" pitchFamily="18" charset="0"/>
              </a:rPr>
              <a:t>為直轄市、縣</a:t>
            </a:r>
            <a:r>
              <a:rPr kumimoji="0" lang="zh-TW" altLang="en-US">
                <a:ea typeface="標楷體" pitchFamily="65" charset="-120"/>
                <a:cs typeface="Times New Roman" pitchFamily="18" charset="0"/>
              </a:rPr>
              <a:t>（</a:t>
            </a:r>
            <a:r>
              <a:rPr kumimoji="0" lang="zh-TW" altLang="en-US" sz="2600">
                <a:solidFill>
                  <a:srgbClr val="000000"/>
                </a:solidFill>
                <a:latin typeface="Times New Roman" pitchFamily="18" charset="0"/>
                <a:ea typeface="標楷體" pitchFamily="65" charset="-120"/>
                <a:cs typeface="Times New Roman" pitchFamily="18" charset="0"/>
              </a:rPr>
              <a:t>市</a:t>
            </a:r>
            <a:r>
              <a:rPr kumimoji="0" lang="zh-TW" altLang="en-US">
                <a:cs typeface="Times New Roman" pitchFamily="18" charset="0"/>
              </a:rPr>
              <a:t>）</a:t>
            </a:r>
            <a:r>
              <a:rPr kumimoji="0" lang="zh-TW" altLang="en-US" sz="2600">
                <a:solidFill>
                  <a:srgbClr val="000000"/>
                </a:solidFill>
                <a:latin typeface="Times New Roman" pitchFamily="18" charset="0"/>
                <a:ea typeface="標楷體" pitchFamily="65" charset="-120"/>
                <a:cs typeface="Times New Roman" pitchFamily="18" charset="0"/>
              </a:rPr>
              <a:t>政府培訓種子講師，希望藉由種子講師回到地方對所有在職教師進行多元教學策略及多元評量方式之增能，以活潑課堂學習活動，激發學生潛能，培養學生主動積極參與學習的態度，進而激發學生學習動機與興趣，以實現適性揚才的教育理念。</a:t>
            </a:r>
          </a:p>
        </p:txBody>
      </p:sp>
      <p:sp>
        <p:nvSpPr>
          <p:cNvPr id="75" name="圓角矩形 74"/>
          <p:cNvSpPr/>
          <p:nvPr/>
        </p:nvSpPr>
        <p:spPr>
          <a:xfrm>
            <a:off x="684213" y="908050"/>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kumimoji="0" lang="zh-TW" altLang="zh-TW" sz="3600" b="1">
                <a:solidFill>
                  <a:schemeClr val="tx1"/>
                </a:solidFill>
                <a:latin typeface="Arial" charset="0"/>
                <a:ea typeface="標楷體" pitchFamily="65" charset="-120"/>
              </a:rPr>
              <a:t>多元評量理念與應用</a:t>
            </a:r>
            <a:r>
              <a:rPr kumimoji="0" lang="zh-TW" altLang="en-US" sz="3600" b="1">
                <a:solidFill>
                  <a:schemeClr val="tx1"/>
                </a:solidFill>
                <a:latin typeface="Arial" charset="0"/>
                <a:ea typeface="標楷體" pitchFamily="65" charset="-120"/>
              </a:rPr>
              <a:t>辦理</a:t>
            </a:r>
            <a:r>
              <a:rPr kumimoji="0" lang="zh-TW" altLang="en-US" sz="3600" b="1">
                <a:solidFill>
                  <a:srgbClr val="000000"/>
                </a:solidFill>
                <a:latin typeface="Arial" charset="0"/>
                <a:ea typeface="標楷體" pitchFamily="65" charset="-120"/>
              </a:rPr>
              <a:t>說明</a:t>
            </a:r>
            <a:endParaRPr kumimoji="0" lang="en-US" altLang="zh-TW" sz="3600" b="1">
              <a:solidFill>
                <a:srgbClr val="000000"/>
              </a:solidFill>
              <a:latin typeface="Arial" charset="0"/>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211960" y="188640"/>
            <a:ext cx="4824536" cy="941388"/>
          </a:xfrm>
        </p:spPr>
        <p:txBody>
          <a:bodyPr/>
          <a:lstStyle/>
          <a:p>
            <a:pPr algn="r"/>
            <a:r>
              <a:rPr lang="zh-TW" altLang="en-US" sz="2000" b="1" dirty="0" smtClean="0">
                <a:solidFill>
                  <a:srgbClr val="0066FF"/>
                </a:solidFill>
                <a:latin typeface="標楷體" pitchFamily="65" charset="-120"/>
                <a:ea typeface="標楷體" pitchFamily="65" charset="-120"/>
              </a:rPr>
              <a:t>教學策略多元才能建立多元評量</a:t>
            </a:r>
            <a:endParaRPr lang="zh-TW" altLang="en-US" sz="2000" b="1" dirty="0">
              <a:solidFill>
                <a:schemeClr val="accent6">
                  <a:lumMod val="50000"/>
                </a:schemeClr>
              </a:solidFill>
            </a:endParaRPr>
          </a:p>
        </p:txBody>
      </p:sp>
      <p:graphicFrame>
        <p:nvGraphicFramePr>
          <p:cNvPr id="4" name="資料庫圖表 3"/>
          <p:cNvGraphicFramePr/>
          <p:nvPr/>
        </p:nvGraphicFramePr>
        <p:xfrm>
          <a:off x="179512" y="0"/>
          <a:ext cx="89644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5292080" y="260648"/>
            <a:ext cx="3851920" cy="720080"/>
          </a:xfrm>
          <a:prstGeom prst="round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2699792" y="1988840"/>
            <a:ext cx="1944216" cy="1512168"/>
          </a:xfrm>
          <a:prstGeom prst="roundRect">
            <a:avLst/>
          </a:prstGeom>
          <a:solidFill>
            <a:schemeClr val="accent6">
              <a:lumMod val="20000"/>
              <a:lumOff val="80000"/>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251520" y="2276872"/>
            <a:ext cx="1944216" cy="3672408"/>
          </a:xfrm>
          <a:prstGeom prst="roundRect">
            <a:avLst/>
          </a:prstGeom>
          <a:solidFill>
            <a:schemeClr val="accent6">
              <a:lumMod val="20000"/>
              <a:lumOff val="80000"/>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5364088" y="2132856"/>
            <a:ext cx="1944216" cy="3672408"/>
          </a:xfrm>
          <a:prstGeom prst="roundRect">
            <a:avLst/>
          </a:prstGeom>
          <a:solidFill>
            <a:schemeClr val="accent6">
              <a:lumMod val="20000"/>
              <a:lumOff val="80000"/>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7" name="群組 16"/>
          <p:cNvGrpSpPr/>
          <p:nvPr/>
        </p:nvGrpSpPr>
        <p:grpSpPr>
          <a:xfrm>
            <a:off x="2195736" y="3573016"/>
            <a:ext cx="3168352" cy="1800200"/>
            <a:chOff x="2195736" y="3573016"/>
            <a:chExt cx="3168352" cy="1800200"/>
          </a:xfrm>
        </p:grpSpPr>
        <p:sp>
          <p:nvSpPr>
            <p:cNvPr id="10" name="橢圓 9"/>
            <p:cNvSpPr/>
            <p:nvPr/>
          </p:nvSpPr>
          <p:spPr>
            <a:xfrm>
              <a:off x="2699792" y="3933056"/>
              <a:ext cx="2160240" cy="1440160"/>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C00000"/>
                  </a:solidFill>
                </a:rPr>
                <a:t>不同的教學策略與教學活動</a:t>
              </a:r>
              <a:endParaRPr lang="zh-TW" altLang="en-US" dirty="0">
                <a:solidFill>
                  <a:srgbClr val="C00000"/>
                </a:solidFill>
              </a:endParaRPr>
            </a:p>
          </p:txBody>
        </p:sp>
        <p:sp>
          <p:nvSpPr>
            <p:cNvPr id="13" name="向上箭號 12"/>
            <p:cNvSpPr/>
            <p:nvPr/>
          </p:nvSpPr>
          <p:spPr>
            <a:xfrm>
              <a:off x="3563888" y="3573016"/>
              <a:ext cx="216024" cy="36004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右箭號 14"/>
            <p:cNvSpPr/>
            <p:nvPr/>
          </p:nvSpPr>
          <p:spPr>
            <a:xfrm>
              <a:off x="4860032" y="4365104"/>
              <a:ext cx="504056" cy="43204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左箭號 15"/>
            <p:cNvSpPr/>
            <p:nvPr/>
          </p:nvSpPr>
          <p:spPr>
            <a:xfrm>
              <a:off x="2195736" y="4365104"/>
              <a:ext cx="504056" cy="405759"/>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508104" y="188640"/>
            <a:ext cx="3369568" cy="648072"/>
          </a:xfrm>
        </p:spPr>
        <p:txBody>
          <a:bodyPr/>
          <a:lstStyle/>
          <a:p>
            <a:pPr algn="r"/>
            <a:r>
              <a:rPr lang="zh-TW" altLang="en-US" sz="2400" dirty="0" smtClean="0">
                <a:solidFill>
                  <a:srgbClr val="0066FF"/>
                </a:solidFill>
                <a:latin typeface="標楷體" pitchFamily="65" charset="-120"/>
                <a:ea typeface="標楷體" pitchFamily="65" charset="-120"/>
              </a:rPr>
              <a:t>評量貫穿整個學習過程</a:t>
            </a:r>
            <a:endParaRPr lang="zh-TW" altLang="en-US" sz="2400" dirty="0"/>
          </a:p>
        </p:txBody>
      </p:sp>
      <p:graphicFrame>
        <p:nvGraphicFramePr>
          <p:cNvPr id="4" name="資料庫圖表 3"/>
          <p:cNvGraphicFramePr/>
          <p:nvPr/>
        </p:nvGraphicFramePr>
        <p:xfrm>
          <a:off x="0" y="0"/>
          <a:ext cx="9144000"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5724128" y="260648"/>
            <a:ext cx="3240360" cy="432048"/>
          </a:xfrm>
          <a:prstGeom prst="round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899592" y="5373216"/>
            <a:ext cx="1800200" cy="864096"/>
          </a:xfrm>
          <a:prstGeom prst="roundRect">
            <a:avLst/>
          </a:prstGeom>
          <a:solidFill>
            <a:schemeClr val="accent1">
              <a:alpha val="0"/>
            </a:schemeClr>
          </a:solid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2843808" y="3212976"/>
            <a:ext cx="1800200" cy="936104"/>
          </a:xfrm>
          <a:prstGeom prst="roundRect">
            <a:avLst/>
          </a:prstGeom>
          <a:solidFill>
            <a:schemeClr val="accent1">
              <a:alpha val="0"/>
            </a:schemeClr>
          </a:solid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5652120" y="5373216"/>
            <a:ext cx="1728192" cy="936104"/>
          </a:xfrm>
          <a:prstGeom prst="roundRect">
            <a:avLst/>
          </a:prstGeom>
          <a:solidFill>
            <a:schemeClr val="accent1">
              <a:alpha val="0"/>
            </a:schemeClr>
          </a:solid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2555776" y="5085184"/>
            <a:ext cx="5760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評量</a:t>
            </a:r>
            <a:endParaRPr lang="zh-TW" altLang="en-US" dirty="0"/>
          </a:p>
        </p:txBody>
      </p:sp>
      <p:sp>
        <p:nvSpPr>
          <p:cNvPr id="10" name="圓角矩形 9"/>
          <p:cNvSpPr/>
          <p:nvPr/>
        </p:nvSpPr>
        <p:spPr>
          <a:xfrm>
            <a:off x="4499992" y="3068960"/>
            <a:ext cx="5760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評量</a:t>
            </a:r>
            <a:endParaRPr lang="zh-TW" altLang="en-US" dirty="0"/>
          </a:p>
        </p:txBody>
      </p:sp>
      <p:sp>
        <p:nvSpPr>
          <p:cNvPr id="11" name="圓角矩形 10"/>
          <p:cNvSpPr/>
          <p:nvPr/>
        </p:nvSpPr>
        <p:spPr>
          <a:xfrm>
            <a:off x="7236296" y="5013176"/>
            <a:ext cx="5760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評量</a:t>
            </a:r>
            <a:endParaRPr lang="zh-TW" altLang="en-US" dirty="0"/>
          </a:p>
        </p:txBody>
      </p:sp>
      <p:sp>
        <p:nvSpPr>
          <p:cNvPr id="12" name="左-右雙向箭號 11"/>
          <p:cNvSpPr/>
          <p:nvPr/>
        </p:nvSpPr>
        <p:spPr>
          <a:xfrm>
            <a:off x="827584" y="6237312"/>
            <a:ext cx="7560840" cy="6206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評量貫穿整個學習過程</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95936" y="404664"/>
            <a:ext cx="4690864" cy="1012974"/>
          </a:xfrm>
        </p:spPr>
        <p:txBody>
          <a:bodyPr/>
          <a:lstStyle/>
          <a:p>
            <a:r>
              <a:rPr lang="zh-TW" altLang="en-US" sz="2800" dirty="0" smtClean="0">
                <a:solidFill>
                  <a:srgbClr val="0066FF"/>
                </a:solidFill>
              </a:rPr>
              <a:t>多元評量包含紙筆評量</a:t>
            </a:r>
            <a:endParaRPr lang="zh-TW" altLang="en-US" sz="2800" dirty="0">
              <a:solidFill>
                <a:srgbClr val="0066FF"/>
              </a:solidFill>
            </a:endParaRPr>
          </a:p>
        </p:txBody>
      </p:sp>
      <p:graphicFrame>
        <p:nvGraphicFramePr>
          <p:cNvPr id="7" name="內容版面配置區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r"/>
            <a:r>
              <a:rPr lang="zh-TW" altLang="en-US" sz="2400" dirty="0" smtClean="0">
                <a:solidFill>
                  <a:srgbClr val="0066FF"/>
                </a:solidFill>
                <a:latin typeface="標楷體" pitchFamily="65" charset="-120"/>
                <a:ea typeface="標楷體" pitchFamily="65" charset="-120"/>
              </a:rPr>
              <a:t>多元評量應兼顧高層次認知領域</a:t>
            </a:r>
            <a:endParaRPr lang="zh-TW" altLang="en-US" sz="2400" dirty="0"/>
          </a:p>
        </p:txBody>
      </p:sp>
      <p:sp>
        <p:nvSpPr>
          <p:cNvPr id="3" name="內容版面配置區 2"/>
          <p:cNvSpPr>
            <a:spLocks noGrp="1"/>
          </p:cNvSpPr>
          <p:nvPr>
            <p:ph idx="1"/>
          </p:nvPr>
        </p:nvSpPr>
        <p:spPr>
          <a:xfrm>
            <a:off x="1691680" y="1412776"/>
            <a:ext cx="6995120" cy="4896544"/>
          </a:xfrm>
        </p:spPr>
        <p:txBody>
          <a:bodyPr/>
          <a:lstStyle/>
          <a:p>
            <a:r>
              <a:rPr lang="zh-TW" altLang="en-US" sz="2800" dirty="0" smtClean="0"/>
              <a:t>寫作的技能分為微技能</a:t>
            </a:r>
            <a:r>
              <a:rPr lang="en-US" altLang="zh-TW" sz="2800" dirty="0" smtClean="0"/>
              <a:t>(micro skill)</a:t>
            </a:r>
            <a:r>
              <a:rPr lang="zh-TW" altLang="en-US" sz="2800" dirty="0" smtClean="0"/>
              <a:t>及大技能</a:t>
            </a:r>
            <a:r>
              <a:rPr lang="en-US" altLang="zh-TW" sz="2800" dirty="0" smtClean="0"/>
              <a:t>(macro skill)</a:t>
            </a:r>
          </a:p>
          <a:p>
            <a:r>
              <a:rPr lang="zh-TW" altLang="en-US" sz="2800" dirty="0" smtClean="0"/>
              <a:t>微技能</a:t>
            </a:r>
            <a:r>
              <a:rPr lang="en-US" altLang="zh-TW" sz="2800" dirty="0" smtClean="0"/>
              <a:t>(micro skill)</a:t>
            </a:r>
          </a:p>
          <a:p>
            <a:pPr lvl="1"/>
            <a:r>
              <a:rPr lang="en-US" altLang="zh-TW" sz="1800" dirty="0" smtClean="0"/>
              <a:t>producing letters and words</a:t>
            </a:r>
          </a:p>
          <a:p>
            <a:pPr lvl="1"/>
            <a:r>
              <a:rPr lang="en-US" altLang="zh-TW" sz="1800" dirty="0" smtClean="0"/>
              <a:t>utilizing correct syntax (word order)</a:t>
            </a:r>
          </a:p>
          <a:p>
            <a:pPr lvl="1"/>
            <a:r>
              <a:rPr lang="en-US" altLang="zh-TW" sz="1800" dirty="0" smtClean="0"/>
              <a:t>utilizing correct grammar to express meaning</a:t>
            </a:r>
          </a:p>
          <a:p>
            <a:pPr lvl="1"/>
            <a:r>
              <a:rPr lang="en-US" altLang="zh-TW" sz="1800" dirty="0" smtClean="0"/>
              <a:t>using cohesive devises (such as conjunctions)</a:t>
            </a:r>
          </a:p>
          <a:p>
            <a:r>
              <a:rPr lang="zh-TW" altLang="en-US" dirty="0" smtClean="0"/>
              <a:t>大技能</a:t>
            </a:r>
            <a:r>
              <a:rPr lang="en-US" altLang="zh-TW" dirty="0" smtClean="0"/>
              <a:t>(macro skill)</a:t>
            </a:r>
          </a:p>
          <a:p>
            <a:pPr lvl="1"/>
            <a:r>
              <a:rPr lang="en-US" altLang="zh-TW" sz="1600" dirty="0" smtClean="0">
                <a:solidFill>
                  <a:srgbClr val="7030A0"/>
                </a:solidFill>
              </a:rPr>
              <a:t>Using the rhetorical conventions and forms of writing.</a:t>
            </a:r>
          </a:p>
          <a:p>
            <a:pPr lvl="1"/>
            <a:r>
              <a:rPr lang="en-US" altLang="zh-TW" sz="1600" dirty="0" smtClean="0">
                <a:solidFill>
                  <a:srgbClr val="00B050"/>
                </a:solidFill>
              </a:rPr>
              <a:t>Writing for different purposes.</a:t>
            </a:r>
          </a:p>
          <a:p>
            <a:pPr lvl="1"/>
            <a:r>
              <a:rPr lang="en-US" altLang="zh-TW" sz="1600" dirty="0" smtClean="0">
                <a:solidFill>
                  <a:srgbClr val="00B050"/>
                </a:solidFill>
              </a:rPr>
              <a:t>Expressing relationship among ideas.</a:t>
            </a:r>
          </a:p>
          <a:p>
            <a:pPr lvl="1"/>
            <a:r>
              <a:rPr lang="en-US" altLang="zh-TW" sz="1600" dirty="0" smtClean="0"/>
              <a:t>Adequately conveying literal and implied meanings.</a:t>
            </a:r>
          </a:p>
          <a:p>
            <a:pPr lvl="1"/>
            <a:r>
              <a:rPr lang="en-US" altLang="zh-TW" sz="1600" dirty="0" smtClean="0"/>
              <a:t>Convey cultural-specific references.</a:t>
            </a:r>
          </a:p>
          <a:p>
            <a:endParaRPr lang="en-US" altLang="zh-TW" sz="2000" dirty="0" smtClean="0"/>
          </a:p>
          <a:p>
            <a:endParaRPr lang="zh-TW" altLang="en-US" sz="2000" dirty="0"/>
          </a:p>
        </p:txBody>
      </p:sp>
      <p:sp>
        <p:nvSpPr>
          <p:cNvPr id="6" name="矩形 5"/>
          <p:cNvSpPr/>
          <p:nvPr/>
        </p:nvSpPr>
        <p:spPr>
          <a:xfrm>
            <a:off x="755576" y="1340768"/>
            <a:ext cx="864096" cy="4752528"/>
          </a:xfrm>
          <a:prstGeom prst="rect">
            <a:avLst/>
          </a:prstGeom>
          <a:solidFill>
            <a:schemeClr val="accent2">
              <a:lumMod val="40000"/>
              <a:lumOff val="60000"/>
            </a:schemeClr>
          </a:solidFill>
          <a:ln w="317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t>寫作的技能層次</a:t>
            </a:r>
            <a:endParaRPr lang="zh-TW" altLang="en-US" sz="3200" dirty="0"/>
          </a:p>
        </p:txBody>
      </p:sp>
      <p:sp>
        <p:nvSpPr>
          <p:cNvPr id="7" name="文字方塊 6"/>
          <p:cNvSpPr txBox="1"/>
          <p:nvPr/>
        </p:nvSpPr>
        <p:spPr>
          <a:xfrm>
            <a:off x="1583160" y="6309320"/>
            <a:ext cx="7560840" cy="369332"/>
          </a:xfrm>
          <a:prstGeom prst="rect">
            <a:avLst/>
          </a:prstGeom>
          <a:solidFill>
            <a:schemeClr val="accent2">
              <a:lumMod val="40000"/>
              <a:lumOff val="60000"/>
            </a:schemeClr>
          </a:solidFill>
          <a:ln>
            <a:solidFill>
              <a:schemeClr val="accent2">
                <a:lumMod val="75000"/>
              </a:schemeClr>
            </a:solidFill>
          </a:ln>
        </p:spPr>
        <p:txBody>
          <a:bodyPr wrap="square" rtlCol="0">
            <a:spAutoFit/>
          </a:bodyPr>
          <a:lstStyle/>
          <a:p>
            <a:pPr algn="ctr"/>
            <a:r>
              <a:rPr lang="en-US" altLang="zh-TW" dirty="0" smtClean="0">
                <a:solidFill>
                  <a:schemeClr val="accent3">
                    <a:lumMod val="75000"/>
                  </a:schemeClr>
                </a:solidFill>
              </a:rPr>
              <a:t>From: EFL Assessment,2012 E-Teacher  Scholarship program</a:t>
            </a:r>
            <a:endParaRPr lang="zh-TW" alt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95936" y="274638"/>
            <a:ext cx="4690864" cy="1143000"/>
          </a:xfrm>
        </p:spPr>
        <p:txBody>
          <a:bodyPr/>
          <a:lstStyle/>
          <a:p>
            <a:r>
              <a:rPr lang="zh-TW" altLang="en-US" sz="2400" dirty="0" smtClean="0">
                <a:solidFill>
                  <a:srgbClr val="0066FF"/>
                </a:solidFill>
                <a:latin typeface="標楷體" pitchFamily="65" charset="-120"/>
                <a:ea typeface="標楷體" pitchFamily="65" charset="-120"/>
              </a:rPr>
              <a:t>多元評量應兼顧高層次認知領域</a:t>
            </a:r>
            <a:endParaRPr lang="zh-TW" altLang="en-US" sz="2400" dirty="0"/>
          </a:p>
        </p:txBody>
      </p:sp>
      <p:sp>
        <p:nvSpPr>
          <p:cNvPr id="3" name="內容版面配置區 2"/>
          <p:cNvSpPr>
            <a:spLocks noGrp="1"/>
          </p:cNvSpPr>
          <p:nvPr>
            <p:ph idx="1"/>
          </p:nvPr>
        </p:nvSpPr>
        <p:spPr>
          <a:xfrm>
            <a:off x="457200" y="1196752"/>
            <a:ext cx="8229600" cy="4929411"/>
          </a:xfrm>
        </p:spPr>
        <p:txBody>
          <a:bodyPr/>
          <a:lstStyle/>
          <a:p>
            <a:r>
              <a:rPr lang="en-US" altLang="zh-TW" sz="2800" dirty="0" smtClean="0">
                <a:solidFill>
                  <a:srgbClr val="C00000"/>
                </a:solidFill>
              </a:rPr>
              <a:t>At the higher levels</a:t>
            </a:r>
            <a:r>
              <a:rPr lang="en-US" altLang="zh-TW" sz="2800" dirty="0" smtClean="0"/>
              <a:t>,  </a:t>
            </a:r>
            <a:r>
              <a:rPr lang="en-US" altLang="zh-TW" sz="2800" dirty="0" smtClean="0">
                <a:solidFill>
                  <a:srgbClr val="00B050"/>
                </a:solidFill>
              </a:rPr>
              <a:t>students learn how to write for a specific  audience</a:t>
            </a:r>
            <a:r>
              <a:rPr lang="zh-TW" altLang="en-US" sz="2800" dirty="0" smtClean="0">
                <a:solidFill>
                  <a:srgbClr val="00B050"/>
                </a:solidFill>
              </a:rPr>
              <a:t>  </a:t>
            </a:r>
            <a:r>
              <a:rPr lang="en-US" altLang="zh-TW" sz="2800" dirty="0" smtClean="0">
                <a:solidFill>
                  <a:srgbClr val="00B050"/>
                </a:solidFill>
              </a:rPr>
              <a:t>or purpose .</a:t>
            </a:r>
          </a:p>
          <a:p>
            <a:r>
              <a:rPr lang="en-US" altLang="zh-TW" sz="2800" dirty="0" smtClean="0"/>
              <a:t>Some of these types of writing are</a:t>
            </a:r>
            <a:r>
              <a:rPr lang="zh-TW" altLang="en-US" sz="2800" dirty="0" smtClean="0"/>
              <a:t>：</a:t>
            </a:r>
            <a:endParaRPr lang="en-US" altLang="zh-TW" sz="2800" dirty="0" smtClean="0"/>
          </a:p>
          <a:p>
            <a:pPr lvl="1"/>
            <a:r>
              <a:rPr lang="en-US" altLang="zh-TW" sz="2000" dirty="0" smtClean="0"/>
              <a:t>Responding to a prompt: A topic is given and students</a:t>
            </a:r>
            <a:r>
              <a:rPr lang="zh-TW" altLang="en-US" sz="2000" dirty="0" smtClean="0"/>
              <a:t> </a:t>
            </a:r>
            <a:r>
              <a:rPr lang="en-US" altLang="zh-TW" sz="2000" dirty="0" smtClean="0"/>
              <a:t>write a paragraph  in response to the prompt.</a:t>
            </a:r>
          </a:p>
          <a:p>
            <a:pPr lvl="1"/>
            <a:r>
              <a:rPr lang="en-US" altLang="zh-TW" sz="2000" dirty="0" smtClean="0"/>
              <a:t>Paraphrasing or summarizing: Students read a text </a:t>
            </a:r>
            <a:r>
              <a:rPr lang="en-US" altLang="zh-TW" sz="2000" dirty="0" smtClean="0">
                <a:solidFill>
                  <a:srgbClr val="00B050"/>
                </a:solidFill>
              </a:rPr>
              <a:t>and</a:t>
            </a:r>
            <a:r>
              <a:rPr lang="zh-TW" altLang="en-US" sz="2000" dirty="0" smtClean="0">
                <a:solidFill>
                  <a:srgbClr val="00B050"/>
                </a:solidFill>
              </a:rPr>
              <a:t> </a:t>
            </a:r>
            <a:r>
              <a:rPr lang="en-US" altLang="zh-TW" sz="2000" dirty="0" smtClean="0">
                <a:solidFill>
                  <a:srgbClr val="00B050"/>
                </a:solidFill>
              </a:rPr>
              <a:t>paraphrase </a:t>
            </a:r>
            <a:r>
              <a:rPr lang="en-US" altLang="zh-TW" sz="2000" dirty="0" smtClean="0"/>
              <a:t>or summarize what was read. Both of these</a:t>
            </a:r>
            <a:r>
              <a:rPr lang="zh-TW" altLang="en-US" sz="2000" dirty="0" smtClean="0"/>
              <a:t> </a:t>
            </a:r>
            <a:r>
              <a:rPr lang="en-US" altLang="zh-TW" sz="2000" dirty="0" smtClean="0"/>
              <a:t>are very</a:t>
            </a:r>
            <a:r>
              <a:rPr lang="zh-TW" altLang="en-US" sz="2000" dirty="0" smtClean="0"/>
              <a:t> </a:t>
            </a:r>
            <a:r>
              <a:rPr lang="en-US" altLang="zh-TW" sz="2000" dirty="0" smtClean="0"/>
              <a:t>difficult tasks!</a:t>
            </a:r>
          </a:p>
          <a:p>
            <a:pPr lvl="1"/>
            <a:r>
              <a:rPr lang="en-US" altLang="zh-TW" sz="2000" dirty="0" smtClean="0"/>
              <a:t>The writing process: Students go through the stages of</a:t>
            </a:r>
            <a:r>
              <a:rPr lang="zh-TW" altLang="en-US" sz="2000" dirty="0" smtClean="0"/>
              <a:t> </a:t>
            </a:r>
            <a:r>
              <a:rPr lang="en-US" altLang="zh-TW" sz="2000" dirty="0" smtClean="0"/>
              <a:t>developing a topic, drafting, editing, </a:t>
            </a:r>
            <a:r>
              <a:rPr lang="en-US" altLang="zh-TW" sz="2000" dirty="0" smtClean="0">
                <a:solidFill>
                  <a:srgbClr val="00B050"/>
                </a:solidFill>
              </a:rPr>
              <a:t>and writing a final</a:t>
            </a:r>
            <a:r>
              <a:rPr lang="zh-TW" altLang="en-US" sz="2000" dirty="0" smtClean="0">
                <a:solidFill>
                  <a:srgbClr val="00B050"/>
                </a:solidFill>
              </a:rPr>
              <a:t> </a:t>
            </a:r>
            <a:r>
              <a:rPr lang="en-US" altLang="zh-TW" sz="2000" dirty="0" smtClean="0">
                <a:solidFill>
                  <a:srgbClr val="00B050"/>
                </a:solidFill>
              </a:rPr>
              <a:t>essay .</a:t>
            </a:r>
            <a:endParaRPr lang="zh-TW" altLang="en-US" sz="2000" dirty="0">
              <a:solidFill>
                <a:srgbClr val="00B050"/>
              </a:solidFill>
            </a:endParaRPr>
          </a:p>
        </p:txBody>
      </p:sp>
      <p:sp>
        <p:nvSpPr>
          <p:cNvPr id="4" name="文字方塊 3"/>
          <p:cNvSpPr txBox="1"/>
          <p:nvPr/>
        </p:nvSpPr>
        <p:spPr>
          <a:xfrm>
            <a:off x="1403648" y="6309320"/>
            <a:ext cx="7560840" cy="369332"/>
          </a:xfrm>
          <a:prstGeom prst="rect">
            <a:avLst/>
          </a:prstGeom>
          <a:solidFill>
            <a:schemeClr val="accent2">
              <a:lumMod val="40000"/>
              <a:lumOff val="60000"/>
            </a:schemeClr>
          </a:solidFill>
          <a:ln>
            <a:solidFill>
              <a:schemeClr val="accent2">
                <a:lumMod val="75000"/>
              </a:schemeClr>
            </a:solidFill>
          </a:ln>
        </p:spPr>
        <p:txBody>
          <a:bodyPr wrap="square" rtlCol="0">
            <a:spAutoFit/>
          </a:bodyPr>
          <a:lstStyle/>
          <a:p>
            <a:pPr algn="ctr"/>
            <a:r>
              <a:rPr lang="en-US" altLang="zh-TW" dirty="0" smtClean="0">
                <a:solidFill>
                  <a:schemeClr val="accent3">
                    <a:lumMod val="75000"/>
                  </a:schemeClr>
                </a:solidFill>
              </a:rPr>
              <a:t>From: EFL Assessment,2012 E-Teacher  Scholarship program</a:t>
            </a:r>
            <a:endParaRPr lang="zh-TW" alt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20130527234215656.jpg"/>
          <p:cNvPicPr>
            <a:picLocks noChangeAspect="1"/>
          </p:cNvPicPr>
          <p:nvPr/>
        </p:nvPicPr>
        <p:blipFill>
          <a:blip r:embed="rId2" cstate="print"/>
          <a:stretch>
            <a:fillRect/>
          </a:stretch>
        </p:blipFill>
        <p:spPr>
          <a:xfrm>
            <a:off x="179512" y="116632"/>
            <a:ext cx="5904655" cy="6408712"/>
          </a:xfrm>
          <a:prstGeom prst="rect">
            <a:avLst/>
          </a:prstGeom>
        </p:spPr>
      </p:pic>
      <p:sp>
        <p:nvSpPr>
          <p:cNvPr id="3" name="矩形 2"/>
          <p:cNvSpPr/>
          <p:nvPr/>
        </p:nvSpPr>
        <p:spPr>
          <a:xfrm>
            <a:off x="683568" y="2996952"/>
            <a:ext cx="4176464" cy="720080"/>
          </a:xfrm>
          <a:prstGeom prst="rect">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683568" y="3789040"/>
            <a:ext cx="5400600" cy="1296144"/>
          </a:xfrm>
          <a:prstGeom prst="rect">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圖說文字 4"/>
          <p:cNvSpPr/>
          <p:nvPr/>
        </p:nvSpPr>
        <p:spPr>
          <a:xfrm>
            <a:off x="1691680" y="836712"/>
            <a:ext cx="2880320" cy="1728192"/>
          </a:xfrm>
          <a:prstGeom prst="wedgeRoundRectCallout">
            <a:avLst>
              <a:gd name="adj1" fmla="val -68075"/>
              <a:gd name="adj2" fmla="val 67359"/>
              <a:gd name="adj3" fmla="val 16667"/>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solidFill>
                  <a:schemeClr val="accent6">
                    <a:lumMod val="50000"/>
                  </a:schemeClr>
                </a:solidFill>
              </a:rPr>
              <a:t>At the higher levels, </a:t>
            </a:r>
            <a:r>
              <a:rPr lang="en-US" altLang="zh-TW" dirty="0" smtClean="0"/>
              <a:t>,  </a:t>
            </a:r>
            <a:r>
              <a:rPr lang="en-US" altLang="zh-TW" dirty="0" smtClean="0">
                <a:solidFill>
                  <a:srgbClr val="00B050"/>
                </a:solidFill>
              </a:rPr>
              <a:t>students learn how to write for a specific  audience</a:t>
            </a:r>
            <a:r>
              <a:rPr lang="zh-TW" altLang="en-US" dirty="0" smtClean="0">
                <a:solidFill>
                  <a:srgbClr val="00B050"/>
                </a:solidFill>
              </a:rPr>
              <a:t>  </a:t>
            </a:r>
            <a:r>
              <a:rPr lang="en-US" altLang="zh-TW" dirty="0" smtClean="0">
                <a:solidFill>
                  <a:srgbClr val="00B050"/>
                </a:solidFill>
              </a:rPr>
              <a:t>or purpose . </a:t>
            </a:r>
            <a:endParaRPr lang="en-US" altLang="zh-TW" dirty="0" smtClean="0">
              <a:solidFill>
                <a:schemeClr val="accent6">
                  <a:lumMod val="50000"/>
                </a:schemeClr>
              </a:solidFill>
            </a:endParaRPr>
          </a:p>
        </p:txBody>
      </p:sp>
      <p:sp>
        <p:nvSpPr>
          <p:cNvPr id="7" name="圓角矩形圖說文字 6"/>
          <p:cNvSpPr/>
          <p:nvPr/>
        </p:nvSpPr>
        <p:spPr>
          <a:xfrm>
            <a:off x="5580112" y="1844824"/>
            <a:ext cx="2880320" cy="1728192"/>
          </a:xfrm>
          <a:prstGeom prst="wedgeRoundRectCallout">
            <a:avLst>
              <a:gd name="adj1" fmla="val -71099"/>
              <a:gd name="adj2" fmla="val 29566"/>
              <a:gd name="adj3" fmla="val 16667"/>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rgbClr val="C00000"/>
                </a:solidFill>
              </a:rPr>
              <a:t>任務</a:t>
            </a:r>
            <a:r>
              <a:rPr lang="en-US" altLang="zh-TW" dirty="0" smtClean="0">
                <a:solidFill>
                  <a:srgbClr val="C00000"/>
                </a:solidFill>
              </a:rPr>
              <a:t>1:</a:t>
            </a:r>
            <a:r>
              <a:rPr lang="zh-TW" altLang="en-US" dirty="0" smtClean="0">
                <a:solidFill>
                  <a:srgbClr val="C00000"/>
                </a:solidFill>
              </a:rPr>
              <a:t>寫信給海角七號的 一位主角</a:t>
            </a:r>
            <a:endParaRPr lang="en-US" altLang="zh-TW" dirty="0" smtClean="0">
              <a:solidFill>
                <a:srgbClr val="C00000"/>
              </a:solidFill>
            </a:endParaRPr>
          </a:p>
          <a:p>
            <a:r>
              <a:rPr lang="en-US" altLang="zh-TW" dirty="0" smtClean="0">
                <a:solidFill>
                  <a:schemeClr val="accent6">
                    <a:lumMod val="50000"/>
                  </a:schemeClr>
                </a:solidFill>
              </a:rPr>
              <a:t>1.</a:t>
            </a:r>
            <a:r>
              <a:rPr lang="zh-TW" altLang="en-US" dirty="0" smtClean="0">
                <a:solidFill>
                  <a:schemeClr val="accent6">
                    <a:lumMod val="50000"/>
                  </a:schemeClr>
                </a:solidFill>
              </a:rPr>
              <a:t>告訴他你寫這封信的目的</a:t>
            </a:r>
            <a:endParaRPr lang="en-US" altLang="zh-TW" dirty="0" smtClean="0">
              <a:solidFill>
                <a:schemeClr val="accent6">
                  <a:lumMod val="50000"/>
                </a:schemeClr>
              </a:solidFill>
            </a:endParaRPr>
          </a:p>
          <a:p>
            <a:r>
              <a:rPr lang="en-US" altLang="zh-TW" dirty="0" smtClean="0">
                <a:solidFill>
                  <a:schemeClr val="accent6">
                    <a:lumMod val="50000"/>
                  </a:schemeClr>
                </a:solidFill>
              </a:rPr>
              <a:t>2.</a:t>
            </a:r>
            <a:r>
              <a:rPr lang="zh-TW" altLang="en-US" dirty="0" smtClean="0">
                <a:solidFill>
                  <a:schemeClr val="accent6">
                    <a:lumMod val="50000"/>
                  </a:schemeClr>
                </a:solidFill>
              </a:rPr>
              <a:t>與他分享你個人的經歷或看法</a:t>
            </a:r>
            <a:endParaRPr lang="en-US" altLang="zh-TW" dirty="0" smtClean="0">
              <a:solidFill>
                <a:schemeClr val="accent6">
                  <a:lumMod val="50000"/>
                </a:schemeClr>
              </a:solidFill>
            </a:endParaRPr>
          </a:p>
        </p:txBody>
      </p:sp>
      <p:sp>
        <p:nvSpPr>
          <p:cNvPr id="8" name="圓角矩形圖說文字 7"/>
          <p:cNvSpPr/>
          <p:nvPr/>
        </p:nvSpPr>
        <p:spPr>
          <a:xfrm>
            <a:off x="6444208" y="3717032"/>
            <a:ext cx="2699792" cy="2160240"/>
          </a:xfrm>
          <a:prstGeom prst="wedgeRoundRectCallout">
            <a:avLst>
              <a:gd name="adj1" fmla="val -66996"/>
              <a:gd name="adj2" fmla="val 3615"/>
              <a:gd name="adj3" fmla="val 16667"/>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dirty="0" smtClean="0">
                <a:solidFill>
                  <a:srgbClr val="C00000"/>
                </a:solidFill>
              </a:rPr>
              <a:t>任務</a:t>
            </a:r>
            <a:r>
              <a:rPr lang="en-US" altLang="zh-TW" sz="1600" dirty="0" smtClean="0">
                <a:solidFill>
                  <a:srgbClr val="C00000"/>
                </a:solidFill>
              </a:rPr>
              <a:t>2:</a:t>
            </a:r>
            <a:r>
              <a:rPr lang="zh-TW" altLang="en-US" sz="1600" dirty="0" smtClean="0">
                <a:solidFill>
                  <a:srgbClr val="C00000"/>
                </a:solidFill>
              </a:rPr>
              <a:t>寫信給 一位逃家的同學</a:t>
            </a:r>
            <a:endParaRPr lang="en-US" altLang="zh-TW" sz="1600" dirty="0" smtClean="0">
              <a:solidFill>
                <a:srgbClr val="C00000"/>
              </a:solidFill>
            </a:endParaRPr>
          </a:p>
          <a:p>
            <a:r>
              <a:rPr lang="en-US" altLang="zh-TW" sz="1600" dirty="0" smtClean="0">
                <a:solidFill>
                  <a:schemeClr val="accent6">
                    <a:lumMod val="50000"/>
                  </a:schemeClr>
                </a:solidFill>
              </a:rPr>
              <a:t>1.</a:t>
            </a:r>
            <a:r>
              <a:rPr lang="zh-TW" altLang="en-US" sz="1600" dirty="0" smtClean="0">
                <a:solidFill>
                  <a:schemeClr val="accent6">
                    <a:lumMod val="50000"/>
                  </a:schemeClr>
                </a:solidFill>
              </a:rPr>
              <a:t>告訴他當你知道他逃家時的感受</a:t>
            </a:r>
            <a:endParaRPr lang="en-US" altLang="zh-TW" sz="1600" dirty="0" smtClean="0">
              <a:solidFill>
                <a:schemeClr val="accent6">
                  <a:lumMod val="50000"/>
                </a:schemeClr>
              </a:solidFill>
            </a:endParaRPr>
          </a:p>
          <a:p>
            <a:r>
              <a:rPr lang="en-US" altLang="zh-TW" sz="1600" dirty="0" smtClean="0">
                <a:solidFill>
                  <a:schemeClr val="accent6">
                    <a:lumMod val="50000"/>
                  </a:schemeClr>
                </a:solidFill>
              </a:rPr>
              <a:t>2.</a:t>
            </a:r>
            <a:r>
              <a:rPr lang="zh-TW" altLang="en-US" sz="1600" dirty="0" smtClean="0">
                <a:solidFill>
                  <a:schemeClr val="accent6">
                    <a:lumMod val="50000"/>
                  </a:schemeClr>
                </a:solidFill>
              </a:rPr>
              <a:t>告訴他大人們的感受</a:t>
            </a:r>
            <a:r>
              <a:rPr lang="en-US" altLang="zh-TW" sz="1600" dirty="0" smtClean="0">
                <a:solidFill>
                  <a:schemeClr val="accent6">
                    <a:lumMod val="50000"/>
                  </a:schemeClr>
                </a:solidFill>
              </a:rPr>
              <a:t>(</a:t>
            </a:r>
            <a:r>
              <a:rPr lang="zh-TW" altLang="en-US" sz="1600" dirty="0" smtClean="0">
                <a:solidFill>
                  <a:schemeClr val="accent6">
                    <a:lumMod val="50000"/>
                  </a:schemeClr>
                </a:solidFill>
              </a:rPr>
              <a:t>老師、他的雙親、你的雙親</a:t>
            </a:r>
            <a:r>
              <a:rPr lang="en-US" altLang="zh-TW" sz="1600" dirty="0" smtClean="0">
                <a:solidFill>
                  <a:schemeClr val="accent6">
                    <a:lumMod val="50000"/>
                  </a:schemeClr>
                </a:solidFill>
              </a:rPr>
              <a:t>)</a:t>
            </a:r>
          </a:p>
          <a:p>
            <a:r>
              <a:rPr lang="en-US" altLang="zh-TW" sz="1600" dirty="0" smtClean="0">
                <a:solidFill>
                  <a:schemeClr val="accent6">
                    <a:lumMod val="50000"/>
                  </a:schemeClr>
                </a:solidFill>
              </a:rPr>
              <a:t>3.</a:t>
            </a:r>
            <a:r>
              <a:rPr lang="zh-TW" altLang="en-US" sz="1600" dirty="0" smtClean="0">
                <a:solidFill>
                  <a:schemeClr val="accent6">
                    <a:lumMod val="50000"/>
                  </a:schemeClr>
                </a:solidFill>
              </a:rPr>
              <a:t>給他忠告</a:t>
            </a:r>
            <a:r>
              <a:rPr lang="en-US" altLang="zh-TW" sz="1600" dirty="0" smtClean="0">
                <a:solidFill>
                  <a:schemeClr val="accent6">
                    <a:lumMod val="50000"/>
                  </a:schemeClr>
                </a:solidFill>
              </a:rPr>
              <a:t>:</a:t>
            </a:r>
            <a:r>
              <a:rPr lang="zh-TW" altLang="en-US" sz="1600" dirty="0" smtClean="0">
                <a:solidFill>
                  <a:schemeClr val="accent6">
                    <a:lumMod val="50000"/>
                  </a:schemeClr>
                </a:solidFill>
              </a:rPr>
              <a:t>高速他如何獲得幫助，以及面對現實</a:t>
            </a:r>
            <a:endParaRPr lang="en-US" altLang="zh-TW" sz="1600" dirty="0" smtClean="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dirty="0"/>
          </a:p>
        </p:txBody>
      </p:sp>
      <p:pic>
        <p:nvPicPr>
          <p:cNvPr id="5" name="圖片 4" descr="20130527234215656.jpg"/>
          <p:cNvPicPr>
            <a:picLocks noChangeAspect="1"/>
          </p:cNvPicPr>
          <p:nvPr/>
        </p:nvPicPr>
        <p:blipFill>
          <a:blip r:embed="rId2" cstate="print"/>
          <a:stretch>
            <a:fillRect/>
          </a:stretch>
        </p:blipFill>
        <p:spPr>
          <a:xfrm>
            <a:off x="2619375" y="0"/>
            <a:ext cx="5192986" cy="6858000"/>
          </a:xfrm>
          <a:prstGeom prst="rect">
            <a:avLst/>
          </a:prstGeom>
        </p:spPr>
      </p:pic>
      <p:sp>
        <p:nvSpPr>
          <p:cNvPr id="6" name="圓角矩形圖說文字 5"/>
          <p:cNvSpPr/>
          <p:nvPr/>
        </p:nvSpPr>
        <p:spPr>
          <a:xfrm>
            <a:off x="323528" y="908720"/>
            <a:ext cx="2016224" cy="720080"/>
          </a:xfrm>
          <a:prstGeom prst="wedgeRoundRectCallout">
            <a:avLst>
              <a:gd name="adj1" fmla="val 83729"/>
              <a:gd name="adj2" fmla="val 8077"/>
              <a:gd name="adj3" fmla="val 16667"/>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7030A0"/>
                </a:solidFill>
              </a:rPr>
              <a:t>Students respond to a prompt</a:t>
            </a:r>
            <a:endParaRPr lang="zh-TW" altLang="en-US" dirty="0">
              <a:solidFill>
                <a:srgbClr val="7030A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220072" y="188640"/>
            <a:ext cx="3657600" cy="941388"/>
          </a:xfrm>
          <a:ln w="19050">
            <a:solidFill>
              <a:srgbClr val="7030A0"/>
            </a:solidFill>
            <a:prstDash val="sysDash"/>
          </a:ln>
        </p:spPr>
        <p:txBody>
          <a:bodyPr/>
          <a:lstStyle/>
          <a:p>
            <a:pPr algn="r"/>
            <a:r>
              <a:rPr lang="en-US" altLang="zh-TW" sz="1400" dirty="0" smtClean="0">
                <a:solidFill>
                  <a:srgbClr val="7030A0"/>
                </a:solidFill>
              </a:rPr>
              <a:t>The writing process: Students go through the stages of</a:t>
            </a:r>
            <a:r>
              <a:rPr lang="zh-TW" altLang="en-US" sz="1400" dirty="0" smtClean="0">
                <a:solidFill>
                  <a:srgbClr val="7030A0"/>
                </a:solidFill>
              </a:rPr>
              <a:t> </a:t>
            </a:r>
            <a:r>
              <a:rPr lang="en-US" altLang="zh-TW" sz="1400" dirty="0" smtClean="0">
                <a:solidFill>
                  <a:srgbClr val="7030A0"/>
                </a:solidFill>
              </a:rPr>
              <a:t>developing a topic, drafting, editing, and writing a final</a:t>
            </a:r>
            <a:r>
              <a:rPr lang="zh-TW" altLang="en-US" sz="1400" dirty="0" smtClean="0">
                <a:solidFill>
                  <a:srgbClr val="7030A0"/>
                </a:solidFill>
              </a:rPr>
              <a:t> </a:t>
            </a:r>
            <a:r>
              <a:rPr lang="en-US" altLang="zh-TW" sz="1400" dirty="0" smtClean="0">
                <a:solidFill>
                  <a:srgbClr val="7030A0"/>
                </a:solidFill>
              </a:rPr>
              <a:t>essay</a:t>
            </a:r>
            <a:endParaRPr lang="zh-TW" altLang="en-US" sz="1400" dirty="0">
              <a:solidFill>
                <a:srgbClr val="7030A0"/>
              </a:solidFill>
            </a:endParaRPr>
          </a:p>
        </p:txBody>
      </p:sp>
      <p:graphicFrame>
        <p:nvGraphicFramePr>
          <p:cNvPr id="4" name="資料庫圖表 3"/>
          <p:cNvGraphicFramePr/>
          <p:nvPr/>
        </p:nvGraphicFramePr>
        <p:xfrm>
          <a:off x="251520" y="260648"/>
          <a:ext cx="7380312"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539552" y="260648"/>
          <a:ext cx="8028384"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橢圓 4"/>
          <p:cNvSpPr/>
          <p:nvPr/>
        </p:nvSpPr>
        <p:spPr>
          <a:xfrm>
            <a:off x="467544" y="3429000"/>
            <a:ext cx="1728192" cy="1008112"/>
          </a:xfrm>
          <a:prstGeom prst="ellipse">
            <a:avLst/>
          </a:prstGeom>
          <a:solidFill>
            <a:schemeClr val="accent1">
              <a:alpha val="0"/>
            </a:schemeClr>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5364088" y="2420888"/>
            <a:ext cx="1728192" cy="1008112"/>
          </a:xfrm>
          <a:prstGeom prst="ellipse">
            <a:avLst/>
          </a:prstGeom>
          <a:solidFill>
            <a:schemeClr val="accent1">
              <a:alpha val="0"/>
            </a:schemeClr>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539552" y="4653136"/>
            <a:ext cx="1728192" cy="1008112"/>
          </a:xfrm>
          <a:prstGeom prst="ellipse">
            <a:avLst/>
          </a:prstGeom>
          <a:solidFill>
            <a:schemeClr val="accent1">
              <a:alpha val="0"/>
            </a:schemeClr>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899592" y="5661248"/>
            <a:ext cx="1728192" cy="1008112"/>
          </a:xfrm>
          <a:prstGeom prst="ellipse">
            <a:avLst/>
          </a:prstGeom>
          <a:solidFill>
            <a:schemeClr val="accent1">
              <a:alpha val="0"/>
            </a:schemeClr>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6732240" y="116632"/>
            <a:ext cx="2232248" cy="1008112"/>
          </a:xfrm>
          <a:prstGeom prst="roundRect">
            <a:avLst/>
          </a:prstGeom>
          <a:solidFill>
            <a:schemeClr val="accent4">
              <a:lumMod val="20000"/>
              <a:lumOff val="80000"/>
            </a:schemeClr>
          </a:solidFill>
          <a:ln w="317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66FF"/>
                </a:solidFill>
              </a:rPr>
              <a:t>Developing a topic.</a:t>
            </a:r>
            <a:endParaRPr lang="zh-TW" altLang="en-US" dirty="0">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457200" y="692696"/>
            <a:ext cx="8229600" cy="724942"/>
          </a:xfrm>
        </p:spPr>
        <p:txBody>
          <a:bodyPr/>
          <a:lstStyle/>
          <a:p>
            <a:r>
              <a:rPr lang="zh-TW" altLang="en-US" dirty="0" smtClean="0">
                <a:solidFill>
                  <a:srgbClr val="0066FF"/>
                </a:solidFill>
              </a:rPr>
              <a:t>以「海角七號」引發興趣</a:t>
            </a:r>
            <a:endParaRPr lang="zh-TW" altLang="en-US" dirty="0">
              <a:solidFill>
                <a:srgbClr val="0066FF"/>
              </a:solidFill>
            </a:endParaRPr>
          </a:p>
        </p:txBody>
      </p:sp>
      <p:pic>
        <p:nvPicPr>
          <p:cNvPr id="9" name="圖片 8" descr="20130528003457031.jpg"/>
          <p:cNvPicPr>
            <a:picLocks noChangeAspect="1"/>
          </p:cNvPicPr>
          <p:nvPr/>
        </p:nvPicPr>
        <p:blipFill>
          <a:blip r:embed="rId2" cstate="print"/>
          <a:stretch>
            <a:fillRect/>
          </a:stretch>
        </p:blipFill>
        <p:spPr>
          <a:xfrm>
            <a:off x="683568" y="1340768"/>
            <a:ext cx="8029391" cy="551723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 name="圓角矩形 14"/>
          <p:cNvSpPr>
            <a:spLocks noChangeArrowheads="1"/>
          </p:cNvSpPr>
          <p:nvPr/>
        </p:nvSpPr>
        <p:spPr bwMode="auto">
          <a:xfrm>
            <a:off x="673100" y="1930400"/>
            <a:ext cx="7947025" cy="3838575"/>
          </a:xfrm>
          <a:prstGeom prst="roundRect">
            <a:avLst>
              <a:gd name="adj" fmla="val 5130"/>
            </a:avLst>
          </a:prstGeom>
          <a:solidFill>
            <a:schemeClr val="bg1">
              <a:alpha val="70000"/>
            </a:schemeClr>
          </a:solidFill>
          <a:ln w="28575" algn="ctr">
            <a:solidFill>
              <a:srgbClr val="2D2D8A"/>
            </a:solidFill>
            <a:prstDash val="dash"/>
            <a:round/>
            <a:headEnd/>
            <a:tailEnd/>
          </a:ln>
        </p:spPr>
        <p:txBody>
          <a:bodyPr>
            <a:spAutoFit/>
          </a:bodyPr>
          <a:lstStyle/>
          <a:p>
            <a:pPr>
              <a:spcBef>
                <a:spcPct val="25000"/>
              </a:spcBef>
              <a:buClr>
                <a:srgbClr val="FF3300"/>
              </a:buClr>
              <a:defRPr/>
            </a:pPr>
            <a:r>
              <a:rPr kumimoji="0" lang="zh-TW" altLang="en-US" sz="2800" b="1" dirty="0">
                <a:latin typeface="標楷體" pitchFamily="65" charset="-120"/>
                <a:ea typeface="標楷體" pitchFamily="65" charset="-120"/>
                <a:cs typeface="Times New Roman" pitchFamily="18" charset="0"/>
              </a:rPr>
              <a:t>研發課程內涵</a:t>
            </a:r>
            <a:r>
              <a:rPr kumimoji="0" lang="zh-TW" altLang="en-US" sz="2800" b="1" dirty="0">
                <a:solidFill>
                  <a:srgbClr val="000000"/>
                </a:solidFill>
                <a:latin typeface="標楷體" pitchFamily="65" charset="-120"/>
                <a:ea typeface="標楷體" pitchFamily="65" charset="-120"/>
                <a:cs typeface="Times New Roman" pitchFamily="18" charset="0"/>
              </a:rPr>
              <a:t>：</a:t>
            </a:r>
          </a:p>
          <a:p>
            <a:pPr>
              <a:spcBef>
                <a:spcPct val="25000"/>
              </a:spcBef>
              <a:buClr>
                <a:srgbClr val="FF3300"/>
              </a:buClr>
              <a:defRPr/>
            </a:pPr>
            <a:r>
              <a:rPr kumimoji="0" lang="zh-TW" altLang="en-US" sz="2600" dirty="0">
                <a:solidFill>
                  <a:srgbClr val="000000"/>
                </a:solidFill>
                <a:latin typeface="標楷體" pitchFamily="65" charset="-120"/>
                <a:ea typeface="標楷體" pitchFamily="65" charset="-120"/>
                <a:cs typeface="Times New Roman" pitchFamily="18" charset="0"/>
              </a:rPr>
              <a:t>結合中央課程與教學輔導諮詢教師團隊規劃四大主軸課程</a:t>
            </a:r>
            <a:r>
              <a:rPr kumimoji="0" lang="en-US" altLang="zh-TW" sz="2600" dirty="0">
                <a:solidFill>
                  <a:srgbClr val="000000"/>
                </a:solidFill>
                <a:latin typeface="標楷體" pitchFamily="65" charset="-120"/>
                <a:ea typeface="標楷體" pitchFamily="65" charset="-120"/>
                <a:cs typeface="Times New Roman" pitchFamily="18" charset="0"/>
              </a:rPr>
              <a:t>(</a:t>
            </a:r>
            <a:r>
              <a:rPr kumimoji="0" lang="zh-TW" altLang="en-US" sz="2600" dirty="0">
                <a:solidFill>
                  <a:srgbClr val="000000"/>
                </a:solidFill>
                <a:latin typeface="標楷體" pitchFamily="65" charset="-120"/>
                <a:ea typeface="標楷體" pitchFamily="65" charset="-120"/>
                <a:cs typeface="Times New Roman" pitchFamily="18" charset="0"/>
              </a:rPr>
              <a:t>共</a:t>
            </a:r>
            <a:r>
              <a:rPr kumimoji="0" lang="en-US" altLang="zh-TW" sz="2600" dirty="0">
                <a:solidFill>
                  <a:srgbClr val="000000"/>
                </a:solidFill>
                <a:latin typeface="標楷體" pitchFamily="65" charset="-120"/>
                <a:ea typeface="標楷體" pitchFamily="65" charset="-120"/>
                <a:cs typeface="Times New Roman" pitchFamily="18" charset="0"/>
              </a:rPr>
              <a:t>6</a:t>
            </a:r>
            <a:r>
              <a:rPr kumimoji="0" lang="zh-TW" altLang="en-US" sz="2600" dirty="0">
                <a:solidFill>
                  <a:srgbClr val="000000"/>
                </a:solidFill>
                <a:latin typeface="標楷體" pitchFamily="65" charset="-120"/>
                <a:ea typeface="標楷體" pitchFamily="65" charset="-120"/>
                <a:cs typeface="Times New Roman" pitchFamily="18" charset="0"/>
              </a:rPr>
              <a:t>小時，包含講演與實作</a:t>
            </a:r>
            <a:r>
              <a:rPr kumimoji="0" lang="en-US" altLang="zh-TW" sz="2600" dirty="0">
                <a:solidFill>
                  <a:srgbClr val="000000"/>
                </a:solidFill>
                <a:latin typeface="標楷體" pitchFamily="65" charset="-120"/>
                <a:ea typeface="標楷體" pitchFamily="65" charset="-120"/>
                <a:cs typeface="Times New Roman" pitchFamily="18" charset="0"/>
              </a:rPr>
              <a:t>)</a:t>
            </a:r>
            <a:endParaRPr kumimoji="0" lang="zh-TW" altLang="en-US" sz="3000" b="1"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p>
            <a:pPr>
              <a:spcBef>
                <a:spcPct val="25000"/>
              </a:spcBef>
              <a:buClr>
                <a:srgbClr val="FF3300"/>
              </a:buClr>
              <a:buFontTx/>
              <a:buChar char="•"/>
              <a:defRPr/>
            </a:pPr>
            <a:r>
              <a:rPr kumimoji="0" lang="zh-TW" altLang="en-US" sz="3000" b="1"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「高層次認知領域紙筆評量設計實務」</a:t>
            </a:r>
          </a:p>
          <a:p>
            <a:pPr>
              <a:spcBef>
                <a:spcPct val="25000"/>
              </a:spcBef>
              <a:buClr>
                <a:srgbClr val="FF3300"/>
              </a:buClr>
              <a:buFontTx/>
              <a:buChar char="•"/>
              <a:defRPr/>
            </a:pPr>
            <a:r>
              <a:rPr kumimoji="0" lang="zh-TW" altLang="en-US" sz="3000" b="1"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「多元評量設計實務」</a:t>
            </a:r>
          </a:p>
          <a:p>
            <a:pPr>
              <a:spcBef>
                <a:spcPct val="25000"/>
              </a:spcBef>
              <a:buClr>
                <a:srgbClr val="FF3300"/>
              </a:buClr>
              <a:buFontTx/>
              <a:buChar char="•"/>
              <a:defRPr/>
            </a:pPr>
            <a:r>
              <a:rPr kumimoji="0" lang="zh-TW" altLang="en-US" sz="3000" b="1"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「檔案評量的設計與實施」</a:t>
            </a:r>
          </a:p>
          <a:p>
            <a:pPr>
              <a:spcBef>
                <a:spcPct val="25000"/>
              </a:spcBef>
              <a:buClr>
                <a:srgbClr val="FF3300"/>
              </a:buClr>
              <a:buFontTx/>
              <a:buChar char="•"/>
              <a:defRPr/>
            </a:pPr>
            <a:r>
              <a:rPr kumimoji="0" lang="zh-TW" altLang="en-US" sz="3000" b="1" dirty="0">
                <a:solidFill>
                  <a:srgbClr val="000000"/>
                </a:solidFill>
                <a:effectLst>
                  <a:outerShdw blurRad="38100" dist="38100" dir="2700000" algn="tl">
                    <a:srgbClr val="C0C0C0"/>
                  </a:outerShdw>
                </a:effectLst>
                <a:latin typeface="標楷體" pitchFamily="65" charset="-120"/>
                <a:ea typeface="標楷體" pitchFamily="65" charset="-120"/>
                <a:cs typeface="Times New Roman" pitchFamily="18" charset="0"/>
              </a:rPr>
              <a:t>「各類評量教學示例發表」</a:t>
            </a:r>
          </a:p>
        </p:txBody>
      </p:sp>
      <p:sp>
        <p:nvSpPr>
          <p:cNvPr id="75" name="圓角矩形 74"/>
          <p:cNvSpPr/>
          <p:nvPr/>
        </p:nvSpPr>
        <p:spPr>
          <a:xfrm>
            <a:off x="649288" y="981075"/>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kumimoji="0" lang="zh-TW" altLang="zh-TW" sz="3600" b="1">
                <a:solidFill>
                  <a:schemeClr val="tx1"/>
                </a:solidFill>
                <a:latin typeface="Arial" charset="0"/>
                <a:ea typeface="標楷體" pitchFamily="65" charset="-120"/>
              </a:rPr>
              <a:t>多元評量理念與應用</a:t>
            </a:r>
            <a:r>
              <a:rPr kumimoji="0" lang="zh-TW" altLang="zh-TW" sz="3600" b="1">
                <a:solidFill>
                  <a:srgbClr val="000000"/>
                </a:solidFill>
                <a:latin typeface="Arial" charset="0"/>
                <a:ea typeface="標楷體" pitchFamily="65" charset="-120"/>
              </a:rPr>
              <a:t>推動措施</a:t>
            </a:r>
            <a:endParaRPr kumimoji="0" lang="en-US" altLang="zh-TW" sz="3600" b="1">
              <a:solidFill>
                <a:srgbClr val="000000"/>
              </a:solidFill>
              <a:latin typeface="Arial" charset="0"/>
              <a:ea typeface="標楷體" pitchFamily="65"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分組討論</a:t>
            </a:r>
            <a:endParaRPr lang="zh-TW" altLang="en-US" dirty="0"/>
          </a:p>
        </p:txBody>
      </p:sp>
      <p:sp>
        <p:nvSpPr>
          <p:cNvPr id="4" name="文字版面配置區 3"/>
          <p:cNvSpPr>
            <a:spLocks noGrp="1"/>
          </p:cNvSpPr>
          <p:nvPr>
            <p:ph type="body" idx="1"/>
          </p:nvPr>
        </p:nvSpPr>
        <p:spPr/>
        <p:txBody>
          <a:bodyPr/>
          <a:lstStyle/>
          <a:p>
            <a:endParaRPr lang="zh-TW" altLang="en-US" dirty="0"/>
          </a:p>
        </p:txBody>
      </p:sp>
      <p:sp>
        <p:nvSpPr>
          <p:cNvPr id="5" name="內容版面配置區 4"/>
          <p:cNvSpPr>
            <a:spLocks noGrp="1"/>
          </p:cNvSpPr>
          <p:nvPr>
            <p:ph sz="half" idx="2"/>
          </p:nvPr>
        </p:nvSpPr>
        <p:spPr/>
        <p:txBody>
          <a:bodyPr/>
          <a:lstStyle/>
          <a:p>
            <a:endParaRPr lang="zh-TW" altLang="en-US"/>
          </a:p>
        </p:txBody>
      </p:sp>
      <p:sp>
        <p:nvSpPr>
          <p:cNvPr id="6" name="文字版面配置區 5"/>
          <p:cNvSpPr>
            <a:spLocks noGrp="1"/>
          </p:cNvSpPr>
          <p:nvPr>
            <p:ph type="body" sz="quarter" idx="3"/>
          </p:nvPr>
        </p:nvSpPr>
        <p:spPr/>
        <p:txBody>
          <a:bodyPr/>
          <a:lstStyle/>
          <a:p>
            <a:endParaRPr lang="zh-TW" altLang="en-US" dirty="0"/>
          </a:p>
        </p:txBody>
      </p:sp>
      <p:pic>
        <p:nvPicPr>
          <p:cNvPr id="8" name="內容版面配置區 7" descr="20130528003834906.jpg"/>
          <p:cNvPicPr>
            <a:picLocks noGrp="1" noChangeAspect="1"/>
          </p:cNvPicPr>
          <p:nvPr>
            <p:ph sz="quarter" idx="4"/>
          </p:nvPr>
        </p:nvPicPr>
        <p:blipFill>
          <a:blip r:embed="rId2" cstate="print"/>
          <a:stretch>
            <a:fillRect/>
          </a:stretch>
        </p:blipFill>
        <p:spPr>
          <a:xfrm>
            <a:off x="4788024" y="2204864"/>
            <a:ext cx="4199229" cy="3734420"/>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3" name="圖片 2" descr="20130528003651015.jpg"/>
          <p:cNvPicPr>
            <a:picLocks noChangeAspect="1"/>
          </p:cNvPicPr>
          <p:nvPr/>
        </p:nvPicPr>
        <p:blipFill>
          <a:blip r:embed="rId3" cstate="print"/>
          <a:stretch>
            <a:fillRect/>
          </a:stretch>
        </p:blipFill>
        <p:spPr>
          <a:xfrm>
            <a:off x="467544" y="2204430"/>
            <a:ext cx="3960440" cy="3863368"/>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撰寫歷程</a:t>
            </a:r>
            <a:r>
              <a:rPr lang="en-US" altLang="zh-TW" dirty="0" smtClean="0"/>
              <a:t>:Brainstorming</a:t>
            </a:r>
            <a:endParaRPr lang="zh-TW" altLang="en-US" dirty="0"/>
          </a:p>
        </p:txBody>
      </p:sp>
      <p:sp>
        <p:nvSpPr>
          <p:cNvPr id="4" name="文字版面配置區 3"/>
          <p:cNvSpPr>
            <a:spLocks noGrp="1"/>
          </p:cNvSpPr>
          <p:nvPr>
            <p:ph type="body" idx="1"/>
          </p:nvPr>
        </p:nvSpPr>
        <p:spPr/>
        <p:txBody>
          <a:bodyPr/>
          <a:lstStyle/>
          <a:p>
            <a:r>
              <a:rPr lang="zh-TW" altLang="en-US" dirty="0" smtClean="0">
                <a:solidFill>
                  <a:srgbClr val="0066FF"/>
                </a:solidFill>
              </a:rPr>
              <a:t>學習單</a:t>
            </a:r>
            <a:endParaRPr lang="zh-TW" altLang="en-US" dirty="0">
              <a:solidFill>
                <a:srgbClr val="0066FF"/>
              </a:solidFill>
            </a:endParaRPr>
          </a:p>
        </p:txBody>
      </p:sp>
      <p:sp>
        <p:nvSpPr>
          <p:cNvPr id="6" name="文字版面配置區 5"/>
          <p:cNvSpPr>
            <a:spLocks noGrp="1"/>
          </p:cNvSpPr>
          <p:nvPr>
            <p:ph type="body" sz="quarter" idx="3"/>
          </p:nvPr>
        </p:nvSpPr>
        <p:spPr/>
        <p:txBody>
          <a:bodyPr/>
          <a:lstStyle/>
          <a:p>
            <a:r>
              <a:rPr lang="zh-TW" altLang="en-US" dirty="0" smtClean="0">
                <a:solidFill>
                  <a:srgbClr val="0066FF"/>
                </a:solidFill>
              </a:rPr>
              <a:t>學生分組討論成果</a:t>
            </a:r>
            <a:endParaRPr lang="zh-TW" altLang="en-US" dirty="0">
              <a:solidFill>
                <a:srgbClr val="0066FF"/>
              </a:solidFill>
            </a:endParaRPr>
          </a:p>
        </p:txBody>
      </p:sp>
      <p:pic>
        <p:nvPicPr>
          <p:cNvPr id="10" name="內容版面配置區 9" descr="20130528002603093.jpg"/>
          <p:cNvPicPr>
            <a:picLocks noGrp="1" noChangeAspect="1"/>
          </p:cNvPicPr>
          <p:nvPr>
            <p:ph sz="quarter" idx="4"/>
          </p:nvPr>
        </p:nvPicPr>
        <p:blipFill>
          <a:blip r:embed="rId2" cstate="print">
            <a:lum contrast="10000"/>
          </a:blip>
          <a:stretch>
            <a:fillRect/>
          </a:stretch>
        </p:blipFill>
        <p:spPr>
          <a:xfrm>
            <a:off x="5360986" y="2250281"/>
            <a:ext cx="3027438" cy="4093992"/>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內容版面配置區 8" descr="20130528002931500.jpg"/>
          <p:cNvPicPr>
            <a:picLocks noGrp="1" noChangeAspect="1"/>
          </p:cNvPicPr>
          <p:nvPr>
            <p:ph sz="half" idx="2"/>
          </p:nvPr>
        </p:nvPicPr>
        <p:blipFill>
          <a:blip r:embed="rId3" cstate="print"/>
          <a:stretch>
            <a:fillRect/>
          </a:stretch>
        </p:blipFill>
        <p:spPr>
          <a:xfrm>
            <a:off x="395536" y="2174874"/>
            <a:ext cx="3435885" cy="4422477"/>
          </a:xfrm>
          <a:prstGeom prst="rect">
            <a:avLst/>
          </a:prstGeom>
          <a:ln w="38100" cap="sq">
            <a:solidFill>
              <a:schemeClr val="tx2">
                <a:lumMod val="40000"/>
                <a:lumOff val="6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539552" y="260648"/>
          <a:ext cx="7380312"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橢圓 4"/>
          <p:cNvSpPr/>
          <p:nvPr/>
        </p:nvSpPr>
        <p:spPr>
          <a:xfrm>
            <a:off x="4644008" y="4653136"/>
            <a:ext cx="2088232" cy="864096"/>
          </a:xfrm>
          <a:prstGeom prst="ellipse">
            <a:avLst/>
          </a:prstGeom>
          <a:solidFill>
            <a:schemeClr val="accent1">
              <a:alpha val="3000"/>
            </a:scheme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6444208" y="332656"/>
            <a:ext cx="2448272" cy="1008112"/>
          </a:xfrm>
          <a:prstGeom prst="roundRect">
            <a:avLst/>
          </a:prstGeom>
          <a:solidFill>
            <a:schemeClr val="accent4">
              <a:lumMod val="20000"/>
              <a:lumOff val="80000"/>
            </a:schemeClr>
          </a:solidFill>
          <a:ln w="317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66FF"/>
                </a:solidFill>
              </a:rPr>
              <a:t>Drafting </a:t>
            </a:r>
            <a:r>
              <a:rPr lang="en-US" altLang="zh-TW" dirty="0" smtClean="0">
                <a:solidFill>
                  <a:srgbClr val="00B050"/>
                </a:solidFill>
              </a:rPr>
              <a:t>and </a:t>
            </a:r>
            <a:r>
              <a:rPr lang="en-US" altLang="zh-TW" dirty="0" smtClean="0">
                <a:solidFill>
                  <a:srgbClr val="0066FF"/>
                </a:solidFill>
              </a:rPr>
              <a:t>editing.</a:t>
            </a:r>
            <a:endParaRPr lang="zh-TW" altLang="en-US" dirty="0">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a:xfrm>
            <a:off x="467544" y="692696"/>
            <a:ext cx="8229600" cy="868958"/>
          </a:xfrm>
        </p:spPr>
        <p:txBody>
          <a:bodyPr/>
          <a:lstStyle/>
          <a:p>
            <a:r>
              <a:rPr lang="en-US" altLang="zh-TW" dirty="0" smtClean="0">
                <a:solidFill>
                  <a:srgbClr val="0066FF"/>
                </a:solidFill>
              </a:rPr>
              <a:t>Drafting and editing</a:t>
            </a:r>
            <a:endParaRPr lang="zh-TW" altLang="en-US" dirty="0">
              <a:solidFill>
                <a:srgbClr val="0066FF"/>
              </a:solidFill>
            </a:endParaRPr>
          </a:p>
        </p:txBody>
      </p:sp>
      <p:sp>
        <p:nvSpPr>
          <p:cNvPr id="10" name="文字版面配置區 9"/>
          <p:cNvSpPr>
            <a:spLocks noGrp="1"/>
          </p:cNvSpPr>
          <p:nvPr>
            <p:ph type="body" idx="1"/>
          </p:nvPr>
        </p:nvSpPr>
        <p:spPr/>
        <p:txBody>
          <a:bodyPr/>
          <a:lstStyle/>
          <a:p>
            <a:r>
              <a:rPr lang="zh-TW" altLang="en-US" dirty="0" smtClean="0"/>
              <a:t>學習低成就學生初步草稿</a:t>
            </a:r>
            <a:endParaRPr lang="zh-TW" altLang="en-US" dirty="0"/>
          </a:p>
        </p:txBody>
      </p:sp>
      <p:pic>
        <p:nvPicPr>
          <p:cNvPr id="14" name="內容版面配置區 13" descr="20130528002418609.jpg"/>
          <p:cNvPicPr>
            <a:picLocks noGrp="1" noChangeAspect="1"/>
          </p:cNvPicPr>
          <p:nvPr>
            <p:ph sz="half" idx="2"/>
          </p:nvPr>
        </p:nvPicPr>
        <p:blipFill>
          <a:blip r:embed="rId2" cstate="print"/>
          <a:srcRect t="11983" b="20227"/>
          <a:stretch>
            <a:fillRect/>
          </a:stretch>
        </p:blipFill>
        <p:spPr>
          <a:xfrm>
            <a:off x="323528" y="2636912"/>
            <a:ext cx="4040188" cy="2808312"/>
          </a:xfrm>
          <a:prstGeom prst="rect">
            <a:avLst/>
          </a:prstGeom>
          <a:ln w="1905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文字版面配置區 11"/>
          <p:cNvSpPr>
            <a:spLocks noGrp="1"/>
          </p:cNvSpPr>
          <p:nvPr>
            <p:ph type="body" sz="quarter" idx="3"/>
          </p:nvPr>
        </p:nvSpPr>
        <p:spPr/>
        <p:txBody>
          <a:bodyPr/>
          <a:lstStyle/>
          <a:p>
            <a:endParaRPr lang="zh-TW" altLang="en-US" dirty="0"/>
          </a:p>
        </p:txBody>
      </p:sp>
      <p:pic>
        <p:nvPicPr>
          <p:cNvPr id="15" name="內容版面配置區 14" descr="20130528004217890.jpg"/>
          <p:cNvPicPr>
            <a:picLocks noGrp="1" noChangeAspect="1"/>
          </p:cNvPicPr>
          <p:nvPr>
            <p:ph sz="quarter" idx="4"/>
          </p:nvPr>
        </p:nvPicPr>
        <p:blipFill>
          <a:blip r:embed="rId3" cstate="print"/>
          <a:stretch>
            <a:fillRect/>
          </a:stretch>
        </p:blipFill>
        <p:spPr>
          <a:xfrm>
            <a:off x="5076056" y="2174875"/>
            <a:ext cx="3744415" cy="3951288"/>
          </a:xfrm>
          <a:prstGeom prst="rect">
            <a:avLst/>
          </a:prstGeom>
          <a:ln w="1905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539552" y="260648"/>
          <a:ext cx="6912768"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橢圓 4"/>
          <p:cNvSpPr/>
          <p:nvPr/>
        </p:nvSpPr>
        <p:spPr>
          <a:xfrm>
            <a:off x="4788024" y="5445224"/>
            <a:ext cx="2088232" cy="864096"/>
          </a:xfrm>
          <a:prstGeom prst="ellipse">
            <a:avLst/>
          </a:prstGeom>
          <a:solidFill>
            <a:schemeClr val="accent1">
              <a:alpha val="3000"/>
            </a:scheme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6732240" y="404664"/>
            <a:ext cx="2232248" cy="1008112"/>
          </a:xfrm>
          <a:prstGeom prst="roundRect">
            <a:avLst/>
          </a:prstGeom>
          <a:solidFill>
            <a:schemeClr val="accent4">
              <a:lumMod val="20000"/>
              <a:lumOff val="80000"/>
            </a:schemeClr>
          </a:solidFill>
          <a:ln w="317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66FF"/>
                </a:solidFill>
              </a:rPr>
              <a:t>Writing a final essay.</a:t>
            </a:r>
            <a:endParaRPr lang="zh-TW" altLang="en-US" dirty="0">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成果</a:t>
            </a:r>
            <a:endParaRPr lang="zh-TW" altLang="en-US" dirty="0"/>
          </a:p>
        </p:txBody>
      </p:sp>
      <p:pic>
        <p:nvPicPr>
          <p:cNvPr id="5" name="內容版面配置區 4" descr="20130528004448109.jpg"/>
          <p:cNvPicPr>
            <a:picLocks noGrp="1" noChangeAspect="1"/>
          </p:cNvPicPr>
          <p:nvPr>
            <p:ph sz="half" idx="1"/>
          </p:nvPr>
        </p:nvPicPr>
        <p:blipFill>
          <a:blip r:embed="rId2" cstate="print"/>
          <a:stretch>
            <a:fillRect/>
          </a:stretch>
        </p:blipFill>
        <p:spPr>
          <a:xfrm>
            <a:off x="395537" y="1268760"/>
            <a:ext cx="3857376" cy="4536504"/>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內容版面配置區 5" descr="20130528004507843.jpg"/>
          <p:cNvPicPr>
            <a:picLocks noGrp="1" noChangeAspect="1"/>
          </p:cNvPicPr>
          <p:nvPr>
            <p:ph sz="half" idx="2"/>
          </p:nvPr>
        </p:nvPicPr>
        <p:blipFill>
          <a:blip r:embed="rId3" cstate="print"/>
          <a:stretch>
            <a:fillRect/>
          </a:stretch>
        </p:blipFill>
        <p:spPr>
          <a:xfrm>
            <a:off x="4843462" y="1340768"/>
            <a:ext cx="3648075" cy="4320480"/>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3923928" y="476672"/>
            <a:ext cx="5112568" cy="940966"/>
          </a:xfrm>
        </p:spPr>
        <p:txBody>
          <a:bodyPr/>
          <a:lstStyle/>
          <a:p>
            <a:r>
              <a:rPr lang="zh-TW" altLang="en-US" sz="2700" dirty="0" smtClean="0">
                <a:solidFill>
                  <a:srgbClr val="0066FF"/>
                </a:solidFill>
                <a:latin typeface="標楷體" pitchFamily="65" charset="-120"/>
                <a:ea typeface="標楷體" pitchFamily="65" charset="-120"/>
              </a:rPr>
              <a:t>多元評量應評量認知以外的能</a:t>
            </a:r>
            <a:r>
              <a:rPr lang="zh-TW" altLang="en-US" sz="2800" dirty="0" smtClean="0">
                <a:solidFill>
                  <a:srgbClr val="0066FF"/>
                </a:solidFill>
                <a:latin typeface="標楷體" pitchFamily="65" charset="-120"/>
                <a:ea typeface="標楷體" pitchFamily="65" charset="-120"/>
              </a:rPr>
              <a:t>力</a:t>
            </a:r>
            <a:endParaRPr lang="zh-TW" altLang="en-US" dirty="0">
              <a:solidFill>
                <a:srgbClr val="0066FF"/>
              </a:solidFill>
            </a:endParaRPr>
          </a:p>
        </p:txBody>
      </p:sp>
      <p:pic>
        <p:nvPicPr>
          <p:cNvPr id="7" name="內容版面配置區 6" descr="20130528004924796.jpg"/>
          <p:cNvPicPr>
            <a:picLocks noGrp="1" noChangeAspect="1"/>
          </p:cNvPicPr>
          <p:nvPr>
            <p:ph idx="1"/>
          </p:nvPr>
        </p:nvPicPr>
        <p:blipFill>
          <a:blip r:embed="rId2" cstate="print"/>
          <a:srcRect t="1408" r="3061" b="5634"/>
          <a:stretch>
            <a:fillRect/>
          </a:stretch>
        </p:blipFill>
        <p:spPr>
          <a:xfrm>
            <a:off x="1043608" y="1628800"/>
            <a:ext cx="6840760" cy="4752528"/>
          </a:xfrm>
          <a:solidFill>
            <a:schemeClr val="accent3">
              <a:lumMod val="40000"/>
              <a:lumOff val="60000"/>
            </a:schemeClr>
          </a:solidFill>
        </p:spPr>
      </p:pic>
      <p:sp>
        <p:nvSpPr>
          <p:cNvPr id="8" name="圓角矩形圖說文字 7"/>
          <p:cNvSpPr/>
          <p:nvPr/>
        </p:nvSpPr>
        <p:spPr>
          <a:xfrm>
            <a:off x="467544" y="1268760"/>
            <a:ext cx="2736304" cy="648072"/>
          </a:xfrm>
          <a:prstGeom prst="wedgeRoundRect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0066FF"/>
                </a:solidFill>
              </a:rPr>
              <a:t>檔案評量記錄學生真實的學習歷程</a:t>
            </a:r>
            <a:endParaRPr lang="zh-TW" altLang="en-US" dirty="0">
              <a:solidFill>
                <a:srgbClr val="0066FF"/>
              </a:solidFill>
            </a:endParaRPr>
          </a:p>
        </p:txBody>
      </p:sp>
      <p:sp>
        <p:nvSpPr>
          <p:cNvPr id="9" name="圓角矩形圖說文字 8"/>
          <p:cNvSpPr/>
          <p:nvPr/>
        </p:nvSpPr>
        <p:spPr>
          <a:xfrm>
            <a:off x="5724128" y="1484784"/>
            <a:ext cx="2736304" cy="648072"/>
          </a:xfrm>
          <a:prstGeom prst="wedgeRoundRect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0066FF"/>
                </a:solidFill>
              </a:rPr>
              <a:t>學生自我評量投入學習的情形</a:t>
            </a:r>
            <a:endParaRPr lang="zh-TW" altLang="en-US" dirty="0">
              <a:solidFill>
                <a:srgbClr val="0066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476672"/>
            <a:ext cx="8229600" cy="940966"/>
          </a:xfrm>
        </p:spPr>
        <p:txBody>
          <a:bodyPr/>
          <a:lstStyle/>
          <a:p>
            <a:r>
              <a:rPr lang="zh-TW" altLang="en-US" sz="3200" dirty="0" smtClean="0">
                <a:solidFill>
                  <a:srgbClr val="0066FF"/>
                </a:solidFill>
                <a:latin typeface="標楷體" pitchFamily="65" charset="-120"/>
                <a:ea typeface="標楷體" pitchFamily="65" charset="-120"/>
              </a:rPr>
              <a:t>多元評量應評量認知以外的能力</a:t>
            </a:r>
            <a:endParaRPr lang="zh-TW" altLang="en-US" sz="3200" dirty="0"/>
          </a:p>
        </p:txBody>
      </p:sp>
      <p:pic>
        <p:nvPicPr>
          <p:cNvPr id="7" name="內容版面配置區 6" descr="20130528005438968.jpg"/>
          <p:cNvPicPr>
            <a:picLocks noGrp="1" noChangeAspect="1"/>
          </p:cNvPicPr>
          <p:nvPr>
            <p:ph sz="half" idx="1"/>
          </p:nvPr>
        </p:nvPicPr>
        <p:blipFill>
          <a:blip r:embed="rId2" cstate="print"/>
          <a:stretch>
            <a:fillRect/>
          </a:stretch>
        </p:blipFill>
        <p:spPr>
          <a:xfrm>
            <a:off x="765613" y="1600200"/>
            <a:ext cx="3421774" cy="4525963"/>
          </a:xfrm>
          <a:prstGeom prst="rect">
            <a:avLst/>
          </a:prstGeom>
          <a:ln w="127000" cap="sq">
            <a:solidFill>
              <a:schemeClr val="accent4">
                <a:lumMod val="60000"/>
                <a:lumOff val="40000"/>
              </a:schemeClr>
            </a:solidFill>
            <a:miter lim="800000"/>
          </a:ln>
          <a:effectLst>
            <a:outerShdw blurRad="57150" dist="50800" dir="2700000" algn="tl" rotWithShape="0">
              <a:srgbClr val="000000">
                <a:alpha val="40000"/>
              </a:srgbClr>
            </a:outerShdw>
          </a:effectLst>
        </p:spPr>
      </p:pic>
      <p:pic>
        <p:nvPicPr>
          <p:cNvPr id="8" name="內容版面配置區 7" descr="20130528005526875.jpg"/>
          <p:cNvPicPr>
            <a:picLocks noGrp="1" noChangeAspect="1"/>
          </p:cNvPicPr>
          <p:nvPr>
            <p:ph sz="half" idx="2"/>
          </p:nvPr>
        </p:nvPicPr>
        <p:blipFill>
          <a:blip r:embed="rId3" cstate="print"/>
          <a:stretch>
            <a:fillRect/>
          </a:stretch>
        </p:blipFill>
        <p:spPr>
          <a:xfrm>
            <a:off x="4999862" y="1600200"/>
            <a:ext cx="3335276" cy="4525963"/>
          </a:xfrm>
          <a:prstGeom prst="rect">
            <a:avLst/>
          </a:prstGeom>
          <a:ln w="127000" cap="sq">
            <a:solidFill>
              <a:schemeClr val="accent4">
                <a:lumMod val="60000"/>
                <a:lumOff val="40000"/>
              </a:schemeClr>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139952" y="274638"/>
            <a:ext cx="4546848" cy="1143000"/>
          </a:xfrm>
        </p:spPr>
        <p:txBody>
          <a:bodyPr/>
          <a:lstStyle/>
          <a:p>
            <a:r>
              <a:rPr lang="zh-TW" altLang="en-US" sz="2400" dirty="0" smtClean="0">
                <a:solidFill>
                  <a:srgbClr val="0066FF"/>
                </a:solidFill>
                <a:latin typeface="標楷體" pitchFamily="65" charset="-120"/>
                <a:ea typeface="標楷體" pitchFamily="65" charset="-120"/>
              </a:rPr>
              <a:t>多元評量應建立評量基準與規準</a:t>
            </a:r>
            <a:endParaRPr lang="zh-TW" altLang="en-US" dirty="0">
              <a:solidFill>
                <a:srgbClr val="0066FF"/>
              </a:solidFill>
            </a:endParaRPr>
          </a:p>
        </p:txBody>
      </p:sp>
      <p:pic>
        <p:nvPicPr>
          <p:cNvPr id="7" name="內容版面配置區 6" descr="20130527234215656.jpg"/>
          <p:cNvPicPr>
            <a:picLocks noGrp="1" noChangeAspect="1"/>
          </p:cNvPicPr>
          <p:nvPr>
            <p:ph idx="1"/>
          </p:nvPr>
        </p:nvPicPr>
        <p:blipFill>
          <a:blip r:embed="rId2" cstate="print"/>
          <a:stretch>
            <a:fillRect/>
          </a:stretch>
        </p:blipFill>
        <p:spPr>
          <a:xfrm>
            <a:off x="899592" y="1412776"/>
            <a:ext cx="3134535" cy="4525963"/>
          </a:xfrm>
        </p:spPr>
      </p:pic>
      <p:sp>
        <p:nvSpPr>
          <p:cNvPr id="9" name="矩形 8"/>
          <p:cNvSpPr/>
          <p:nvPr/>
        </p:nvSpPr>
        <p:spPr>
          <a:xfrm>
            <a:off x="899592" y="4941168"/>
            <a:ext cx="3240360" cy="1296144"/>
          </a:xfrm>
          <a:prstGeom prst="rect">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圖說文字 9"/>
          <p:cNvSpPr/>
          <p:nvPr/>
        </p:nvSpPr>
        <p:spPr>
          <a:xfrm>
            <a:off x="4572000" y="2564904"/>
            <a:ext cx="4572000" cy="3096344"/>
          </a:xfrm>
          <a:prstGeom prst="wedgeRoundRectCallout">
            <a:avLst>
              <a:gd name="adj1" fmla="val -73983"/>
              <a:gd name="adj2" fmla="val 51616"/>
              <a:gd name="adj3" fmla="val 16667"/>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b="1" dirty="0" smtClean="0">
                <a:solidFill>
                  <a:schemeClr val="tx1"/>
                </a:solidFill>
              </a:rPr>
              <a:t>Writing Assessment :</a:t>
            </a:r>
            <a:endParaRPr lang="zh-TW" altLang="zh-TW" sz="1600" dirty="0" smtClean="0">
              <a:solidFill>
                <a:schemeClr val="tx1"/>
              </a:solidFill>
            </a:endParaRPr>
          </a:p>
          <a:p>
            <a:pPr lvl="0"/>
            <a:r>
              <a:rPr lang="en-US" altLang="zh-TW" sz="1600" b="1" dirty="0" smtClean="0">
                <a:solidFill>
                  <a:schemeClr val="tx1"/>
                </a:solidFill>
              </a:rPr>
              <a:t>1.Meaning and content go first. (50%)</a:t>
            </a:r>
            <a:endParaRPr lang="zh-TW" altLang="zh-TW" sz="1600" dirty="0" smtClean="0">
              <a:solidFill>
                <a:schemeClr val="tx1"/>
              </a:solidFill>
            </a:endParaRPr>
          </a:p>
          <a:p>
            <a:pPr lvl="0"/>
            <a:r>
              <a:rPr lang="en-US" altLang="zh-TW" sz="1600" b="1" dirty="0" smtClean="0">
                <a:solidFill>
                  <a:schemeClr val="tx1"/>
                </a:solidFill>
              </a:rPr>
              <a:t>2.At least TWO sentences in Present Perfect Tense and THREE newly taught words should be included in your work.(30%)</a:t>
            </a:r>
            <a:endParaRPr lang="zh-TW" altLang="zh-TW" sz="1600" dirty="0" smtClean="0">
              <a:solidFill>
                <a:schemeClr val="tx1"/>
              </a:solidFill>
            </a:endParaRPr>
          </a:p>
          <a:p>
            <a:pPr lvl="0"/>
            <a:r>
              <a:rPr lang="en-US" altLang="zh-TW" sz="1600" b="1" dirty="0" smtClean="0">
                <a:solidFill>
                  <a:schemeClr val="tx1"/>
                </a:solidFill>
              </a:rPr>
              <a:t>3.The length of your work should be more than 50 </a:t>
            </a:r>
            <a:r>
              <a:rPr lang="en-US" altLang="zh-TW" sz="1600" b="1" dirty="0" smtClean="0">
                <a:solidFill>
                  <a:srgbClr val="00B050"/>
                </a:solidFill>
              </a:rPr>
              <a:t>words and </a:t>
            </a:r>
            <a:r>
              <a:rPr lang="en-US" altLang="zh-TW" sz="1600" b="1" dirty="0" smtClean="0">
                <a:solidFill>
                  <a:schemeClr val="tx1"/>
                </a:solidFill>
              </a:rPr>
              <a:t>less than 120 words.(10%)</a:t>
            </a:r>
            <a:endParaRPr lang="zh-TW" altLang="zh-TW" sz="1600" dirty="0" smtClean="0">
              <a:solidFill>
                <a:schemeClr val="tx1"/>
              </a:solidFill>
            </a:endParaRPr>
          </a:p>
          <a:p>
            <a:pPr lvl="0"/>
            <a:r>
              <a:rPr lang="en-US" altLang="zh-TW" sz="1600" b="1" dirty="0" smtClean="0">
                <a:solidFill>
                  <a:schemeClr val="tx1"/>
                </a:solidFill>
              </a:rPr>
              <a:t>4.Find a friend to be the proofreader. Ask him/ her to give suggestions and sign his/ her name. (10%)</a:t>
            </a:r>
            <a:endParaRPr lang="zh-TW" altLang="en-US" sz="16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39952" y="274638"/>
            <a:ext cx="4546848" cy="1143000"/>
          </a:xfrm>
        </p:spPr>
        <p:txBody>
          <a:bodyPr/>
          <a:lstStyle/>
          <a:p>
            <a:r>
              <a:rPr lang="zh-TW" altLang="zh-TW" sz="2400" dirty="0" smtClean="0">
                <a:solidFill>
                  <a:srgbClr val="0066FF"/>
                </a:solidFill>
              </a:rPr>
              <a:t>節錄部分學生於</a:t>
            </a:r>
            <a:r>
              <a:rPr lang="en-US" altLang="zh-TW" sz="2400" dirty="0" smtClean="0">
                <a:solidFill>
                  <a:srgbClr val="0066FF"/>
                </a:solidFill>
              </a:rPr>
              <a:t>Portfolio Final Reflection</a:t>
            </a:r>
            <a:r>
              <a:rPr lang="zh-TW" altLang="zh-TW" sz="2400" dirty="0" smtClean="0">
                <a:solidFill>
                  <a:srgbClr val="0066FF"/>
                </a:solidFill>
              </a:rPr>
              <a:t>的回饋</a:t>
            </a:r>
            <a:endParaRPr lang="zh-TW" altLang="en-US" sz="2400" dirty="0">
              <a:solidFill>
                <a:srgbClr val="0066FF"/>
              </a:solidFill>
            </a:endParaRPr>
          </a:p>
        </p:txBody>
      </p:sp>
      <p:sp>
        <p:nvSpPr>
          <p:cNvPr id="3" name="內容版面配置區 2"/>
          <p:cNvSpPr>
            <a:spLocks noGrp="1"/>
          </p:cNvSpPr>
          <p:nvPr>
            <p:ph idx="1"/>
          </p:nvPr>
        </p:nvSpPr>
        <p:spPr>
          <a:xfrm>
            <a:off x="251520" y="1600200"/>
            <a:ext cx="8712968" cy="4525963"/>
          </a:xfrm>
        </p:spPr>
        <p:txBody>
          <a:bodyPr/>
          <a:lstStyle/>
          <a:p>
            <a:r>
              <a:rPr lang="en-US" altLang="zh-TW" b="1" dirty="0" smtClean="0"/>
              <a:t>My best work in this portfolio is…</a:t>
            </a:r>
          </a:p>
          <a:p>
            <a:pPr lvl="1"/>
            <a:r>
              <a:rPr lang="en-US" altLang="zh-TW" sz="2400" dirty="0" smtClean="0"/>
              <a:t>Vocabulary Wizard.(</a:t>
            </a:r>
            <a:r>
              <a:rPr lang="zh-TW" altLang="zh-TW" sz="2400" dirty="0" smtClean="0"/>
              <a:t>姿樺、韵慈</a:t>
            </a:r>
            <a:r>
              <a:rPr lang="en-US" altLang="zh-TW" sz="2400" dirty="0" smtClean="0"/>
              <a:t>)</a:t>
            </a:r>
            <a:br>
              <a:rPr lang="en-US" altLang="zh-TW" sz="2400" dirty="0" smtClean="0"/>
            </a:br>
            <a:r>
              <a:rPr lang="en-US" altLang="zh-TW" sz="2400" dirty="0" smtClean="0"/>
              <a:t>Provoke Your Thoughts (</a:t>
            </a:r>
            <a:r>
              <a:rPr lang="zh-TW" altLang="zh-TW" sz="2400" dirty="0" smtClean="0"/>
              <a:t>姿穎、羽潔</a:t>
            </a:r>
            <a:r>
              <a:rPr lang="en-US" altLang="zh-TW" sz="2400" dirty="0" smtClean="0"/>
              <a:t>)</a:t>
            </a:r>
            <a:br>
              <a:rPr lang="en-US" altLang="zh-TW" sz="2400" dirty="0" smtClean="0"/>
            </a:br>
            <a:r>
              <a:rPr lang="en-US" altLang="zh-TW" sz="2400" dirty="0" smtClean="0"/>
              <a:t>Free-writing (</a:t>
            </a:r>
            <a:r>
              <a:rPr lang="zh-TW" altLang="zh-TW" sz="2400" dirty="0" smtClean="0"/>
              <a:t>巧薇</a:t>
            </a:r>
            <a:r>
              <a:rPr lang="en-US" altLang="zh-TW" sz="2400" dirty="0" smtClean="0"/>
              <a:t>)</a:t>
            </a:r>
            <a:br>
              <a:rPr lang="en-US" altLang="zh-TW" sz="2400" dirty="0" smtClean="0"/>
            </a:br>
            <a:r>
              <a:rPr lang="en-US" altLang="zh-TW" sz="2400" dirty="0" smtClean="0"/>
              <a:t>Brainstorming(</a:t>
            </a:r>
            <a:r>
              <a:rPr lang="zh-TW" altLang="zh-TW" sz="2400" dirty="0" smtClean="0"/>
              <a:t>伊琪、世為、念庭、新諭、羽蓮、浩宇</a:t>
            </a:r>
            <a:r>
              <a:rPr lang="en-US" altLang="zh-TW" sz="2400" dirty="0" smtClean="0"/>
              <a:t>)</a:t>
            </a:r>
            <a:br>
              <a:rPr lang="en-US" altLang="zh-TW" sz="2400" dirty="0" smtClean="0"/>
            </a:br>
            <a:r>
              <a:rPr lang="en-US" altLang="zh-TW" sz="2400" dirty="0" smtClean="0"/>
              <a:t>Consolidation for Grammar Focus A(</a:t>
            </a:r>
            <a:r>
              <a:rPr lang="zh-TW" altLang="zh-TW" sz="2400" dirty="0" smtClean="0"/>
              <a:t>彥儒、玗婷、章成</a:t>
            </a:r>
            <a:r>
              <a:rPr lang="en-US" altLang="zh-TW" sz="2400" dirty="0" smtClean="0"/>
              <a:t>)</a:t>
            </a:r>
            <a:br>
              <a:rPr lang="en-US" altLang="zh-TW" sz="2400" dirty="0" smtClean="0"/>
            </a:br>
            <a:r>
              <a:rPr lang="en-US" altLang="zh-TW" sz="2400" dirty="0" smtClean="0"/>
              <a:t>Draft— A letter to a missing friend(</a:t>
            </a:r>
            <a:r>
              <a:rPr lang="zh-TW" altLang="zh-TW" sz="2400" dirty="0" smtClean="0"/>
              <a:t>宇涵、貞儀、雯瑜</a:t>
            </a:r>
            <a:r>
              <a:rPr lang="en-US" altLang="zh-TW" sz="2400" dirty="0" smtClean="0"/>
              <a:t>)</a:t>
            </a:r>
            <a:br>
              <a:rPr lang="en-US" altLang="zh-TW" sz="2400" dirty="0" smtClean="0"/>
            </a:br>
            <a:r>
              <a:rPr lang="en-US" altLang="zh-TW" sz="2400" dirty="0" smtClean="0"/>
              <a:t>The revised </a:t>
            </a:r>
            <a:r>
              <a:rPr lang="en-US" altLang="zh-TW" sz="2400" dirty="0" smtClean="0">
                <a:solidFill>
                  <a:srgbClr val="00B050"/>
                </a:solidFill>
              </a:rPr>
              <a:t>work</a:t>
            </a:r>
            <a:r>
              <a:rPr lang="en-US" altLang="zh-TW" sz="2400" dirty="0" smtClean="0"/>
              <a:t>—A letter to Tony Chen (</a:t>
            </a:r>
            <a:r>
              <a:rPr lang="zh-TW" altLang="zh-TW" sz="2400" dirty="0" smtClean="0"/>
              <a:t>黃璿</a:t>
            </a:r>
            <a:r>
              <a:rPr lang="en-US" altLang="zh-TW" sz="2400" dirty="0" smtClean="0"/>
              <a:t>)</a:t>
            </a:r>
            <a:br>
              <a:rPr lang="en-US" altLang="zh-TW" sz="2400" dirty="0" smtClean="0"/>
            </a:br>
            <a:r>
              <a:rPr lang="en-US" altLang="zh-TW" sz="2400" dirty="0" smtClean="0"/>
              <a:t>The revised </a:t>
            </a:r>
            <a:r>
              <a:rPr lang="en-US" altLang="zh-TW" sz="2400" dirty="0" smtClean="0">
                <a:solidFill>
                  <a:srgbClr val="00B050"/>
                </a:solidFill>
              </a:rPr>
              <a:t>work</a:t>
            </a:r>
            <a:r>
              <a:rPr lang="en-US" altLang="zh-TW" sz="2400" dirty="0" smtClean="0"/>
              <a:t>—A letter to my best friend- </a:t>
            </a:r>
            <a:r>
              <a:rPr lang="en-US" altLang="zh-TW" sz="2400" dirty="0" err="1" smtClean="0"/>
              <a:t>Lerry</a:t>
            </a:r>
            <a:r>
              <a:rPr lang="en-US" altLang="zh-TW" sz="2400" dirty="0" smtClean="0"/>
              <a:t> (</a:t>
            </a:r>
            <a:r>
              <a:rPr lang="zh-TW" altLang="zh-TW" sz="2400" dirty="0" smtClean="0"/>
              <a:t>暐哲</a:t>
            </a:r>
            <a:r>
              <a:rPr lang="en-US" altLang="zh-TW" sz="2400" dirty="0" smtClean="0"/>
              <a:t>)</a:t>
            </a:r>
          </a:p>
          <a:p>
            <a:pPr lvl="1"/>
            <a:endParaRPr lang="en-US" altLang="zh-TW" sz="2400" dirty="0" smtClean="0"/>
          </a:p>
          <a:p>
            <a:pPr lvl="1">
              <a:buNone/>
            </a:pPr>
            <a:r>
              <a:rPr lang="en-US" altLang="zh-TW" sz="2400" dirty="0" smtClean="0">
                <a:solidFill>
                  <a:srgbClr val="C00000"/>
                </a:solidFill>
              </a:rPr>
              <a:t>※</a:t>
            </a:r>
            <a:r>
              <a:rPr lang="zh-TW" altLang="en-US" sz="2400" dirty="0" smtClean="0">
                <a:solidFill>
                  <a:srgbClr val="C00000"/>
                </a:solidFill>
              </a:rPr>
              <a:t>每個孩子都有各自滿意的表現</a:t>
            </a:r>
            <a:endParaRPr lang="zh-TW" altLang="en-US" sz="2400"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8" name="圓角矩形 14"/>
          <p:cNvSpPr>
            <a:spLocks noChangeArrowheads="1"/>
          </p:cNvSpPr>
          <p:nvPr/>
        </p:nvSpPr>
        <p:spPr bwMode="auto">
          <a:xfrm>
            <a:off x="655638" y="1500188"/>
            <a:ext cx="7981950" cy="4953000"/>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a:spcBef>
                <a:spcPct val="25000"/>
              </a:spcBef>
              <a:buClr>
                <a:srgbClr val="FF3300"/>
              </a:buClr>
            </a:pPr>
            <a:r>
              <a:rPr kumimoji="0" lang="zh-TW" altLang="en-US" sz="2800" b="1">
                <a:solidFill>
                  <a:srgbClr val="000000"/>
                </a:solidFill>
                <a:latin typeface="標楷體" pitchFamily="65" charset="-120"/>
                <a:ea typeface="標楷體" pitchFamily="65" charset="-120"/>
              </a:rPr>
              <a:t>培訓種子講師：</a:t>
            </a:r>
          </a:p>
          <a:p>
            <a:pPr>
              <a:spcBef>
                <a:spcPct val="25000"/>
              </a:spcBef>
              <a:buClr>
                <a:srgbClr val="FF3300"/>
              </a:buClr>
            </a:pPr>
            <a:r>
              <a:rPr kumimoji="0" lang="zh-TW" altLang="en-US" sz="2600" b="1">
                <a:solidFill>
                  <a:srgbClr val="000000"/>
                </a:solidFill>
                <a:latin typeface="標楷體" pitchFamily="65" charset="-120"/>
                <a:ea typeface="標楷體" pitchFamily="65" charset="-120"/>
              </a:rPr>
              <a:t>結合</a:t>
            </a:r>
            <a:r>
              <a:rPr kumimoji="0" lang="zh-TW" altLang="en-US" sz="2600">
                <a:solidFill>
                  <a:srgbClr val="000000"/>
                </a:solidFill>
                <a:latin typeface="標楷體" pitchFamily="65" charset="-120"/>
                <a:ea typeface="標楷體" pitchFamily="65" charset="-120"/>
              </a:rPr>
              <a:t>中央課程與教學輔導諮詢教師團隊</a:t>
            </a:r>
          </a:p>
          <a:p>
            <a:pPr>
              <a:spcBef>
                <a:spcPct val="25000"/>
              </a:spcBef>
              <a:buClr>
                <a:srgbClr val="FF3300"/>
              </a:buClr>
            </a:pPr>
            <a:r>
              <a:rPr kumimoji="0" lang="zh-TW" altLang="en-US" sz="2600" b="1">
                <a:solidFill>
                  <a:srgbClr val="000000"/>
                </a:solidFill>
                <a:latin typeface="標楷體" pitchFamily="65" charset="-120"/>
                <a:ea typeface="標楷體" pitchFamily="65" charset="-120"/>
              </a:rPr>
              <a:t>調訓</a:t>
            </a:r>
            <a:r>
              <a:rPr kumimoji="0" lang="zh-TW" altLang="en-US" sz="2600">
                <a:solidFill>
                  <a:srgbClr val="000000"/>
                </a:solidFill>
                <a:latin typeface="標楷體" pitchFamily="65" charset="-120"/>
                <a:ea typeface="標楷體" pitchFamily="65" charset="-120"/>
              </a:rPr>
              <a:t>各地方政府所屬輔導團輔導員進行培訓，</a:t>
            </a:r>
          </a:p>
          <a:p>
            <a:pPr>
              <a:spcBef>
                <a:spcPct val="25000"/>
              </a:spcBef>
              <a:buClr>
                <a:srgbClr val="FF3300"/>
              </a:buClr>
            </a:pPr>
            <a:r>
              <a:rPr kumimoji="0" lang="zh-TW" altLang="en-US" sz="2600" b="1">
                <a:solidFill>
                  <a:srgbClr val="000000"/>
                </a:solidFill>
                <a:latin typeface="標楷體" pitchFamily="65" charset="-120"/>
                <a:ea typeface="標楷體" pitchFamily="65" charset="-120"/>
              </a:rPr>
              <a:t>包含</a:t>
            </a:r>
            <a:r>
              <a:rPr kumimoji="0" lang="zh-TW" altLang="en-US" sz="2600">
                <a:solidFill>
                  <a:srgbClr val="000000"/>
                </a:solidFill>
                <a:latin typeface="標楷體" pitchFamily="65" charset="-120"/>
                <a:ea typeface="標楷體" pitchFamily="65" charset="-120"/>
              </a:rPr>
              <a:t>各學習領域之種子教師</a:t>
            </a:r>
          </a:p>
          <a:p>
            <a:pPr algn="ctr">
              <a:spcBef>
                <a:spcPct val="25000"/>
              </a:spcBef>
              <a:buClr>
                <a:srgbClr val="FF3300"/>
              </a:buClr>
            </a:pPr>
            <a:r>
              <a:rPr kumimoji="0" lang="zh-TW" altLang="en-US" sz="2600">
                <a:solidFill>
                  <a:srgbClr val="000000"/>
                </a:solidFill>
                <a:latin typeface="標楷體" pitchFamily="65" charset="-120"/>
                <a:ea typeface="標楷體" pitchFamily="65" charset="-120"/>
              </a:rPr>
              <a:t>國語文、英語、本土語言、數學、</a:t>
            </a:r>
          </a:p>
          <a:p>
            <a:pPr algn="ctr">
              <a:spcBef>
                <a:spcPct val="25000"/>
              </a:spcBef>
              <a:buClr>
                <a:srgbClr val="FF3300"/>
              </a:buClr>
            </a:pPr>
            <a:r>
              <a:rPr kumimoji="0" lang="zh-TW" altLang="en-US" sz="2600">
                <a:solidFill>
                  <a:srgbClr val="000000"/>
                </a:solidFill>
                <a:latin typeface="標楷體" pitchFamily="65" charset="-120"/>
                <a:ea typeface="標楷體" pitchFamily="65" charset="-120"/>
              </a:rPr>
              <a:t>社會、自然與生活科技、藝術與人文、</a:t>
            </a:r>
          </a:p>
          <a:p>
            <a:pPr algn="ctr">
              <a:spcBef>
                <a:spcPct val="25000"/>
              </a:spcBef>
              <a:buClr>
                <a:srgbClr val="FF3300"/>
              </a:buClr>
            </a:pPr>
            <a:r>
              <a:rPr kumimoji="0" lang="zh-TW" altLang="en-US" sz="2600">
                <a:solidFill>
                  <a:srgbClr val="000000"/>
                </a:solidFill>
                <a:latin typeface="標楷體" pitchFamily="65" charset="-120"/>
                <a:ea typeface="標楷體" pitchFamily="65" charset="-120"/>
              </a:rPr>
              <a:t>健康與體育、生活課程、綜合活動</a:t>
            </a:r>
          </a:p>
          <a:p>
            <a:pPr>
              <a:spcBef>
                <a:spcPct val="50000"/>
              </a:spcBef>
              <a:buClr>
                <a:srgbClr val="FF3300"/>
              </a:buClr>
            </a:pPr>
            <a:r>
              <a:rPr kumimoji="0" lang="zh-TW" altLang="en-US" sz="2400" b="1">
                <a:latin typeface="標楷體" pitchFamily="65" charset="-120"/>
                <a:ea typeface="標楷體" pitchFamily="65" charset="-120"/>
              </a:rPr>
              <a:t>研發</a:t>
            </a:r>
            <a:r>
              <a:rPr kumimoji="0" lang="zh-TW" altLang="en-US" sz="2400" b="1">
                <a:solidFill>
                  <a:srgbClr val="000000"/>
                </a:solidFill>
                <a:latin typeface="標楷體" pitchFamily="65" charset="-120"/>
                <a:ea typeface="標楷體" pitchFamily="65" charset="-120"/>
              </a:rPr>
              <a:t>多元評量之典範教學示例</a:t>
            </a:r>
            <a:r>
              <a:rPr kumimoji="0" lang="zh-TW" altLang="en-US" sz="2400">
                <a:latin typeface="標楷體" pitchFamily="65" charset="-120"/>
                <a:ea typeface="標楷體" pitchFamily="65" charset="-120"/>
              </a:rPr>
              <a:t> </a:t>
            </a:r>
            <a:r>
              <a:rPr kumimoji="0" lang="zh-TW" altLang="en-US" sz="2400" b="1">
                <a:solidFill>
                  <a:srgbClr val="000000"/>
                </a:solidFill>
                <a:latin typeface="標楷體" pitchFamily="65" charset="-120"/>
                <a:ea typeface="標楷體" pitchFamily="65" charset="-120"/>
              </a:rPr>
              <a:t>：</a:t>
            </a:r>
            <a:r>
              <a:rPr kumimoji="0" lang="zh-TW" altLang="en-US" sz="2400">
                <a:solidFill>
                  <a:srgbClr val="000000"/>
                </a:solidFill>
                <a:latin typeface="標楷體" pitchFamily="65" charset="-120"/>
                <a:ea typeface="標楷體" pitchFamily="65" charset="-120"/>
              </a:rPr>
              <a:t>編擬國小及國中多元評量研習課程案例，自</a:t>
            </a:r>
            <a:r>
              <a:rPr kumimoji="0" lang="en-US" altLang="zh-TW" sz="2400">
                <a:solidFill>
                  <a:srgbClr val="000000"/>
                </a:solidFill>
                <a:latin typeface="標楷體" pitchFamily="65" charset="-120"/>
                <a:ea typeface="標楷體" pitchFamily="65" charset="-120"/>
              </a:rPr>
              <a:t>102</a:t>
            </a:r>
            <a:r>
              <a:rPr kumimoji="0" lang="zh-TW" altLang="en-US" sz="2400">
                <a:solidFill>
                  <a:srgbClr val="000000"/>
                </a:solidFill>
                <a:latin typeface="標楷體" pitchFamily="65" charset="-120"/>
                <a:ea typeface="標楷體" pitchFamily="65" charset="-120"/>
              </a:rPr>
              <a:t>年起透過地方種子講師及各地方政府輔導團推廣多元評量之典範教學示例。</a:t>
            </a:r>
            <a:endParaRPr kumimoji="0" lang="en-US" altLang="zh-TW" sz="2400">
              <a:solidFill>
                <a:srgbClr val="000000"/>
              </a:solidFill>
              <a:latin typeface="標楷體" pitchFamily="65" charset="-120"/>
              <a:ea typeface="標楷體" pitchFamily="65" charset="-120"/>
            </a:endParaRPr>
          </a:p>
        </p:txBody>
      </p:sp>
      <p:sp>
        <p:nvSpPr>
          <p:cNvPr id="75" name="圓角矩形 74"/>
          <p:cNvSpPr/>
          <p:nvPr/>
        </p:nvSpPr>
        <p:spPr>
          <a:xfrm>
            <a:off x="649288" y="568325"/>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kumimoji="0" lang="zh-TW" altLang="zh-TW" sz="3600" b="1">
                <a:solidFill>
                  <a:schemeClr val="tx1"/>
                </a:solidFill>
                <a:latin typeface="Arial" charset="0"/>
                <a:ea typeface="標楷體" pitchFamily="65" charset="-120"/>
              </a:rPr>
              <a:t>多元評量理念與應用</a:t>
            </a:r>
            <a:r>
              <a:rPr kumimoji="0" lang="zh-TW" altLang="zh-TW" sz="3600" b="1">
                <a:solidFill>
                  <a:srgbClr val="000000"/>
                </a:solidFill>
                <a:latin typeface="Arial" charset="0"/>
                <a:ea typeface="標楷體" pitchFamily="65" charset="-120"/>
              </a:rPr>
              <a:t>推動措施</a:t>
            </a:r>
            <a:endParaRPr kumimoji="0" lang="en-US" altLang="zh-TW" sz="3600" b="1">
              <a:solidFill>
                <a:srgbClr val="000000"/>
              </a:solidFill>
              <a:latin typeface="Arial" charset="0"/>
              <a:ea typeface="標楷體" pitchFamily="65" charset="-12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3968" y="274638"/>
            <a:ext cx="4402832" cy="1143000"/>
          </a:xfrm>
        </p:spPr>
        <p:txBody>
          <a:bodyPr/>
          <a:lstStyle/>
          <a:p>
            <a:r>
              <a:rPr lang="zh-TW" altLang="zh-TW" sz="2400" dirty="0" smtClean="0">
                <a:solidFill>
                  <a:srgbClr val="0066FF"/>
                </a:solidFill>
              </a:rPr>
              <a:t>節錄部分學生於</a:t>
            </a:r>
            <a:r>
              <a:rPr lang="en-US" altLang="zh-TW" sz="2400" dirty="0" smtClean="0">
                <a:solidFill>
                  <a:srgbClr val="0066FF"/>
                </a:solidFill>
              </a:rPr>
              <a:t>Portfolio Final Reflection</a:t>
            </a:r>
            <a:r>
              <a:rPr lang="zh-TW" altLang="zh-TW" sz="2400" dirty="0" smtClean="0">
                <a:solidFill>
                  <a:srgbClr val="0066FF"/>
                </a:solidFill>
              </a:rPr>
              <a:t>的回饋</a:t>
            </a:r>
            <a:endParaRPr lang="zh-TW" altLang="en-US" sz="2400" dirty="0"/>
          </a:p>
        </p:txBody>
      </p:sp>
      <p:sp>
        <p:nvSpPr>
          <p:cNvPr id="3" name="內容版面配置區 2"/>
          <p:cNvSpPr>
            <a:spLocks noGrp="1"/>
          </p:cNvSpPr>
          <p:nvPr>
            <p:ph idx="1"/>
          </p:nvPr>
        </p:nvSpPr>
        <p:spPr/>
        <p:txBody>
          <a:bodyPr/>
          <a:lstStyle/>
          <a:p>
            <a:r>
              <a:rPr lang="en-US" altLang="zh-TW" b="1" dirty="0" smtClean="0"/>
              <a:t>The most important thing I learned in completing this portfolio is…</a:t>
            </a:r>
          </a:p>
          <a:p>
            <a:pPr lvl="1"/>
            <a:r>
              <a:rPr lang="en-US" altLang="zh-TW" dirty="0" smtClean="0"/>
              <a:t>I have learned how to work together with my teammates.</a:t>
            </a:r>
          </a:p>
          <a:p>
            <a:pPr lvl="1"/>
            <a:r>
              <a:rPr lang="en-US" altLang="zh-TW" dirty="0" smtClean="0"/>
              <a:t>how to work with others in a team.</a:t>
            </a:r>
          </a:p>
          <a:p>
            <a:pPr lvl="1"/>
            <a:r>
              <a:rPr lang="en-US" altLang="zh-TW" dirty="0" smtClean="0"/>
              <a:t> everyone in our team helps each other. </a:t>
            </a:r>
          </a:p>
          <a:p>
            <a:pPr lvl="1"/>
            <a:r>
              <a:rPr lang="en-US" altLang="zh-TW" dirty="0" smtClean="0"/>
              <a:t>everyone in our team </a:t>
            </a:r>
            <a:r>
              <a:rPr lang="en-US" altLang="zh-TW" dirty="0" smtClean="0">
                <a:solidFill>
                  <a:srgbClr val="00B050"/>
                </a:solidFill>
              </a:rPr>
              <a:t>works as a team to improve the quality of the portfolios.</a:t>
            </a:r>
            <a:endParaRPr lang="zh-TW" altLang="en-US" dirty="0">
              <a:solidFill>
                <a:srgbClr val="00B05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39952" y="274638"/>
            <a:ext cx="4546848" cy="1143000"/>
          </a:xfrm>
        </p:spPr>
        <p:txBody>
          <a:bodyPr/>
          <a:lstStyle/>
          <a:p>
            <a:r>
              <a:rPr lang="zh-TW" altLang="zh-TW" sz="2400" dirty="0" smtClean="0">
                <a:solidFill>
                  <a:srgbClr val="0066FF"/>
                </a:solidFill>
              </a:rPr>
              <a:t>節錄部分學生於</a:t>
            </a:r>
            <a:r>
              <a:rPr lang="en-US" altLang="zh-TW" sz="2400" dirty="0" smtClean="0">
                <a:solidFill>
                  <a:srgbClr val="0066FF"/>
                </a:solidFill>
              </a:rPr>
              <a:t>Portfolio Final Reflection</a:t>
            </a:r>
            <a:r>
              <a:rPr lang="zh-TW" altLang="zh-TW" sz="2400" dirty="0" smtClean="0">
                <a:solidFill>
                  <a:srgbClr val="0066FF"/>
                </a:solidFill>
              </a:rPr>
              <a:t>的回饋</a:t>
            </a:r>
            <a:endParaRPr lang="zh-TW" altLang="en-US" sz="2400" dirty="0"/>
          </a:p>
        </p:txBody>
      </p:sp>
      <p:sp>
        <p:nvSpPr>
          <p:cNvPr id="3" name="內容版面配置區 2"/>
          <p:cNvSpPr>
            <a:spLocks noGrp="1"/>
          </p:cNvSpPr>
          <p:nvPr>
            <p:ph idx="1"/>
          </p:nvPr>
        </p:nvSpPr>
        <p:spPr/>
        <p:txBody>
          <a:bodyPr/>
          <a:lstStyle/>
          <a:p>
            <a:r>
              <a:rPr lang="en-US" altLang="zh-TW" b="1" dirty="0" smtClean="0"/>
              <a:t>The best thing I found in completing this portfolio is …</a:t>
            </a:r>
          </a:p>
          <a:p>
            <a:pPr lvl="1"/>
            <a:r>
              <a:rPr lang="en-US" altLang="zh-TW" dirty="0" smtClean="0"/>
              <a:t>that </a:t>
            </a:r>
            <a:r>
              <a:rPr lang="en-US" altLang="zh-TW" dirty="0" smtClean="0">
                <a:solidFill>
                  <a:srgbClr val="00B050"/>
                </a:solidFill>
              </a:rPr>
              <a:t>all of us understand the meaning of the  proverb  </a:t>
            </a:r>
            <a:r>
              <a:rPr lang="en-US" altLang="zh-TW" dirty="0" smtClean="0"/>
              <a:t>“when there is a will, there is a way.”</a:t>
            </a:r>
          </a:p>
          <a:p>
            <a:pPr lvl="1"/>
            <a:r>
              <a:rPr lang="en-US" altLang="zh-TW" dirty="0" smtClean="0"/>
              <a:t>that my writing skills </a:t>
            </a:r>
            <a:r>
              <a:rPr lang="en-US" altLang="zh-TW" dirty="0" smtClean="0">
                <a:solidFill>
                  <a:srgbClr val="00B050"/>
                </a:solidFill>
              </a:rPr>
              <a:t>are</a:t>
            </a:r>
            <a:r>
              <a:rPr lang="en-US" altLang="zh-TW" dirty="0" smtClean="0"/>
              <a:t> much better than before.</a:t>
            </a:r>
          </a:p>
          <a:p>
            <a:pPr lvl="1"/>
            <a:r>
              <a:rPr lang="en-US" altLang="zh-TW" dirty="0" smtClean="0"/>
              <a:t>writing sentences in English.</a:t>
            </a:r>
          </a:p>
          <a:p>
            <a:pPr lvl="1"/>
            <a:r>
              <a:rPr lang="en-US" altLang="zh-TW" dirty="0" smtClean="0"/>
              <a:t>A letter to missing friend.</a:t>
            </a:r>
          </a:p>
          <a:p>
            <a:pPr lvl="1"/>
            <a:r>
              <a:rPr lang="en-US" altLang="zh-TW" dirty="0" smtClean="0"/>
              <a:t>I can practice writing and know more about the movie, ”Cape No.7.”</a:t>
            </a:r>
            <a:br>
              <a:rPr lang="en-US" altLang="zh-TW" dirty="0" smtClean="0"/>
            </a:br>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67944" y="274638"/>
            <a:ext cx="4618856" cy="1143000"/>
          </a:xfrm>
        </p:spPr>
        <p:txBody>
          <a:bodyPr/>
          <a:lstStyle/>
          <a:p>
            <a:r>
              <a:rPr lang="zh-TW" altLang="zh-TW" sz="2400" dirty="0" smtClean="0">
                <a:solidFill>
                  <a:srgbClr val="0066FF"/>
                </a:solidFill>
              </a:rPr>
              <a:t>節錄部分學生於</a:t>
            </a:r>
            <a:r>
              <a:rPr lang="en-US" altLang="zh-TW" sz="2400" dirty="0" smtClean="0">
                <a:solidFill>
                  <a:srgbClr val="0066FF"/>
                </a:solidFill>
              </a:rPr>
              <a:t>Portfolio Final Reflection</a:t>
            </a:r>
            <a:r>
              <a:rPr lang="zh-TW" altLang="zh-TW" sz="2400" dirty="0" smtClean="0">
                <a:solidFill>
                  <a:srgbClr val="0066FF"/>
                </a:solidFill>
              </a:rPr>
              <a:t>的回饋</a:t>
            </a:r>
            <a:endParaRPr lang="zh-TW" altLang="en-US" sz="2400" dirty="0"/>
          </a:p>
        </p:txBody>
      </p:sp>
      <p:sp>
        <p:nvSpPr>
          <p:cNvPr id="3" name="內容版面配置區 2"/>
          <p:cNvSpPr>
            <a:spLocks noGrp="1"/>
          </p:cNvSpPr>
          <p:nvPr>
            <p:ph idx="1"/>
          </p:nvPr>
        </p:nvSpPr>
        <p:spPr/>
        <p:txBody>
          <a:bodyPr/>
          <a:lstStyle/>
          <a:p>
            <a:r>
              <a:rPr lang="en-US" altLang="zh-TW" b="1" dirty="0" smtClean="0"/>
              <a:t>Now I think writing is…</a:t>
            </a:r>
          </a:p>
          <a:p>
            <a:pPr lvl="1"/>
            <a:r>
              <a:rPr lang="en-US" altLang="zh-TW" dirty="0" smtClean="0"/>
              <a:t>an interesting thing to me.</a:t>
            </a:r>
          </a:p>
          <a:p>
            <a:pPr lvl="1"/>
            <a:r>
              <a:rPr lang="en-US" altLang="zh-TW" dirty="0" smtClean="0"/>
              <a:t>not as difficult as I </a:t>
            </a:r>
            <a:r>
              <a:rPr lang="en-US" altLang="zh-TW" dirty="0" smtClean="0">
                <a:solidFill>
                  <a:srgbClr val="00B050"/>
                </a:solidFill>
              </a:rPr>
              <a:t>thought</a:t>
            </a:r>
            <a:r>
              <a:rPr lang="en-US" altLang="zh-TW" dirty="0" smtClean="0"/>
              <a:t> before.</a:t>
            </a:r>
          </a:p>
          <a:p>
            <a:pPr lvl="1"/>
            <a:r>
              <a:rPr lang="en-US" altLang="zh-TW" dirty="0" smtClean="0"/>
              <a:t>a special experience for me.</a:t>
            </a:r>
          </a:p>
          <a:p>
            <a:pPr lvl="1"/>
            <a:r>
              <a:rPr lang="en-US" altLang="zh-TW" dirty="0" smtClean="0"/>
              <a:t>a good lesson for </a:t>
            </a:r>
            <a:r>
              <a:rPr lang="en-US" altLang="zh-TW" smtClean="0"/>
              <a:t>us. </a:t>
            </a:r>
            <a:endParaRPr lang="en-US" altLang="zh-TW" dirty="0" smtClean="0"/>
          </a:p>
          <a:p>
            <a:pPr lvl="1"/>
            <a:r>
              <a:rPr lang="en-US" altLang="zh-TW" dirty="0" smtClean="0"/>
              <a:t>not difficult for me.</a:t>
            </a:r>
          </a:p>
          <a:p>
            <a:pPr lvl="1"/>
            <a:r>
              <a:rPr lang="en-US" altLang="zh-TW" dirty="0" smtClean="0"/>
              <a:t>easier than before.</a:t>
            </a:r>
          </a:p>
          <a:p>
            <a:pPr lvl="1"/>
            <a:r>
              <a:rPr lang="en-US" altLang="zh-TW" dirty="0" smtClean="0"/>
              <a:t>not as difficult as what I thought before.</a:t>
            </a:r>
            <a:endParaRPr lang="zh-TW" altLang="zh-TW" dirty="0" smtClean="0"/>
          </a:p>
          <a:p>
            <a:pPr lvl="1"/>
            <a:endParaRPr lang="zh-TW"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67944" y="404664"/>
            <a:ext cx="4618856" cy="1012974"/>
          </a:xfrm>
        </p:spPr>
        <p:txBody>
          <a:bodyPr/>
          <a:lstStyle/>
          <a:p>
            <a:r>
              <a:rPr lang="zh-TW" altLang="en-US" dirty="0" smtClean="0">
                <a:solidFill>
                  <a:srgbClr val="0066FF"/>
                </a:solidFill>
              </a:rPr>
              <a:t>教師省思</a:t>
            </a:r>
            <a:endParaRPr lang="zh-TW" altLang="en-US" dirty="0">
              <a:solidFill>
                <a:srgbClr val="0066FF"/>
              </a:solidFill>
            </a:endParaRPr>
          </a:p>
        </p:txBody>
      </p:sp>
      <p:sp>
        <p:nvSpPr>
          <p:cNvPr id="3" name="內容版面配置區 2"/>
          <p:cNvSpPr>
            <a:spLocks noGrp="1"/>
          </p:cNvSpPr>
          <p:nvPr>
            <p:ph idx="1"/>
          </p:nvPr>
        </p:nvSpPr>
        <p:spPr/>
        <p:txBody>
          <a:bodyPr/>
          <a:lstStyle/>
          <a:p>
            <a:r>
              <a:rPr lang="zh-TW" altLang="zh-TW" dirty="0" smtClean="0"/>
              <a:t>不受制於課本的學習內容，學習可以有另一番風貌</a:t>
            </a:r>
            <a:endParaRPr lang="en-US" altLang="zh-TW" dirty="0" smtClean="0"/>
          </a:p>
          <a:p>
            <a:r>
              <a:rPr lang="zh-TW" altLang="zh-TW" dirty="0" smtClean="0"/>
              <a:t>教師事前充分備課，學習資源方能充分發揮功效</a:t>
            </a:r>
            <a:endParaRPr lang="en-US" altLang="zh-TW" dirty="0" smtClean="0"/>
          </a:p>
          <a:p>
            <a:r>
              <a:rPr lang="zh-TW" altLang="en-US" dirty="0" smtClean="0"/>
              <a:t>過程與結果兼具的評量，協助老師轉化教學活動，提升學生學習動機</a:t>
            </a:r>
            <a:endParaRPr lang="en-US" altLang="zh-TW" dirty="0" smtClean="0"/>
          </a:p>
          <a:p>
            <a:r>
              <a:rPr lang="zh-TW" altLang="zh-TW" dirty="0" smtClean="0"/>
              <a:t>妥善設計</a:t>
            </a:r>
            <a:r>
              <a:rPr lang="zh-TW" altLang="en-US" dirty="0" smtClean="0"/>
              <a:t>評量活動及規準</a:t>
            </a:r>
            <a:r>
              <a:rPr lang="zh-TW" altLang="zh-TW" dirty="0" smtClean="0"/>
              <a:t>，</a:t>
            </a:r>
            <a:r>
              <a:rPr lang="zh-TW" altLang="en-US" dirty="0" smtClean="0"/>
              <a:t>評量可以是多元且客觀，</a:t>
            </a:r>
            <a:r>
              <a:rPr lang="zh-TW" altLang="zh-TW" dirty="0" smtClean="0"/>
              <a:t>批改學生寫作成果不再是負擔</a:t>
            </a:r>
            <a:endParaRPr lang="zh-TW"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標題 1"/>
          <p:cNvSpPr txBox="1">
            <a:spLocks/>
          </p:cNvSpPr>
          <p:nvPr/>
        </p:nvSpPr>
        <p:spPr>
          <a:xfrm>
            <a:off x="667508" y="1268760"/>
            <a:ext cx="7776864" cy="641008"/>
          </a:xfrm>
          <a:prstGeom prst="rect">
            <a:avLst/>
          </a:prstGeom>
        </p:spPr>
        <p:txBody>
          <a:bodyPr/>
          <a:lstStyle/>
          <a:p>
            <a:pPr marL="320040" lvl="0" indent="-320040">
              <a:spcBef>
                <a:spcPct val="0"/>
              </a:spcBef>
              <a:buClr>
                <a:schemeClr val="accent6">
                  <a:lumMod val="75000"/>
                </a:schemeClr>
              </a:buClr>
              <a:buSzPct val="128000"/>
            </a:pPr>
            <a:r>
              <a:rPr kumimoji="0" lang="zh-TW" altLang="en-US" sz="3600" b="1" i="0" u="none" strike="noStrike" kern="1200" cap="none" spc="0" normalizeH="0" baseline="0" noProof="0" dirty="0" smtClean="0">
                <a:ln>
                  <a:noFill/>
                </a:ln>
                <a:solidFill>
                  <a:srgbClr val="C00000"/>
                </a:solidFill>
                <a:effectLst>
                  <a:reflection blurRad="6350" stA="55000" endA="300" endPos="45500" dir="5400000" sy="-100000" algn="bl" rotWithShape="0"/>
                </a:effectLst>
                <a:uLnTx/>
                <a:uFillTx/>
                <a:latin typeface="標楷體" pitchFamily="65" charset="-120"/>
                <a:ea typeface="標楷體" pitchFamily="65" charset="-120"/>
                <a:cs typeface="+mj-cs"/>
              </a:rPr>
              <a:t>參考資料</a:t>
            </a:r>
            <a:endParaRPr kumimoji="0" lang="zh-TW" altLang="en-US" sz="3600" b="1" i="0" u="none" strike="noStrike" kern="1200" cap="none" spc="0" normalizeH="0" baseline="0" noProof="0" dirty="0">
              <a:ln>
                <a:noFill/>
              </a:ln>
              <a:solidFill>
                <a:srgbClr val="C00000"/>
              </a:solidFill>
              <a:effectLst>
                <a:reflection blurRad="6350" stA="55000" endA="300" endPos="45500" dir="5400000" sy="-100000" algn="bl" rotWithShape="0"/>
              </a:effectLst>
              <a:uLnTx/>
              <a:uFillTx/>
              <a:latin typeface="標楷體" pitchFamily="65" charset="-120"/>
              <a:ea typeface="標楷體" pitchFamily="65" charset="-120"/>
              <a:cs typeface="+mj-cs"/>
            </a:endParaRPr>
          </a:p>
        </p:txBody>
      </p:sp>
      <p:sp>
        <p:nvSpPr>
          <p:cNvPr id="6" name="矩形 5"/>
          <p:cNvSpPr/>
          <p:nvPr/>
        </p:nvSpPr>
        <p:spPr>
          <a:xfrm>
            <a:off x="539552" y="1988840"/>
            <a:ext cx="7560840" cy="3354765"/>
          </a:xfrm>
          <a:prstGeom prst="rect">
            <a:avLst/>
          </a:prstGeom>
        </p:spPr>
        <p:txBody>
          <a:bodyPr wrap="square">
            <a:spAutoFit/>
          </a:bodyPr>
          <a:lstStyle/>
          <a:p>
            <a:r>
              <a:rPr lang="en-US" altLang="zh-TW" dirty="0" smtClean="0">
                <a:latin typeface="Arial Unicode MS" pitchFamily="34" charset="-120"/>
                <a:ea typeface="Arial Unicode MS" pitchFamily="34" charset="-120"/>
                <a:cs typeface="Arial Unicode MS" pitchFamily="34" charset="-120"/>
              </a:rPr>
              <a:t>Brown, H.D. (2004), Language Assessment:</a:t>
            </a:r>
            <a:r>
              <a:rPr lang="zh-TW" altLang="en-US" dirty="0" smtClean="0">
                <a:latin typeface="Arial Unicode MS" pitchFamily="34" charset="-120"/>
                <a:ea typeface="Arial Unicode MS" pitchFamily="34" charset="-120"/>
                <a:cs typeface="Arial Unicode MS" pitchFamily="34" charset="-120"/>
              </a:rPr>
              <a:t> </a:t>
            </a:r>
            <a:r>
              <a:rPr lang="en-US" altLang="zh-TW" dirty="0" smtClean="0">
                <a:latin typeface="Arial Unicode MS" pitchFamily="34" charset="-120"/>
                <a:ea typeface="Arial Unicode MS" pitchFamily="34" charset="-120"/>
                <a:cs typeface="Arial Unicode MS" pitchFamily="34" charset="-120"/>
              </a:rPr>
              <a:t>Principles and Classroom Practices.</a:t>
            </a:r>
          </a:p>
          <a:p>
            <a:pPr lvl="0"/>
            <a:r>
              <a:rPr lang="en-US" altLang="zh-TW" sz="1600" dirty="0" smtClean="0">
                <a:latin typeface="Arial Unicode MS" pitchFamily="34" charset="-120"/>
                <a:ea typeface="Arial Unicode MS" pitchFamily="34" charset="-120"/>
                <a:cs typeface="Arial Unicode MS" pitchFamily="34" charset="-120"/>
              </a:rPr>
              <a:t>Brown, H. D. (2007). </a:t>
            </a:r>
            <a:r>
              <a:rPr lang="en-US" altLang="zh-TW" sz="1600" i="1" dirty="0" smtClean="0">
                <a:latin typeface="Arial Unicode MS" pitchFamily="34" charset="-120"/>
                <a:ea typeface="Arial Unicode MS" pitchFamily="34" charset="-120"/>
                <a:cs typeface="Arial Unicode MS" pitchFamily="34" charset="-120"/>
              </a:rPr>
              <a:t>Teaching by Principle</a:t>
            </a:r>
            <a:r>
              <a:rPr lang="en-US" altLang="zh-TW" sz="1600" dirty="0" smtClean="0">
                <a:latin typeface="Arial Unicode MS" pitchFamily="34" charset="-120"/>
                <a:ea typeface="Arial Unicode MS" pitchFamily="34" charset="-120"/>
                <a:cs typeface="Arial Unicode MS" pitchFamily="34" charset="-120"/>
              </a:rPr>
              <a:t>. NY: Pearson Education.</a:t>
            </a:r>
          </a:p>
          <a:p>
            <a:r>
              <a:rPr lang="en-US" altLang="zh-TW" sz="1600" dirty="0" smtClean="0">
                <a:latin typeface="Arial Unicode MS" pitchFamily="34" charset="-120"/>
                <a:ea typeface="Arial Unicode MS" pitchFamily="34" charset="-120"/>
                <a:cs typeface="Arial Unicode MS" pitchFamily="34" charset="-120"/>
              </a:rPr>
              <a:t>Brown, H.D. &amp; </a:t>
            </a:r>
            <a:r>
              <a:rPr lang="en-US" altLang="zh-TW" sz="1600" dirty="0" err="1" smtClean="0">
                <a:latin typeface="Arial Unicode MS" pitchFamily="34" charset="-120"/>
                <a:ea typeface="Arial Unicode MS" pitchFamily="34" charset="-120"/>
                <a:cs typeface="Arial Unicode MS" pitchFamily="34" charset="-120"/>
              </a:rPr>
              <a:t>Abeywickrama</a:t>
            </a:r>
            <a:r>
              <a:rPr lang="en-US" altLang="zh-TW" sz="1600" dirty="0" smtClean="0">
                <a:latin typeface="Arial Unicode MS" pitchFamily="34" charset="-120"/>
                <a:ea typeface="Arial Unicode MS" pitchFamily="34" charset="-120"/>
                <a:cs typeface="Arial Unicode MS" pitchFamily="34" charset="-120"/>
              </a:rPr>
              <a:t>, P. (2010).Language Assessment: Principles and</a:t>
            </a:r>
          </a:p>
          <a:p>
            <a:r>
              <a:rPr lang="en-US" altLang="zh-TW" sz="1600" dirty="0" smtClean="0">
                <a:latin typeface="Arial Unicode MS" pitchFamily="34" charset="-120"/>
                <a:ea typeface="Arial Unicode MS" pitchFamily="34" charset="-120"/>
                <a:cs typeface="Arial Unicode MS" pitchFamily="34" charset="-120"/>
              </a:rPr>
              <a:t>Classroom Practices, 2nd Ed. White Plains, NY:</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Pearson Education, Inc. White Plains, </a:t>
            </a:r>
            <a:r>
              <a:rPr lang="en-US" altLang="zh-TW" sz="1600" dirty="0" err="1" smtClean="0">
                <a:latin typeface="Arial Unicode MS" pitchFamily="34" charset="-120"/>
                <a:ea typeface="Arial Unicode MS" pitchFamily="34" charset="-120"/>
                <a:cs typeface="Arial Unicode MS" pitchFamily="34" charset="-120"/>
              </a:rPr>
              <a:t>NY:Longman</a:t>
            </a:r>
            <a:r>
              <a:rPr lang="en-US" altLang="zh-TW" sz="1600" dirty="0" smtClean="0">
                <a:latin typeface="Arial Unicode MS" pitchFamily="34" charset="-120"/>
                <a:ea typeface="Arial Unicode MS" pitchFamily="34" charset="-120"/>
                <a:cs typeface="Arial Unicode MS" pitchFamily="34" charset="-120"/>
              </a:rPr>
              <a:t>.</a:t>
            </a:r>
          </a:p>
          <a:p>
            <a:r>
              <a:rPr lang="en-US" altLang="zh-TW" sz="1600" dirty="0" smtClean="0">
                <a:latin typeface="Arial Unicode MS" pitchFamily="34" charset="-120"/>
                <a:ea typeface="Arial Unicode MS" pitchFamily="34" charset="-120"/>
                <a:cs typeface="Arial Unicode MS" pitchFamily="34" charset="-120"/>
              </a:rPr>
              <a:t>Cohen, A.D. (1994). Assessing Language Ability</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smtClean="0">
                <a:latin typeface="Arial Unicode MS" pitchFamily="34" charset="-120"/>
                <a:ea typeface="Arial Unicode MS" pitchFamily="34" charset="-120"/>
                <a:cs typeface="Arial Unicode MS" pitchFamily="34" charset="-120"/>
              </a:rPr>
              <a:t>in the Classroom, 2nd Ed. Boston, MA: </a:t>
            </a:r>
            <a:r>
              <a:rPr lang="en-US" altLang="zh-TW" sz="1600" dirty="0" err="1" smtClean="0">
                <a:latin typeface="Arial Unicode MS" pitchFamily="34" charset="-120"/>
                <a:ea typeface="Arial Unicode MS" pitchFamily="34" charset="-120"/>
                <a:cs typeface="Arial Unicode MS" pitchFamily="34" charset="-120"/>
              </a:rPr>
              <a:t>Heinle</a:t>
            </a:r>
            <a:r>
              <a:rPr lang="en-US" altLang="zh-TW" sz="1600" dirty="0" smtClean="0">
                <a:latin typeface="Arial Unicode MS" pitchFamily="34" charset="-120"/>
                <a:ea typeface="Arial Unicode MS" pitchFamily="34" charset="-120"/>
                <a:cs typeface="Arial Unicode MS" pitchFamily="34" charset="-120"/>
              </a:rPr>
              <a:t> &amp;</a:t>
            </a:r>
            <a:r>
              <a:rPr lang="zh-TW" altLang="en-US" sz="1600" dirty="0" smtClean="0">
                <a:latin typeface="Arial Unicode MS" pitchFamily="34" charset="-120"/>
                <a:ea typeface="Arial Unicode MS" pitchFamily="34" charset="-120"/>
                <a:cs typeface="Arial Unicode MS" pitchFamily="34" charset="-120"/>
              </a:rPr>
              <a:t> </a:t>
            </a:r>
            <a:r>
              <a:rPr lang="en-US" altLang="zh-TW" sz="1600" dirty="0" err="1" smtClean="0">
                <a:latin typeface="Arial Unicode MS" pitchFamily="34" charset="-120"/>
                <a:ea typeface="Arial Unicode MS" pitchFamily="34" charset="-120"/>
                <a:cs typeface="Arial Unicode MS" pitchFamily="34" charset="-120"/>
              </a:rPr>
              <a:t>Heinle</a:t>
            </a:r>
            <a:r>
              <a:rPr lang="en-US" altLang="zh-TW" sz="1600" dirty="0" smtClean="0">
                <a:latin typeface="Arial Unicode MS" pitchFamily="34" charset="-120"/>
                <a:ea typeface="Arial Unicode MS" pitchFamily="34" charset="-120"/>
                <a:cs typeface="Arial Unicode MS" pitchFamily="34" charset="-120"/>
              </a:rPr>
              <a:t>.</a:t>
            </a:r>
          </a:p>
          <a:p>
            <a:pPr lvl="0" eaLnBrk="0" hangingPunct="0"/>
            <a:r>
              <a:rPr lang="en-US" altLang="zh-TW" sz="1600" dirty="0" err="1" smtClean="0">
                <a:latin typeface="Arial Unicode MS" pitchFamily="34" charset="-120"/>
                <a:ea typeface="Arial Unicode MS" pitchFamily="34" charset="-120"/>
                <a:cs typeface="Arial Unicode MS" pitchFamily="34" charset="-120"/>
              </a:rPr>
              <a:t>Raimes</a:t>
            </a:r>
            <a:r>
              <a:rPr lang="en-US" altLang="zh-TW" sz="1600" dirty="0" smtClean="0">
                <a:latin typeface="Arial Unicode MS" pitchFamily="34" charset="-120"/>
                <a:ea typeface="Arial Unicode MS" pitchFamily="34" charset="-120"/>
                <a:cs typeface="Arial Unicode MS" pitchFamily="34" charset="-120"/>
              </a:rPr>
              <a:t>, A. (1983). </a:t>
            </a:r>
            <a:r>
              <a:rPr lang="en-US" altLang="zh-TW" sz="1600" i="1" dirty="0" smtClean="0">
                <a:latin typeface="Arial Unicode MS" pitchFamily="34" charset="-120"/>
                <a:ea typeface="Arial Unicode MS" pitchFamily="34" charset="-120"/>
                <a:cs typeface="Arial Unicode MS" pitchFamily="34" charset="-120"/>
              </a:rPr>
              <a:t>Techniques in Teaching Writing</a:t>
            </a:r>
            <a:r>
              <a:rPr lang="en-US" altLang="zh-TW" sz="1600" dirty="0" smtClean="0">
                <a:latin typeface="Arial Unicode MS" pitchFamily="34" charset="-120"/>
                <a:ea typeface="Arial Unicode MS" pitchFamily="34" charset="-120"/>
                <a:cs typeface="Arial Unicode MS" pitchFamily="34" charset="-120"/>
              </a:rPr>
              <a:t>. Oxford University Press.</a:t>
            </a:r>
          </a:p>
          <a:p>
            <a:pPr lvl="0" eaLnBrk="0" hangingPunct="0"/>
            <a:r>
              <a:rPr lang="en-US" altLang="zh-TW" sz="1600" dirty="0" err="1" smtClean="0">
                <a:latin typeface="Arial Unicode MS" pitchFamily="34" charset="-120"/>
                <a:ea typeface="Arial Unicode MS" pitchFamily="34" charset="-120"/>
                <a:cs typeface="Arial Unicode MS" pitchFamily="34" charset="-120"/>
              </a:rPr>
              <a:t>VanPatten</a:t>
            </a:r>
            <a:r>
              <a:rPr lang="en-US" altLang="zh-TW" sz="1600" dirty="0" smtClean="0">
                <a:latin typeface="Arial Unicode MS" pitchFamily="34" charset="-120"/>
                <a:ea typeface="Arial Unicode MS" pitchFamily="34" charset="-120"/>
                <a:cs typeface="Arial Unicode MS" pitchFamily="34" charset="-120"/>
              </a:rPr>
              <a:t>, B.(2005). Processing instruction. </a:t>
            </a:r>
            <a:r>
              <a:rPr lang="en-US" altLang="zh-TW" sz="1600" i="1" dirty="0" smtClean="0">
                <a:latin typeface="Arial Unicode MS" pitchFamily="34" charset="-120"/>
                <a:ea typeface="Arial Unicode MS" pitchFamily="34" charset="-120"/>
                <a:cs typeface="Arial Unicode MS" pitchFamily="34" charset="-120"/>
              </a:rPr>
              <a:t>Mind &amp; Context in Adult Second Language Acquisition.</a:t>
            </a:r>
            <a:r>
              <a:rPr lang="en-US" altLang="zh-TW" sz="1600" dirty="0" smtClean="0">
                <a:latin typeface="Arial Unicode MS" pitchFamily="34" charset="-120"/>
                <a:ea typeface="Arial Unicode MS" pitchFamily="34" charset="-120"/>
                <a:cs typeface="Arial Unicode MS" pitchFamily="34" charset="-120"/>
              </a:rPr>
              <a:t>  Georgetown University Press.267-281.</a:t>
            </a:r>
          </a:p>
          <a:p>
            <a:pPr lvl="0" eaLnBrk="0" hangingPunct="0"/>
            <a:r>
              <a:rPr lang="en-US" altLang="zh-TW" sz="1600" dirty="0" smtClean="0">
                <a:latin typeface="Arial Unicode MS" pitchFamily="34" charset="-120"/>
                <a:ea typeface="Arial Unicode MS" pitchFamily="34" charset="-120"/>
                <a:cs typeface="Arial Unicode MS" pitchFamily="34" charset="-120"/>
              </a:rPr>
              <a:t>Willis, J.(1996). A Framework for Task-Based Learning. Longman.</a:t>
            </a:r>
          </a:p>
          <a:p>
            <a:endParaRPr lang="zh-TW" altLang="en-US" sz="1600" dirty="0">
              <a:latin typeface="Arial Unicode MS" pitchFamily="34" charset="-120"/>
              <a:ea typeface="Arial Unicode MS" pitchFamily="34" charset="-120"/>
              <a:cs typeface="Arial Unicode MS" pitchFamily="34" charset="-120"/>
            </a:endParaRPr>
          </a:p>
        </p:txBody>
      </p:sp>
    </p:spTree>
    <p:extLst>
      <p:ext uri="{BB962C8B-B14F-4D97-AF65-F5344CB8AC3E}">
        <p14:creationId xmlns="" xmlns:p14="http://schemas.microsoft.com/office/powerpoint/2010/main" val="1216954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484784"/>
            <a:ext cx="7772400" cy="1362075"/>
          </a:xfrm>
        </p:spPr>
        <p:txBody>
          <a:bodyPr/>
          <a:lstStyle/>
          <a:p>
            <a:pPr algn="ctr"/>
            <a:r>
              <a:rPr lang="en-US" altLang="zh-TW" dirty="0" smtClean="0">
                <a:solidFill>
                  <a:srgbClr val="FF3300"/>
                </a:solidFill>
              </a:rPr>
              <a:t>Thank you.</a:t>
            </a:r>
            <a:endParaRPr lang="zh-TW" altLang="en-US" dirty="0">
              <a:solidFill>
                <a:srgbClr val="FF3300"/>
              </a:solidFill>
            </a:endParaRPr>
          </a:p>
        </p:txBody>
      </p:sp>
      <p:sp>
        <p:nvSpPr>
          <p:cNvPr id="3" name="文字版面配置區 2"/>
          <p:cNvSpPr>
            <a:spLocks noGrp="1"/>
          </p:cNvSpPr>
          <p:nvPr>
            <p:ph type="body"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5" name="圓角矩形 74"/>
          <p:cNvSpPr/>
          <p:nvPr/>
        </p:nvSpPr>
        <p:spPr>
          <a:xfrm>
            <a:off x="649288" y="692150"/>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kumimoji="0" lang="zh-TW" altLang="zh-TW" sz="3600" b="1">
                <a:solidFill>
                  <a:schemeClr val="tx1"/>
                </a:solidFill>
                <a:latin typeface="Arial" charset="0"/>
                <a:ea typeface="標楷體" pitchFamily="65" charset="-120"/>
              </a:rPr>
              <a:t>多元評量理念與應用</a:t>
            </a:r>
            <a:r>
              <a:rPr kumimoji="0" lang="zh-TW" altLang="en-US" sz="3600" b="1">
                <a:solidFill>
                  <a:srgbClr val="000000"/>
                </a:solidFill>
                <a:latin typeface="Arial" charset="0"/>
                <a:ea typeface="標楷體" pitchFamily="65" charset="-120"/>
              </a:rPr>
              <a:t>執行成效</a:t>
            </a:r>
            <a:endParaRPr kumimoji="0" lang="en-US" altLang="zh-TW" sz="3600" b="1">
              <a:solidFill>
                <a:srgbClr val="000000"/>
              </a:solidFill>
              <a:latin typeface="Arial" charset="0"/>
              <a:ea typeface="標楷體" pitchFamily="65" charset="-120"/>
            </a:endParaRPr>
          </a:p>
        </p:txBody>
      </p:sp>
      <p:sp>
        <p:nvSpPr>
          <p:cNvPr id="25603" name="圓角矩形 14"/>
          <p:cNvSpPr>
            <a:spLocks noChangeArrowheads="1"/>
          </p:cNvSpPr>
          <p:nvPr/>
        </p:nvSpPr>
        <p:spPr bwMode="auto">
          <a:xfrm>
            <a:off x="609600" y="1600200"/>
            <a:ext cx="7923213" cy="4852988"/>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marL="457200" indent="-457200">
              <a:spcBef>
                <a:spcPct val="25000"/>
              </a:spcBef>
              <a:buClr>
                <a:srgbClr val="FF3300"/>
              </a:buClr>
              <a:buFont typeface="Wingdings" pitchFamily="2" charset="2"/>
              <a:buChar char="Ø"/>
            </a:pPr>
            <a:r>
              <a:rPr kumimoji="0" lang="en-US" altLang="zh-TW" sz="2800" dirty="0">
                <a:latin typeface="標楷體" pitchFamily="65" charset="-120"/>
                <a:ea typeface="標楷體" pitchFamily="65" charset="-120"/>
              </a:rPr>
              <a:t>101</a:t>
            </a:r>
            <a:r>
              <a:rPr kumimoji="0" lang="zh-TW" altLang="en-US" sz="2800" dirty="0">
                <a:latin typeface="標楷體" pitchFamily="65" charset="-120"/>
                <a:ea typeface="標楷體" pitchFamily="65" charset="-120"/>
              </a:rPr>
              <a:t>年</a:t>
            </a:r>
            <a:r>
              <a:rPr kumimoji="0" lang="en-US" altLang="zh-TW" sz="2800" dirty="0">
                <a:latin typeface="標楷體" pitchFamily="65" charset="-120"/>
                <a:ea typeface="標楷體" pitchFamily="65" charset="-120"/>
              </a:rPr>
              <a:t>10</a:t>
            </a:r>
            <a:r>
              <a:rPr kumimoji="0" lang="zh-TW" altLang="en-US" sz="2800" dirty="0">
                <a:latin typeface="標楷體" pitchFamily="65" charset="-120"/>
                <a:ea typeface="標楷體" pitchFamily="65" charset="-120"/>
              </a:rPr>
              <a:t>月底培訓完成各學習領域</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含國語文、英語、本土語言、數學、社會、自然與生活科技、藝術與人文、健康與體育、生活課程、綜合活動</a:t>
            </a:r>
            <a:r>
              <a:rPr kumimoji="0" lang="en-US" altLang="zh-TW" sz="2800" dirty="0">
                <a:latin typeface="標楷體" pitchFamily="65" charset="-120"/>
                <a:ea typeface="標楷體" pitchFamily="65" charset="-120"/>
              </a:rPr>
              <a:t>)</a:t>
            </a:r>
            <a:r>
              <a:rPr kumimoji="0" lang="zh-TW" altLang="en-US" sz="2800" dirty="0">
                <a:latin typeface="標楷體" pitchFamily="65" charset="-120"/>
                <a:ea typeface="標楷體" pitchFamily="65" charset="-120"/>
              </a:rPr>
              <a:t>之種子教師總計</a:t>
            </a:r>
            <a:r>
              <a:rPr kumimoji="0" lang="en-US" altLang="zh-TW" sz="2800" dirty="0">
                <a:latin typeface="標楷體" pitchFamily="65" charset="-120"/>
                <a:ea typeface="標楷體" pitchFamily="65" charset="-120"/>
              </a:rPr>
              <a:t>405</a:t>
            </a:r>
            <a:r>
              <a:rPr kumimoji="0" lang="zh-TW" altLang="en-US" sz="2800" dirty="0">
                <a:latin typeface="標楷體" pitchFamily="65" charset="-120"/>
                <a:ea typeface="標楷體" pitchFamily="65" charset="-120"/>
              </a:rPr>
              <a:t>名。 </a:t>
            </a:r>
            <a:endParaRPr kumimoji="0" lang="zh-TW" altLang="en-US" sz="2800" dirty="0">
              <a:solidFill>
                <a:srgbClr val="000000"/>
              </a:solidFill>
              <a:latin typeface="標楷體" pitchFamily="65" charset="-120"/>
              <a:ea typeface="標楷體" pitchFamily="65" charset="-120"/>
              <a:cs typeface="Times New Roman" pitchFamily="18" charset="0"/>
            </a:endParaRPr>
          </a:p>
          <a:p>
            <a:pPr marL="457200" indent="-457200">
              <a:spcBef>
                <a:spcPct val="25000"/>
              </a:spcBef>
              <a:buClr>
                <a:srgbClr val="FF3300"/>
              </a:buClr>
              <a:buFont typeface="Wingdings" pitchFamily="2" charset="2"/>
              <a:buChar char="Ø"/>
            </a:pPr>
            <a:r>
              <a:rPr kumimoji="0" lang="en-US" altLang="zh-TW" sz="2800" dirty="0">
                <a:latin typeface="標楷體" pitchFamily="65" charset="-120"/>
                <a:ea typeface="標楷體" pitchFamily="65" charset="-120"/>
              </a:rPr>
              <a:t>101</a:t>
            </a:r>
            <a:r>
              <a:rPr kumimoji="0" lang="zh-TW" altLang="en-US" sz="2800" dirty="0">
                <a:latin typeface="標楷體" pitchFamily="65" charset="-120"/>
                <a:ea typeface="標楷體" pitchFamily="65" charset="-120"/>
              </a:rPr>
              <a:t>年</a:t>
            </a:r>
            <a:r>
              <a:rPr kumimoji="0" lang="en-US" altLang="zh-TW" sz="2800" dirty="0">
                <a:latin typeface="標楷體" pitchFamily="65" charset="-120"/>
                <a:ea typeface="標楷體" pitchFamily="65" charset="-120"/>
              </a:rPr>
              <a:t>12</a:t>
            </a:r>
            <a:r>
              <a:rPr kumimoji="0" lang="zh-TW" altLang="en-US" sz="2800" dirty="0">
                <a:latin typeface="標楷體" pitchFamily="65" charset="-120"/>
                <a:ea typeface="標楷體" pitchFamily="65" charset="-120"/>
              </a:rPr>
              <a:t>月底完成國小及國中多元評量研習課程案例。</a:t>
            </a:r>
            <a:endParaRPr kumimoji="0" lang="en-US" altLang="zh-TW" sz="2800" dirty="0">
              <a:solidFill>
                <a:srgbClr val="000000"/>
              </a:solidFill>
              <a:latin typeface="標楷體" pitchFamily="65" charset="-120"/>
              <a:ea typeface="標楷體" pitchFamily="65" charset="-120"/>
            </a:endParaRPr>
          </a:p>
          <a:p>
            <a:pPr marL="457200" indent="-457200">
              <a:spcBef>
                <a:spcPct val="25000"/>
              </a:spcBef>
              <a:buClr>
                <a:srgbClr val="FF3300"/>
              </a:buClr>
              <a:buFont typeface="Wingdings" pitchFamily="2" charset="2"/>
              <a:buChar char="Ø"/>
            </a:pPr>
            <a:r>
              <a:rPr kumimoji="0" lang="en-US" altLang="zh-TW" sz="2800" dirty="0">
                <a:solidFill>
                  <a:srgbClr val="000000"/>
                </a:solidFill>
                <a:latin typeface="標楷體" pitchFamily="65" charset="-120"/>
                <a:ea typeface="標楷體" pitchFamily="65" charset="-120"/>
              </a:rPr>
              <a:t>102</a:t>
            </a:r>
            <a:r>
              <a:rPr kumimoji="0" lang="zh-TW" altLang="en-US" sz="2800" dirty="0">
                <a:solidFill>
                  <a:srgbClr val="000000"/>
                </a:solidFill>
                <a:latin typeface="標楷體" pitchFamily="65" charset="-120"/>
                <a:ea typeface="標楷體" pitchFamily="65" charset="-120"/>
              </a:rPr>
              <a:t>年度</a:t>
            </a:r>
            <a:r>
              <a:rPr kumimoji="0" lang="en-US" altLang="zh-TW" sz="2800" dirty="0">
                <a:solidFill>
                  <a:srgbClr val="000000"/>
                </a:solidFill>
                <a:latin typeface="標楷體" pitchFamily="65" charset="-120"/>
                <a:ea typeface="標楷體" pitchFamily="65" charset="-120"/>
              </a:rPr>
              <a:t>12</a:t>
            </a:r>
            <a:r>
              <a:rPr kumimoji="0" lang="zh-TW" altLang="en-US" sz="2800" dirty="0">
                <a:solidFill>
                  <a:srgbClr val="000000"/>
                </a:solidFill>
                <a:latin typeface="標楷體" pitchFamily="65" charset="-120"/>
                <a:ea typeface="標楷體" pitchFamily="65" charset="-120"/>
              </a:rPr>
              <a:t>月底各直轄市、縣（市）完成全國國中</a:t>
            </a:r>
            <a:r>
              <a:rPr kumimoji="0" lang="en-US" altLang="zh-TW" sz="2800" dirty="0">
                <a:solidFill>
                  <a:srgbClr val="000000"/>
                </a:solidFill>
                <a:latin typeface="標楷體" pitchFamily="65" charset="-120"/>
                <a:ea typeface="標楷體" pitchFamily="65" charset="-120"/>
              </a:rPr>
              <a:t>70</a:t>
            </a:r>
            <a:r>
              <a:rPr kumimoji="0" lang="zh-TW" altLang="en-US" sz="2800" dirty="0">
                <a:solidFill>
                  <a:srgbClr val="000000"/>
                </a:solidFill>
                <a:latin typeface="標楷體" pitchFamily="65" charset="-120"/>
                <a:ea typeface="標楷體" pitchFamily="65" charset="-120"/>
              </a:rPr>
              <a:t>％教師受培率</a:t>
            </a:r>
            <a:r>
              <a:rPr kumimoji="0" lang="zh-TW" altLang="en-US" sz="2800" dirty="0">
                <a:latin typeface="標楷體" pitchFamily="65" charset="-120"/>
                <a:ea typeface="標楷體" pitchFamily="65" charset="-120"/>
              </a:rPr>
              <a:t>。 </a:t>
            </a:r>
          </a:p>
          <a:p>
            <a:pPr marL="457200" indent="-457200">
              <a:spcBef>
                <a:spcPct val="25000"/>
              </a:spcBef>
              <a:buClr>
                <a:srgbClr val="FF3300"/>
              </a:buClr>
              <a:buFont typeface="Wingdings" pitchFamily="2" charset="2"/>
              <a:buChar char="Ø"/>
            </a:pPr>
            <a:r>
              <a:rPr kumimoji="0" lang="en-US" altLang="zh-TW" sz="2800" dirty="0">
                <a:latin typeface="標楷體" pitchFamily="65" charset="-120"/>
                <a:ea typeface="標楷體" pitchFamily="65" charset="-120"/>
              </a:rPr>
              <a:t>103</a:t>
            </a:r>
            <a:r>
              <a:rPr kumimoji="0" lang="zh-TW" altLang="en-US" sz="2800" dirty="0">
                <a:latin typeface="標楷體" pitchFamily="65" charset="-120"/>
                <a:ea typeface="標楷體" pitchFamily="65" charset="-120"/>
              </a:rPr>
              <a:t>年度</a:t>
            </a:r>
            <a:r>
              <a:rPr kumimoji="0" lang="en-US" altLang="zh-TW" sz="2800" dirty="0">
                <a:latin typeface="標楷體" pitchFamily="65" charset="-120"/>
                <a:ea typeface="標楷體" pitchFamily="65" charset="-120"/>
              </a:rPr>
              <a:t>7</a:t>
            </a:r>
            <a:r>
              <a:rPr kumimoji="0" lang="zh-TW" altLang="en-US" sz="2800" dirty="0">
                <a:latin typeface="標楷體" pitchFamily="65" charset="-120"/>
                <a:ea typeface="標楷體" pitchFamily="65" charset="-120"/>
              </a:rPr>
              <a:t>月底</a:t>
            </a:r>
            <a:r>
              <a:rPr kumimoji="0" lang="zh-TW" altLang="en-US" sz="2800" dirty="0">
                <a:solidFill>
                  <a:srgbClr val="000000"/>
                </a:solidFill>
                <a:latin typeface="標楷體" pitchFamily="65" charset="-120"/>
                <a:ea typeface="標楷體" pitchFamily="65" charset="-120"/>
              </a:rPr>
              <a:t>各直轄市、縣（市）完成全國國中</a:t>
            </a:r>
            <a:r>
              <a:rPr kumimoji="0" lang="en-US" altLang="zh-TW" sz="2800" dirty="0">
                <a:solidFill>
                  <a:srgbClr val="000000"/>
                </a:solidFill>
                <a:latin typeface="標楷體" pitchFamily="65" charset="-120"/>
                <a:ea typeface="標楷體" pitchFamily="65" charset="-120"/>
              </a:rPr>
              <a:t>100</a:t>
            </a:r>
            <a:r>
              <a:rPr kumimoji="0" lang="zh-TW" altLang="en-US" sz="2800" dirty="0">
                <a:solidFill>
                  <a:srgbClr val="000000"/>
                </a:solidFill>
                <a:latin typeface="標楷體" pitchFamily="65" charset="-120"/>
                <a:ea typeface="標楷體" pitchFamily="65" charset="-120"/>
              </a:rPr>
              <a:t>％教師受培率</a:t>
            </a:r>
            <a:r>
              <a:rPr kumimoji="0" lang="zh-TW" altLang="en-US" sz="2800" dirty="0">
                <a:latin typeface="標楷體" pitchFamily="65" charset="-120"/>
                <a:ea typeface="標楷體" pitchFamily="65" charset="-120"/>
              </a:rPr>
              <a:t>。 </a:t>
            </a:r>
            <a:endParaRPr kumimoji="0" lang="en-US" altLang="zh-TW" sz="28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txBox="1">
            <a:spLocks/>
          </p:cNvSpPr>
          <p:nvPr/>
        </p:nvSpPr>
        <p:spPr>
          <a:xfrm>
            <a:off x="571500" y="2143125"/>
            <a:ext cx="8286750" cy="1470025"/>
          </a:xfrm>
          <a:prstGeom prst="rect">
            <a:avLst/>
          </a:prstGeom>
        </p:spPr>
        <p:txBody>
          <a:bodyPr>
            <a:normAutofit fontScale="90000"/>
          </a:bodyPr>
          <a:lstStyle/>
          <a:p>
            <a:pPr algn="ctr" eaLnBrk="0" fontAlgn="auto" hangingPunct="0">
              <a:spcAft>
                <a:spcPts val="0"/>
              </a:spcAft>
              <a:defRPr/>
            </a:pPr>
            <a:r>
              <a:rPr kumimoji="0" lang="zh-TW" altLang="en-US" sz="4400" b="1">
                <a:effectLst>
                  <a:outerShdw blurRad="38100" dist="38100" dir="2700000" algn="tl">
                    <a:srgbClr val="000000">
                      <a:alpha val="43137"/>
                    </a:srgbClr>
                  </a:outerShdw>
                </a:effectLst>
                <a:latin typeface="微軟正黑體" pitchFamily="34" charset="-120"/>
                <a:ea typeface="微軟正黑體" pitchFamily="34" charset="-120"/>
                <a:cs typeface="+mj-cs"/>
              </a:rPr>
              <a:t>中央課程與教學輔導諮詢教師團隊</a:t>
            </a:r>
            <a:r>
              <a:rPr kumimoji="0" lang="en-US" altLang="zh-TW" sz="4400" b="1">
                <a:effectLst>
                  <a:outerShdw blurRad="38100" dist="38100" dir="2700000" algn="tl">
                    <a:srgbClr val="000000">
                      <a:alpha val="43137"/>
                    </a:srgbClr>
                  </a:outerShdw>
                </a:effectLst>
                <a:latin typeface="微軟正黑體" pitchFamily="34" charset="-120"/>
                <a:ea typeface="微軟正黑體" pitchFamily="34" charset="-120"/>
                <a:cs typeface="+mj-cs"/>
              </a:rPr>
              <a:t/>
            </a:r>
            <a:br>
              <a:rPr kumimoji="0" lang="en-US" altLang="zh-TW" sz="4400" b="1">
                <a:effectLst>
                  <a:outerShdw blurRad="38100" dist="38100" dir="2700000" algn="tl">
                    <a:srgbClr val="000000">
                      <a:alpha val="43137"/>
                    </a:srgbClr>
                  </a:outerShdw>
                </a:effectLst>
                <a:latin typeface="微軟正黑體" pitchFamily="34" charset="-120"/>
                <a:ea typeface="微軟正黑體" pitchFamily="34" charset="-120"/>
                <a:cs typeface="+mj-cs"/>
              </a:rPr>
            </a:br>
            <a:r>
              <a:rPr kumimoji="0" lang="zh-TW" altLang="en-US" sz="4400" b="1">
                <a:effectLst>
                  <a:outerShdw blurRad="38100" dist="38100" dir="2700000" algn="tl">
                    <a:srgbClr val="000000">
                      <a:alpha val="43137"/>
                    </a:srgbClr>
                  </a:outerShdw>
                </a:effectLst>
                <a:latin typeface="微軟正黑體" pitchFamily="34" charset="-120"/>
                <a:ea typeface="微軟正黑體" pitchFamily="34" charset="-120"/>
                <a:cs typeface="+mj-cs"/>
              </a:rPr>
              <a:t>政策宣導</a:t>
            </a:r>
            <a:r>
              <a:rPr kumimoji="0" lang="en-US" altLang="zh-TW" sz="4400" b="1">
                <a:effectLst>
                  <a:outerShdw blurRad="38100" dist="38100" dir="2700000" algn="tl">
                    <a:srgbClr val="000000">
                      <a:alpha val="43137"/>
                    </a:srgbClr>
                  </a:outerShdw>
                </a:effectLst>
                <a:latin typeface="微軟正黑體" pitchFamily="34" charset="-120"/>
                <a:ea typeface="微軟正黑體" pitchFamily="34" charset="-120"/>
                <a:cs typeface="+mj-cs"/>
              </a:rPr>
              <a:t>—</a:t>
            </a:r>
            <a:r>
              <a:rPr kumimoji="0" lang="zh-TW" altLang="en-US" sz="4400" b="1">
                <a:solidFill>
                  <a:schemeClr val="accent6">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rPr>
              <a:t>多元評量與示例</a:t>
            </a:r>
            <a:endParaRPr kumimoji="0" lang="zh-TW" altLang="en-US" sz="4400" dirty="0">
              <a:solidFill>
                <a:schemeClr val="accent6">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3"/>
          <p:cNvSpPr txBox="1">
            <a:spLocks/>
          </p:cNvSpPr>
          <p:nvPr/>
        </p:nvSpPr>
        <p:spPr>
          <a:xfrm>
            <a:off x="428625" y="857250"/>
            <a:ext cx="8229600" cy="714375"/>
          </a:xfrm>
          <a:prstGeom prst="rect">
            <a:avLst/>
          </a:prstGeom>
        </p:spPr>
        <p:txBody>
          <a:bodyPr>
            <a:normAutofit fontScale="97500" lnSpcReduction="10000"/>
          </a:bodyPr>
          <a:lstStyle/>
          <a:p>
            <a:pPr algn="ctr" eaLnBrk="0" fontAlgn="auto" hangingPunct="0">
              <a:spcAft>
                <a:spcPts val="0"/>
              </a:spcAft>
              <a:defRPr/>
            </a:pPr>
            <a:r>
              <a:rPr kumimoji="0" lang="zh-TW" altLang="en-US" sz="4400" b="1" u="sng" dirty="0">
                <a:solidFill>
                  <a:schemeClr val="accent6">
                    <a:lumMod val="50000"/>
                  </a:schemeClr>
                </a:solidFill>
                <a:latin typeface="標楷體" pitchFamily="65" charset="-120"/>
                <a:ea typeface="標楷體" pitchFamily="65" charset="-120"/>
                <a:cs typeface="+mj-cs"/>
              </a:rPr>
              <a:t>多元評量內涵</a:t>
            </a:r>
            <a:endParaRPr kumimoji="0" lang="zh-TW" altLang="en-US" sz="4400" b="1" u="sng" dirty="0">
              <a:solidFill>
                <a:schemeClr val="accent6">
                  <a:lumMod val="50000"/>
                </a:schemeClr>
              </a:solidFill>
              <a:latin typeface="+mj-lt"/>
              <a:ea typeface="+mj-ea"/>
              <a:cs typeface="+mj-cs"/>
            </a:endParaRPr>
          </a:p>
        </p:txBody>
      </p:sp>
      <p:sp>
        <p:nvSpPr>
          <p:cNvPr id="3076" name="內容版面配置區 8"/>
          <p:cNvSpPr txBox="1">
            <a:spLocks/>
          </p:cNvSpPr>
          <p:nvPr/>
        </p:nvSpPr>
        <p:spPr bwMode="auto">
          <a:xfrm>
            <a:off x="1476375" y="1916113"/>
            <a:ext cx="6807200" cy="3516312"/>
          </a:xfrm>
          <a:prstGeom prst="rect">
            <a:avLst/>
          </a:prstGeom>
          <a:noFill/>
          <a:ln w="9525">
            <a:noFill/>
            <a:miter lim="800000"/>
            <a:headEnd/>
            <a:tailEnd/>
          </a:ln>
        </p:spPr>
        <p:txBody>
          <a:bodyPr/>
          <a:lstStyle/>
          <a:p>
            <a:pPr marL="342900" indent="-342900" eaLnBrk="0" hangingPunct="0">
              <a:spcBef>
                <a:spcPts val="2400"/>
              </a:spcBef>
              <a:buFont typeface="Arial" charset="0"/>
              <a:buNone/>
            </a:pPr>
            <a:r>
              <a:rPr kumimoji="0" lang="zh-TW" altLang="en-US" sz="2600">
                <a:latin typeface="標楷體" pitchFamily="65" charset="-120"/>
                <a:ea typeface="標楷體" pitchFamily="65" charset="-120"/>
              </a:rPr>
              <a:t>一、 教學策略多元，評量才能多元 。</a:t>
            </a:r>
          </a:p>
          <a:p>
            <a:pPr marL="342900" indent="-342900" eaLnBrk="0" hangingPunct="0">
              <a:spcBef>
                <a:spcPts val="2400"/>
              </a:spcBef>
              <a:buFont typeface="Arial" charset="0"/>
              <a:buNone/>
            </a:pPr>
            <a:r>
              <a:rPr kumimoji="0" lang="zh-TW" altLang="en-US" sz="2600">
                <a:latin typeface="標楷體" pitchFamily="65" charset="-120"/>
                <a:ea typeface="標楷體" pitchFamily="65" charset="-120"/>
              </a:rPr>
              <a:t>二、 評量貫穿整個學習過程。 </a:t>
            </a:r>
          </a:p>
          <a:p>
            <a:pPr marL="342900" indent="-342900" eaLnBrk="0" hangingPunct="0">
              <a:spcBef>
                <a:spcPts val="2400"/>
              </a:spcBef>
              <a:buFont typeface="Arial" charset="0"/>
              <a:buNone/>
            </a:pPr>
            <a:r>
              <a:rPr kumimoji="0" lang="zh-TW" altLang="en-US" sz="2600">
                <a:latin typeface="標楷體" pitchFamily="65" charset="-120"/>
                <a:ea typeface="標楷體" pitchFamily="65" charset="-120"/>
              </a:rPr>
              <a:t>三、 學習應兼顧認知、情意、技能等能力</a:t>
            </a:r>
            <a:endParaRPr kumimoji="0" lang="en-US" altLang="zh-TW" sz="2600">
              <a:latin typeface="標楷體" pitchFamily="65" charset="-120"/>
              <a:ea typeface="標楷體" pitchFamily="65" charset="-120"/>
            </a:endParaRPr>
          </a:p>
          <a:p>
            <a:pPr marL="342900" indent="-342900" eaLnBrk="0" hangingPunct="0">
              <a:spcBef>
                <a:spcPts val="2400"/>
              </a:spcBef>
              <a:buFont typeface="Arial" charset="0"/>
              <a:buNone/>
            </a:pPr>
            <a:r>
              <a:rPr kumimoji="0" lang="zh-TW" altLang="en-US" sz="2600">
                <a:latin typeface="標楷體" pitchFamily="65" charset="-120"/>
                <a:ea typeface="標楷體" pitchFamily="65" charset="-120"/>
              </a:rPr>
              <a:t>四、 質性評量應建立評量基準與規準</a:t>
            </a:r>
            <a:endParaRPr kumimoji="0" lang="en-US" altLang="zh-TW" sz="2600">
              <a:latin typeface="標楷體" pitchFamily="65" charset="-120"/>
              <a:ea typeface="標楷體" pitchFamily="65" charset="-120"/>
            </a:endParaRPr>
          </a:p>
          <a:p>
            <a:pPr marL="342900" indent="-342900" eaLnBrk="0" hangingPunct="0">
              <a:spcBef>
                <a:spcPts val="2400"/>
              </a:spcBef>
              <a:buFont typeface="Arial" charset="0"/>
              <a:buNone/>
            </a:pPr>
            <a:endParaRPr kumimoji="0" lang="zh-TW" altLang="en-US" sz="2600">
              <a:latin typeface="標楷體" pitchFamily="65" charset="-120"/>
              <a:ea typeface="標楷體" pitchFamily="65" charset="-120"/>
            </a:endParaRPr>
          </a:p>
        </p:txBody>
      </p:sp>
      <p:sp>
        <p:nvSpPr>
          <p:cNvPr id="5" name="標題 4"/>
          <p:cNvSpPr>
            <a:spLocks noGrp="1"/>
          </p:cNvSpPr>
          <p:nvPr>
            <p:ph type="title"/>
          </p:nvPr>
        </p:nvSpPr>
        <p:spPr/>
        <p:txBody>
          <a:bodyPr/>
          <a:lstStyle/>
          <a:p>
            <a:endParaRPr lang="zh-TW" altLang="en-US" dirty="0"/>
          </a:p>
        </p:txBody>
      </p:sp>
      <p:sp>
        <p:nvSpPr>
          <p:cNvPr id="6" name="內容版面配置區 5"/>
          <p:cNvSpPr>
            <a:spLocks noGrp="1"/>
          </p:cNvSpPr>
          <p:nvPr>
            <p:ph idx="1"/>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3"/>
          <p:cNvSpPr txBox="1">
            <a:spLocks/>
          </p:cNvSpPr>
          <p:nvPr/>
        </p:nvSpPr>
        <p:spPr>
          <a:xfrm>
            <a:off x="467544" y="404664"/>
            <a:ext cx="8229600" cy="714375"/>
          </a:xfrm>
          <a:prstGeom prst="rect">
            <a:avLst/>
          </a:prstGeom>
        </p:spPr>
        <p:txBody>
          <a:bodyPr>
            <a:normAutofit fontScale="97500" lnSpcReduction="10000"/>
          </a:bodyPr>
          <a:lstStyle/>
          <a:p>
            <a:pPr algn="ctr" eaLnBrk="0" fontAlgn="auto" hangingPunct="0">
              <a:spcAft>
                <a:spcPts val="0"/>
              </a:spcAft>
              <a:defRPr/>
            </a:pPr>
            <a:r>
              <a:rPr kumimoji="0" lang="zh-TW" altLang="en-US" sz="4400" b="1" u="sng" dirty="0">
                <a:solidFill>
                  <a:schemeClr val="accent6">
                    <a:lumMod val="50000"/>
                  </a:schemeClr>
                </a:solidFill>
                <a:latin typeface="標楷體" pitchFamily="65" charset="-120"/>
                <a:ea typeface="標楷體" pitchFamily="65" charset="-120"/>
                <a:cs typeface="+mj-cs"/>
              </a:rPr>
              <a:t>教學與評量</a:t>
            </a:r>
            <a:endParaRPr kumimoji="0" lang="zh-TW" altLang="en-US" sz="4400" b="1" u="sng" dirty="0">
              <a:solidFill>
                <a:schemeClr val="accent6">
                  <a:lumMod val="50000"/>
                </a:schemeClr>
              </a:solidFill>
              <a:latin typeface="+mj-lt"/>
              <a:ea typeface="+mj-ea"/>
              <a:cs typeface="+mj-cs"/>
            </a:endParaRPr>
          </a:p>
        </p:txBody>
      </p:sp>
      <p:sp>
        <p:nvSpPr>
          <p:cNvPr id="3" name="內容版面配置區 8"/>
          <p:cNvSpPr txBox="1">
            <a:spLocks/>
          </p:cNvSpPr>
          <p:nvPr/>
        </p:nvSpPr>
        <p:spPr>
          <a:xfrm>
            <a:off x="428625" y="1785938"/>
            <a:ext cx="8358188" cy="4268787"/>
          </a:xfrm>
          <a:prstGeom prst="rect">
            <a:avLst/>
          </a:prstGeom>
        </p:spPr>
        <p:txBody>
          <a:bodyPr>
            <a:normAutofit/>
          </a:bodyPr>
          <a:lstStyle/>
          <a:p>
            <a:pPr marL="342900" indent="-342900" eaLnBrk="0" fontAlgn="auto" hangingPunct="0">
              <a:spcBef>
                <a:spcPts val="2400"/>
              </a:spcBef>
              <a:spcAft>
                <a:spcPts val="0"/>
              </a:spcAft>
              <a:buFont typeface="Arial" pitchFamily="34" charset="0"/>
              <a:buNone/>
              <a:defRPr/>
            </a:pPr>
            <a:r>
              <a:rPr kumimoji="0" lang="zh-TW" altLang="en-US" sz="2600" dirty="0">
                <a:latin typeface="標楷體" pitchFamily="65" charset="-120"/>
                <a:ea typeface="標楷體" pitchFamily="65" charset="-120"/>
              </a:rPr>
              <a:t>一、 教學與評量相輔相成：能提昇教學與學習成效 。</a:t>
            </a:r>
          </a:p>
          <a:p>
            <a:pPr marL="342900" indent="-342900" eaLnBrk="0" fontAlgn="auto" hangingPunct="0">
              <a:spcBef>
                <a:spcPts val="2400"/>
              </a:spcBef>
              <a:spcAft>
                <a:spcPts val="0"/>
              </a:spcAft>
              <a:buFont typeface="Arial" pitchFamily="34" charset="0"/>
              <a:buNone/>
              <a:defRPr/>
            </a:pPr>
            <a:r>
              <a:rPr kumimoji="0" lang="zh-TW" altLang="en-US" sz="2600" dirty="0">
                <a:latin typeface="標楷體" pitchFamily="65" charset="-120"/>
                <a:ea typeface="標楷體" pitchFamily="65" charset="-120"/>
              </a:rPr>
              <a:t>二、 教學目標</a:t>
            </a:r>
            <a:r>
              <a:rPr kumimoji="0" lang="en-US" altLang="zh-TW" sz="2600" dirty="0">
                <a:latin typeface="標楷體" pitchFamily="65" charset="-120"/>
                <a:ea typeface="標楷體" pitchFamily="65" charset="-120"/>
              </a:rPr>
              <a:t>(</a:t>
            </a:r>
            <a:r>
              <a:rPr kumimoji="0" lang="zh-TW" altLang="en-US" sz="2600" dirty="0">
                <a:latin typeface="標楷體" pitchFamily="65" charset="-120"/>
                <a:ea typeface="標楷體" pitchFamily="65" charset="-120"/>
              </a:rPr>
              <a:t>學習結果</a:t>
            </a:r>
            <a:r>
              <a:rPr kumimoji="0" lang="en-US" altLang="zh-TW" sz="2600" dirty="0">
                <a:latin typeface="標楷體" pitchFamily="65" charset="-120"/>
                <a:ea typeface="標楷體" pitchFamily="65" charset="-120"/>
              </a:rPr>
              <a:t>)—</a:t>
            </a:r>
            <a:r>
              <a:rPr kumimoji="0" lang="zh-TW" altLang="en-US" sz="2600" dirty="0">
                <a:latin typeface="標楷體" pitchFamily="65" charset="-120"/>
                <a:ea typeface="標楷體" pitchFamily="65" charset="-120"/>
              </a:rPr>
              <a:t>是評量的基礎。 </a:t>
            </a:r>
          </a:p>
          <a:p>
            <a:pPr marL="342900" indent="-342900" eaLnBrk="0" fontAlgn="auto" hangingPunct="0">
              <a:spcBef>
                <a:spcPts val="2400"/>
              </a:spcBef>
              <a:spcAft>
                <a:spcPts val="0"/>
              </a:spcAft>
              <a:buFont typeface="Arial" pitchFamily="34" charset="0"/>
              <a:buNone/>
              <a:defRPr/>
            </a:pPr>
            <a:r>
              <a:rPr kumimoji="0" lang="zh-TW" altLang="en-US" sz="2600" dirty="0">
                <a:latin typeface="標楷體" pitchFamily="65" charset="-120"/>
                <a:ea typeface="標楷體" pitchFamily="65" charset="-120"/>
              </a:rPr>
              <a:t>三、 評量</a:t>
            </a:r>
            <a:r>
              <a:rPr kumimoji="0" lang="en-US" altLang="zh-TW" sz="2600" dirty="0">
                <a:latin typeface="標楷體" pitchFamily="65" charset="-120"/>
                <a:ea typeface="標楷體" pitchFamily="65" charset="-120"/>
              </a:rPr>
              <a:t>--</a:t>
            </a:r>
            <a:r>
              <a:rPr kumimoji="0" lang="zh-TW" altLang="en-US" sz="2600" dirty="0">
                <a:latin typeface="標楷體" pitchFamily="65" charset="-120"/>
                <a:ea typeface="標楷體" pitchFamily="65" charset="-120"/>
              </a:rPr>
              <a:t>在教學（前、中、後）過程中持續進行著。 </a:t>
            </a:r>
          </a:p>
          <a:p>
            <a:pPr marL="742950" lvl="1" indent="-285750" eaLnBrk="0" fontAlgn="auto" hangingPunct="0">
              <a:spcBef>
                <a:spcPct val="20000"/>
              </a:spcBef>
              <a:spcAft>
                <a:spcPts val="0"/>
              </a:spcAft>
              <a:buFont typeface="Arial" panose="020B0604020202020204" pitchFamily="34" charset="0"/>
              <a:buChar char="•"/>
              <a:defRPr/>
            </a:pPr>
            <a:r>
              <a:rPr kumimoji="0" lang="zh-TW" altLang="en-US" sz="2400" dirty="0">
                <a:solidFill>
                  <a:srgbClr val="3216DC"/>
                </a:solidFill>
                <a:latin typeface="標楷體" pitchFamily="65" charset="-120"/>
                <a:ea typeface="標楷體" pitchFamily="65" charset="-120"/>
              </a:rPr>
              <a:t>非正式：口頭詢問、小組</a:t>
            </a:r>
            <a:r>
              <a:rPr kumimoji="0" lang="en-US" altLang="zh-TW" sz="2400" dirty="0">
                <a:solidFill>
                  <a:srgbClr val="3216DC"/>
                </a:solidFill>
                <a:latin typeface="標楷體" pitchFamily="65" charset="-120"/>
                <a:ea typeface="標楷體" pitchFamily="65" charset="-120"/>
              </a:rPr>
              <a:t>(</a:t>
            </a:r>
            <a:r>
              <a:rPr kumimoji="0" lang="zh-TW" altLang="en-US" sz="2400" dirty="0">
                <a:solidFill>
                  <a:srgbClr val="3216DC"/>
                </a:solidFill>
                <a:latin typeface="標楷體" pitchFamily="65" charset="-120"/>
                <a:ea typeface="標楷體" pitchFamily="65" charset="-120"/>
              </a:rPr>
              <a:t>班級</a:t>
            </a:r>
            <a:r>
              <a:rPr kumimoji="0" lang="en-US" altLang="zh-TW" sz="2400" dirty="0">
                <a:solidFill>
                  <a:srgbClr val="3216DC"/>
                </a:solidFill>
                <a:latin typeface="標楷體" pitchFamily="65" charset="-120"/>
                <a:ea typeface="標楷體" pitchFamily="65" charset="-120"/>
              </a:rPr>
              <a:t>)</a:t>
            </a:r>
            <a:r>
              <a:rPr kumimoji="0" lang="zh-TW" altLang="en-US" sz="2400" dirty="0">
                <a:solidFill>
                  <a:srgbClr val="3216DC"/>
                </a:solidFill>
                <a:latin typeface="標楷體" pitchFamily="65" charset="-120"/>
                <a:ea typeface="標楷體" pitchFamily="65" charset="-120"/>
              </a:rPr>
              <a:t>討論、觀察個人 、</a:t>
            </a:r>
            <a:endParaRPr kumimoji="0" lang="en-US" altLang="zh-TW" sz="2400" dirty="0">
              <a:solidFill>
                <a:srgbClr val="3216DC"/>
              </a:solidFill>
              <a:latin typeface="標楷體" pitchFamily="65" charset="-120"/>
              <a:ea typeface="標楷體" pitchFamily="65" charset="-120"/>
            </a:endParaRPr>
          </a:p>
          <a:p>
            <a:pPr lvl="1" eaLnBrk="0" fontAlgn="auto" hangingPunct="0">
              <a:spcBef>
                <a:spcPct val="20000"/>
              </a:spcBef>
              <a:spcAft>
                <a:spcPts val="0"/>
              </a:spcAft>
              <a:buFont typeface="Arial" pitchFamily="34" charset="0"/>
              <a:buNone/>
              <a:defRPr/>
            </a:pPr>
            <a:r>
              <a:rPr kumimoji="0" lang="zh-TW" altLang="en-US" sz="2400" dirty="0">
                <a:solidFill>
                  <a:srgbClr val="3216DC"/>
                </a:solidFill>
                <a:latin typeface="標楷體" pitchFamily="65" charset="-120"/>
                <a:ea typeface="標楷體" pitchFamily="65" charset="-120"/>
              </a:rPr>
              <a:t>          學習單、實驗紀錄本、作業</a:t>
            </a:r>
            <a:r>
              <a:rPr kumimoji="0" lang="en-US" altLang="zh-TW" sz="2400" dirty="0">
                <a:solidFill>
                  <a:srgbClr val="3216DC"/>
                </a:solidFill>
                <a:latin typeface="標楷體" pitchFamily="65" charset="-120"/>
                <a:ea typeface="標楷體" pitchFamily="65" charset="-120"/>
              </a:rPr>
              <a:t>(</a:t>
            </a:r>
            <a:r>
              <a:rPr kumimoji="0" lang="zh-TW" altLang="en-US" sz="2400" dirty="0">
                <a:solidFill>
                  <a:srgbClr val="3216DC"/>
                </a:solidFill>
                <a:latin typeface="標楷體" pitchFamily="65" charset="-120"/>
                <a:ea typeface="標楷體" pitchFamily="65" charset="-120"/>
              </a:rPr>
              <a:t>習題</a:t>
            </a:r>
            <a:r>
              <a:rPr kumimoji="0" lang="en-US" altLang="zh-TW" sz="2400" dirty="0">
                <a:solidFill>
                  <a:srgbClr val="3216DC"/>
                </a:solidFill>
                <a:latin typeface="標楷體" pitchFamily="65" charset="-120"/>
                <a:ea typeface="標楷體" pitchFamily="65" charset="-120"/>
              </a:rPr>
              <a:t>)</a:t>
            </a:r>
            <a:r>
              <a:rPr kumimoji="0" lang="zh-TW" altLang="en-US" sz="2400" dirty="0">
                <a:solidFill>
                  <a:srgbClr val="3216DC"/>
                </a:solidFill>
                <a:latin typeface="標楷體" pitchFamily="65" charset="-120"/>
                <a:ea typeface="標楷體" pitchFamily="65" charset="-120"/>
              </a:rPr>
              <a:t>、</a:t>
            </a:r>
            <a:r>
              <a:rPr kumimoji="0" lang="en-US" altLang="zh-TW" sz="2400" dirty="0">
                <a:solidFill>
                  <a:srgbClr val="3216DC"/>
                </a:solidFill>
                <a:latin typeface="標楷體" pitchFamily="65" charset="-120"/>
                <a:ea typeface="標楷體" pitchFamily="65" charset="-120"/>
              </a:rPr>
              <a:t>…… </a:t>
            </a:r>
          </a:p>
          <a:p>
            <a:pPr marL="742950" lvl="1" indent="-285750" eaLnBrk="0" fontAlgn="auto" hangingPunct="0">
              <a:spcBef>
                <a:spcPct val="20000"/>
              </a:spcBef>
              <a:spcAft>
                <a:spcPts val="0"/>
              </a:spcAft>
              <a:buFont typeface="Arial" panose="020B0604020202020204" pitchFamily="34" charset="0"/>
              <a:buChar char="•"/>
              <a:defRPr/>
            </a:pPr>
            <a:r>
              <a:rPr kumimoji="0" lang="zh-TW" altLang="en-US" sz="2400" dirty="0">
                <a:solidFill>
                  <a:srgbClr val="3216DC"/>
                </a:solidFill>
                <a:latin typeface="標楷體" pitchFamily="65" charset="-120"/>
                <a:ea typeface="標楷體" pitchFamily="65" charset="-120"/>
              </a:rPr>
              <a:t>正  式：傳統評量</a:t>
            </a:r>
            <a:r>
              <a:rPr kumimoji="0" lang="en-US" altLang="zh-TW" sz="2400" dirty="0">
                <a:solidFill>
                  <a:srgbClr val="3216DC"/>
                </a:solidFill>
                <a:latin typeface="標楷體" pitchFamily="65" charset="-120"/>
                <a:ea typeface="標楷體" pitchFamily="65" charset="-120"/>
              </a:rPr>
              <a:t>——</a:t>
            </a:r>
            <a:r>
              <a:rPr kumimoji="0" lang="zh-TW" altLang="en-US" sz="2400" dirty="0">
                <a:solidFill>
                  <a:srgbClr val="3216DC"/>
                </a:solidFill>
                <a:latin typeface="標楷體" pitchFamily="65" charset="-120"/>
                <a:ea typeface="標楷體" pitchFamily="65" charset="-120"/>
              </a:rPr>
              <a:t>客觀式測驗、複雜成就測驗、 </a:t>
            </a:r>
          </a:p>
          <a:p>
            <a:pPr lvl="1" eaLnBrk="0" fontAlgn="auto" hangingPunct="0">
              <a:spcBef>
                <a:spcPct val="20000"/>
              </a:spcBef>
              <a:spcAft>
                <a:spcPts val="0"/>
              </a:spcAft>
              <a:buFont typeface="Arial" pitchFamily="34" charset="0"/>
              <a:buNone/>
              <a:defRPr/>
            </a:pPr>
            <a:r>
              <a:rPr kumimoji="0" lang="zh-TW" altLang="en-US" sz="2400" dirty="0">
                <a:solidFill>
                  <a:srgbClr val="3216DC"/>
                </a:solidFill>
                <a:latin typeface="標楷體" pitchFamily="65" charset="-120"/>
                <a:ea typeface="標楷體" pitchFamily="65" charset="-120"/>
              </a:rPr>
              <a:t>          真實評量</a:t>
            </a:r>
            <a:r>
              <a:rPr kumimoji="0" lang="en-US" altLang="zh-TW" sz="2400" dirty="0">
                <a:solidFill>
                  <a:srgbClr val="3216DC"/>
                </a:solidFill>
                <a:latin typeface="標楷體" pitchFamily="65" charset="-120"/>
                <a:ea typeface="標楷體" pitchFamily="65" charset="-120"/>
              </a:rPr>
              <a:t>——</a:t>
            </a:r>
            <a:r>
              <a:rPr kumimoji="0" lang="zh-TW" altLang="en-US" sz="2400" dirty="0">
                <a:solidFill>
                  <a:srgbClr val="3216DC"/>
                </a:solidFill>
                <a:latin typeface="標楷體" pitchFamily="65" charset="-120"/>
                <a:ea typeface="標楷體" pitchFamily="65" charset="-120"/>
              </a:rPr>
              <a:t>實作、學習檔案、概念圖、</a:t>
            </a:r>
            <a:r>
              <a:rPr kumimoji="0" lang="en-US" altLang="zh-TW" sz="2400" dirty="0">
                <a:solidFill>
                  <a:srgbClr val="3216DC"/>
                </a:solidFill>
                <a:latin typeface="標楷體" pitchFamily="65" charset="-120"/>
                <a:ea typeface="標楷體" pitchFamily="65" charset="-120"/>
              </a:rPr>
              <a:t>…… </a:t>
            </a:r>
          </a:p>
          <a:p>
            <a:pPr marL="342900" indent="-342900" eaLnBrk="0" fontAlgn="auto" hangingPunct="0">
              <a:spcBef>
                <a:spcPct val="20000"/>
              </a:spcBef>
              <a:spcAft>
                <a:spcPts val="0"/>
              </a:spcAft>
              <a:buFont typeface="Arial" pitchFamily="34" charset="0"/>
              <a:buChar char="•"/>
              <a:defRPr/>
            </a:pPr>
            <a:endParaRPr kumimoji="0" lang="zh-TW" altLang="en-US" sz="32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323850" y="765175"/>
            <a:ext cx="8229600" cy="857250"/>
          </a:xfrm>
          <a:prstGeom prst="rect">
            <a:avLst/>
          </a:prstGeom>
        </p:spPr>
        <p:txBody>
          <a:bodyPr>
            <a:normAutofit/>
          </a:bodyPr>
          <a:lstStyle/>
          <a:p>
            <a:pPr algn="ctr" eaLnBrk="0" fontAlgn="auto" hangingPunct="0">
              <a:spcAft>
                <a:spcPts val="0"/>
              </a:spcAft>
              <a:defRPr/>
            </a:pPr>
            <a:r>
              <a:rPr kumimoji="0" lang="zh-TW" altLang="en-US" sz="4000" b="1" u="sng" dirty="0">
                <a:solidFill>
                  <a:schemeClr val="accent6">
                    <a:lumMod val="50000"/>
                  </a:schemeClr>
                </a:solidFill>
                <a:latin typeface="標楷體" pitchFamily="65" charset="-120"/>
                <a:ea typeface="標楷體" pitchFamily="65" charset="-120"/>
                <a:cs typeface="+mj-cs"/>
              </a:rPr>
              <a:t>評量貫穿整個學習過程</a:t>
            </a:r>
            <a:endParaRPr kumimoji="0" lang="zh-TW" altLang="en-US" sz="4000" b="1" u="sng" dirty="0">
              <a:solidFill>
                <a:schemeClr val="accent6">
                  <a:lumMod val="50000"/>
                </a:schemeClr>
              </a:solidFill>
              <a:latin typeface="+mj-lt"/>
              <a:ea typeface="+mj-ea"/>
              <a:cs typeface="+mj-cs"/>
            </a:endParaRPr>
          </a:p>
        </p:txBody>
      </p:sp>
      <p:grpSp>
        <p:nvGrpSpPr>
          <p:cNvPr id="3" name="群組 11"/>
          <p:cNvGrpSpPr>
            <a:grpSpLocks/>
          </p:cNvGrpSpPr>
          <p:nvPr/>
        </p:nvGrpSpPr>
        <p:grpSpPr bwMode="auto">
          <a:xfrm>
            <a:off x="250825" y="1844675"/>
            <a:ext cx="8677275" cy="3567113"/>
            <a:chOff x="179512" y="2852936"/>
            <a:chExt cx="8676456" cy="2029555"/>
          </a:xfrm>
        </p:grpSpPr>
        <p:sp>
          <p:nvSpPr>
            <p:cNvPr id="24" name="矩形 23"/>
            <p:cNvSpPr/>
            <p:nvPr/>
          </p:nvSpPr>
          <p:spPr>
            <a:xfrm>
              <a:off x="971600" y="2996550"/>
              <a:ext cx="7273238" cy="504002"/>
            </a:xfrm>
            <a:prstGeom prst="rect">
              <a:avLst/>
            </a:prstGeom>
            <a:solidFill>
              <a:schemeClr val="accent3">
                <a:lumMod val="60000"/>
                <a:lumOff val="40000"/>
              </a:scheme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rPr>
                <a:t>教學</a:t>
              </a:r>
            </a:p>
          </p:txBody>
        </p:sp>
        <p:sp>
          <p:nvSpPr>
            <p:cNvPr id="25" name="矩形 24"/>
            <p:cNvSpPr/>
            <p:nvPr/>
          </p:nvSpPr>
          <p:spPr>
            <a:xfrm>
              <a:off x="971600" y="3501454"/>
              <a:ext cx="7273238" cy="504002"/>
            </a:xfrm>
            <a:prstGeom prst="rect">
              <a:avLst/>
            </a:prstGeom>
            <a:solidFill>
              <a:schemeClr val="accent2">
                <a:lumMod val="60000"/>
                <a:lumOff val="40000"/>
              </a:scheme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t>評量</a:t>
              </a:r>
            </a:p>
          </p:txBody>
        </p:sp>
        <p:sp>
          <p:nvSpPr>
            <p:cNvPr id="26" name="矩形 25"/>
            <p:cNvSpPr/>
            <p:nvPr/>
          </p:nvSpPr>
          <p:spPr>
            <a:xfrm>
              <a:off x="179512" y="2852936"/>
              <a:ext cx="1007968" cy="1368392"/>
            </a:xfrm>
            <a:prstGeom prst="rect">
              <a:avLst/>
            </a:prstGeom>
            <a:solidFill>
              <a:srgbClr val="92D05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dirty="0">
                  <a:solidFill>
                    <a:srgbClr val="0000FF"/>
                  </a:solidFill>
                </a:rPr>
                <a:t>安置測驗</a:t>
              </a:r>
            </a:p>
          </p:txBody>
        </p:sp>
        <p:sp>
          <p:nvSpPr>
            <p:cNvPr id="27" name="一般五邊形 26"/>
            <p:cNvSpPr/>
            <p:nvPr/>
          </p:nvSpPr>
          <p:spPr>
            <a:xfrm>
              <a:off x="1403359" y="3213325"/>
              <a:ext cx="865105" cy="647615"/>
            </a:xfrm>
            <a:prstGeom prst="pentagon">
              <a:avLst/>
            </a:prstGeom>
            <a:solidFill>
              <a:srgbClr val="00B0F0"/>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dirty="0"/>
                <a:t>小考</a:t>
              </a:r>
            </a:p>
          </p:txBody>
        </p:sp>
        <p:sp>
          <p:nvSpPr>
            <p:cNvPr id="28" name="矩形 27"/>
            <p:cNvSpPr/>
            <p:nvPr/>
          </p:nvSpPr>
          <p:spPr>
            <a:xfrm>
              <a:off x="2627206" y="2852936"/>
              <a:ext cx="1007968" cy="1368392"/>
            </a:xfrm>
            <a:prstGeom prst="rect">
              <a:avLst/>
            </a:prstGeom>
            <a:solidFill>
              <a:srgbClr val="99000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dirty="0"/>
                <a:t>期中考</a:t>
              </a:r>
            </a:p>
          </p:txBody>
        </p:sp>
        <p:sp>
          <p:nvSpPr>
            <p:cNvPr id="29" name="一般五邊形 28"/>
            <p:cNvSpPr/>
            <p:nvPr/>
          </p:nvSpPr>
          <p:spPr>
            <a:xfrm>
              <a:off x="5076488" y="3141066"/>
              <a:ext cx="1295278" cy="792131"/>
            </a:xfrm>
            <a:prstGeom prst="pentagon">
              <a:avLst/>
            </a:prstGeom>
            <a:solidFill>
              <a:schemeClr val="accent4">
                <a:lumMod val="40000"/>
                <a:lumOff val="6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600" dirty="0">
                  <a:solidFill>
                    <a:srgbClr val="0000FF"/>
                  </a:solidFill>
                </a:rPr>
                <a:t>專案式學習評量</a:t>
              </a:r>
            </a:p>
          </p:txBody>
        </p:sp>
        <p:sp>
          <p:nvSpPr>
            <p:cNvPr id="30" name="一般五邊形 29"/>
            <p:cNvSpPr/>
            <p:nvPr/>
          </p:nvSpPr>
          <p:spPr>
            <a:xfrm>
              <a:off x="6444784" y="2996550"/>
              <a:ext cx="1223846" cy="863487"/>
            </a:xfrm>
            <a:prstGeom prst="pentagon">
              <a:avLst/>
            </a:prstGeom>
            <a:solidFill>
              <a:schemeClr val="accent3">
                <a:lumMod val="7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dirty="0"/>
                <a:t>檔案評量</a:t>
              </a:r>
            </a:p>
          </p:txBody>
        </p:sp>
        <p:sp>
          <p:nvSpPr>
            <p:cNvPr id="31" name="矩形 30"/>
            <p:cNvSpPr/>
            <p:nvPr/>
          </p:nvSpPr>
          <p:spPr>
            <a:xfrm>
              <a:off x="7955941" y="2852936"/>
              <a:ext cx="900027" cy="1392779"/>
            </a:xfrm>
            <a:prstGeom prst="rect">
              <a:avLst/>
            </a:prstGeom>
            <a:solidFill>
              <a:srgbClr val="99000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600" dirty="0"/>
                <a:t>期末考</a:t>
              </a:r>
            </a:p>
          </p:txBody>
        </p:sp>
        <p:sp>
          <p:nvSpPr>
            <p:cNvPr id="32" name="矩形 31"/>
            <p:cNvSpPr/>
            <p:nvPr/>
          </p:nvSpPr>
          <p:spPr>
            <a:xfrm>
              <a:off x="323961" y="4450748"/>
              <a:ext cx="8425655" cy="4317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t>診斷評量  </a:t>
              </a:r>
              <a:r>
                <a:rPr lang="en-US" altLang="zh-TW" dirty="0"/>
                <a:t>&lt;</a:t>
              </a:r>
              <a:r>
                <a:rPr lang="zh-TW" altLang="en-US" dirty="0"/>
                <a:t> </a:t>
              </a:r>
              <a:r>
                <a:rPr lang="en-US" altLang="zh-TW" dirty="0"/>
                <a:t>&lt;&lt;&lt;&lt;</a:t>
              </a:r>
              <a:r>
                <a:rPr lang="zh-TW" altLang="en-US" dirty="0"/>
                <a:t>   形成性評量   </a:t>
              </a:r>
              <a:r>
                <a:rPr lang="en-US" altLang="zh-TW" dirty="0"/>
                <a:t>&gt;&gt;&gt;&gt;&gt;  </a:t>
              </a:r>
              <a:r>
                <a:rPr lang="zh-TW" altLang="en-US" dirty="0"/>
                <a:t>總結性評量   </a:t>
              </a:r>
            </a:p>
          </p:txBody>
        </p:sp>
      </p:grpSp>
      <p:sp>
        <p:nvSpPr>
          <p:cNvPr id="5125" name="矩形 32"/>
          <p:cNvSpPr>
            <a:spLocks noChangeArrowheads="1"/>
          </p:cNvSpPr>
          <p:nvPr/>
        </p:nvSpPr>
        <p:spPr bwMode="auto">
          <a:xfrm>
            <a:off x="4140200" y="5589588"/>
            <a:ext cx="3887788" cy="307975"/>
          </a:xfrm>
          <a:prstGeom prst="rect">
            <a:avLst/>
          </a:prstGeom>
          <a:noFill/>
          <a:ln w="9525">
            <a:noFill/>
            <a:miter lim="800000"/>
            <a:headEnd/>
            <a:tailEnd/>
          </a:ln>
        </p:spPr>
        <p:txBody>
          <a:bodyPr>
            <a:spAutoFit/>
          </a:bodyPr>
          <a:lstStyle/>
          <a:p>
            <a:r>
              <a:rPr lang="en-US" altLang="zh-TW" sz="1400"/>
              <a:t>(from 2012 E-TEACHER Scholarship Program)</a:t>
            </a:r>
            <a:endParaRPr lang="zh-TW" altLang="zh-TW"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818</TotalTime>
  <Words>3461</Words>
  <Application>Microsoft Office PowerPoint</Application>
  <PresentationFormat>如螢幕大小 (4:3)</PresentationFormat>
  <Paragraphs>352</Paragraphs>
  <Slides>45</Slides>
  <Notes>0</Notes>
  <HiddenSlides>0</HiddenSlides>
  <MMClips>0</MMClips>
  <ScaleCrop>false</ScaleCrop>
  <HeadingPairs>
    <vt:vector size="4" baseType="variant">
      <vt:variant>
        <vt:lpstr>佈景主題</vt:lpstr>
      </vt:variant>
      <vt:variant>
        <vt:i4>2</vt:i4>
      </vt:variant>
      <vt:variant>
        <vt:lpstr>投影片標題</vt:lpstr>
      </vt:variant>
      <vt:variant>
        <vt:i4>45</vt:i4>
      </vt:variant>
    </vt:vector>
  </HeadingPairs>
  <TitlesOfParts>
    <vt:vector size="47" baseType="lpstr">
      <vt:lpstr>Office 佈景主題</vt:lpstr>
      <vt:lpstr>自訂設計</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英語科多元評量示例</vt:lpstr>
      <vt:lpstr>投影片 17</vt:lpstr>
      <vt:lpstr>寫作課程設計</vt:lpstr>
      <vt:lpstr>教學策略多元才能建立多元評量 </vt:lpstr>
      <vt:lpstr>教學策略多元才能建立多元評量</vt:lpstr>
      <vt:lpstr>評量貫穿整個學習過程</vt:lpstr>
      <vt:lpstr>多元評量包含紙筆評量</vt:lpstr>
      <vt:lpstr>多元評量應兼顧高層次認知領域</vt:lpstr>
      <vt:lpstr>多元評量應兼顧高層次認知領域</vt:lpstr>
      <vt:lpstr>投影片 25</vt:lpstr>
      <vt:lpstr>投影片 26</vt:lpstr>
      <vt:lpstr>The writing process: Students go through the stages of developing a topic, drafting, editing, and writing a final essay</vt:lpstr>
      <vt:lpstr>投影片 28</vt:lpstr>
      <vt:lpstr>以「海角七號」引發興趣</vt:lpstr>
      <vt:lpstr>分組討論</vt:lpstr>
      <vt:lpstr>撰寫歷程:Brainstorming</vt:lpstr>
      <vt:lpstr>投影片 32</vt:lpstr>
      <vt:lpstr>Drafting and editing</vt:lpstr>
      <vt:lpstr>投影片 34</vt:lpstr>
      <vt:lpstr>成果</vt:lpstr>
      <vt:lpstr>多元評量應評量認知以外的能力</vt:lpstr>
      <vt:lpstr>多元評量應評量認知以外的能力</vt:lpstr>
      <vt:lpstr>多元評量應建立評量基準與規準</vt:lpstr>
      <vt:lpstr>節錄部分學生於Portfolio Final Reflection的回饋</vt:lpstr>
      <vt:lpstr>節錄部分學生於Portfolio Final Reflection的回饋</vt:lpstr>
      <vt:lpstr>節錄部分學生於Portfolio Final Reflection的回饋</vt:lpstr>
      <vt:lpstr>節錄部分學生於Portfolio Final Reflection的回饋</vt:lpstr>
      <vt:lpstr>教師省思</vt:lpstr>
      <vt:lpstr>投影片 44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mei</dc:creator>
  <cp:lastModifiedBy>Peter</cp:lastModifiedBy>
  <cp:revision>90</cp:revision>
  <dcterms:created xsi:type="dcterms:W3CDTF">2013-05-15T01:55:01Z</dcterms:created>
  <dcterms:modified xsi:type="dcterms:W3CDTF">2013-06-23T13:38:35Z</dcterms:modified>
</cp:coreProperties>
</file>