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99" r:id="rId3"/>
    <p:sldId id="302" r:id="rId4"/>
    <p:sldId id="303" r:id="rId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EFA571-A41C-D1BC-80AA-101F6CE14B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605611A-5139-6730-A83A-8D6FC8E40B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2F36084-2E19-4E9A-8C64-942755115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C096B-5373-42C8-A4AF-FC2A4C979806}" type="datetimeFigureOut">
              <a:rPr lang="zh-TW" altLang="en-US" smtClean="0"/>
              <a:t>2023/9/11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C35D37C-9BDC-6C33-D2AD-8634F498A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FA6FE58-B595-718E-0AC4-1D8041D48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3342-3BA9-4667-8829-627F63E235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649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A2F905E-99E3-6238-EE15-1AD813A99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0BAD9B9-48E4-3C5F-FE81-1A720AF686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DA9670B-5456-F4F4-B045-694B56544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C096B-5373-42C8-A4AF-FC2A4C979806}" type="datetimeFigureOut">
              <a:rPr lang="zh-TW" altLang="en-US" smtClean="0"/>
              <a:t>2023/9/11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479C582-3B63-2D24-135F-41C8E4DCC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47787F0-613F-73EC-D6E8-647B2AB22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3342-3BA9-4667-8829-627F63E235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4433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F90D911C-EFBD-AA97-EA64-E2CC59C0D3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5A467F5-EF48-F983-D17F-BA11AE9E98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44389BD-BCAF-2AEC-AC55-CC7D69673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C096B-5373-42C8-A4AF-FC2A4C979806}" type="datetimeFigureOut">
              <a:rPr lang="zh-TW" altLang="en-US" smtClean="0"/>
              <a:t>2023/9/11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C6E4679-8784-F980-E425-6BA333C19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CE353C9-D428-7646-5029-0DCD0D09C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3342-3BA9-4667-8829-627F63E235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4971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2A0F5CD-F0F9-6294-E146-CF3621981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6079BBB-DB69-207E-9869-DFC5892CA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B95EFE4-3C2C-61A2-C5F1-09053C8CE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C096B-5373-42C8-A4AF-FC2A4C979806}" type="datetimeFigureOut">
              <a:rPr lang="zh-TW" altLang="en-US" smtClean="0"/>
              <a:t>2023/9/11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4AFB3A0-1F0B-2647-F37C-DF682B931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A5AF0BE-3C75-271B-9C8D-755904984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3342-3BA9-4667-8829-627F63E235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4166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1437C37-D514-BE79-FE93-CBC972830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2B7D1EA-DD4A-E102-3E3C-6F2052D21C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8378EB2-96A5-38F8-EBB4-6F568B4B4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C096B-5373-42C8-A4AF-FC2A4C979806}" type="datetimeFigureOut">
              <a:rPr lang="zh-TW" altLang="en-US" smtClean="0"/>
              <a:t>2023/9/11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FC3C1FB-5858-14F1-14A1-07D55249A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CB55F5F-9D84-40D3-9A84-09DD138E0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3342-3BA9-4667-8829-627F63E235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3064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11F0605-123A-0F2A-E016-47A375D3A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5969E47-F834-BFCE-D442-AE4B1E2152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09D5200-7B67-2510-32CB-7E4C2C4E99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286C81D-86DD-91FC-1A55-39139A132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C096B-5373-42C8-A4AF-FC2A4C979806}" type="datetimeFigureOut">
              <a:rPr lang="zh-TW" altLang="en-US" smtClean="0"/>
              <a:t>2023/9/11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F93BD7E-4CC3-56F1-934F-4C7EE0868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4E88CF0-0E4E-8175-8EFE-6C51CFD0D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3342-3BA9-4667-8829-627F63E235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7485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8F6B345-56E2-4DCB-58D5-32E20B160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6A0DF83-A79D-E035-B68E-8CDC8ED46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DC8C737-50FC-33F5-E647-CF3AC29DC1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90EA9ACD-1F1A-66FE-35C9-8834D5CBAC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6FF9BFD1-C5DD-7FD7-3D9E-E02FCADE3B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F229EA2F-A953-D47D-A86C-9EEC76163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C096B-5373-42C8-A4AF-FC2A4C979806}" type="datetimeFigureOut">
              <a:rPr lang="zh-TW" altLang="en-US" smtClean="0"/>
              <a:t>2023/9/11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DD19831A-C439-002D-3513-D757480F9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26F1A2B9-C9BB-961A-2BBE-6AB70A20E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3342-3BA9-4667-8829-627F63E235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5361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EDF4113-8221-9C81-A932-6E3BB298B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0BB9D3D-0E2E-25F5-8E8A-4647C102A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C096B-5373-42C8-A4AF-FC2A4C979806}" type="datetimeFigureOut">
              <a:rPr lang="zh-TW" altLang="en-US" smtClean="0"/>
              <a:t>2023/9/11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9673CE1-A68D-0DCD-3234-0E44F99AB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AFB59DA-2869-534E-4A9A-136C9D697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3342-3BA9-4667-8829-627F63E235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8838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0C09F038-7635-ADD4-3B0D-2478AA2B6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C096B-5373-42C8-A4AF-FC2A4C979806}" type="datetimeFigureOut">
              <a:rPr lang="zh-TW" altLang="en-US" smtClean="0"/>
              <a:t>2023/9/11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D9A1AEEB-CF7A-7258-F57F-888421FF9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90FCA5C-1A9D-8F89-B059-B467F3458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3342-3BA9-4667-8829-627F63E235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8123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80C4B6A-EF07-BC71-9B02-A0F1BB9C1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3326626-6B19-ACD3-DC4F-DE03C18B8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1BA8164-BDD5-F49B-1CA6-B173B38E81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85C3D60-6FE8-6806-CA8E-84CBAA444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C096B-5373-42C8-A4AF-FC2A4C979806}" type="datetimeFigureOut">
              <a:rPr lang="zh-TW" altLang="en-US" smtClean="0"/>
              <a:t>2023/9/11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A371BDF-FA59-7D5A-FE03-E457E8404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615A5A4-603E-1B0F-DF6C-13121EBA5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3342-3BA9-4667-8829-627F63E235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7092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84AF41F-1E9D-D9CE-A3FB-3BBBD2DCE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5560A78D-6922-ADF5-E5DE-DAF0FBFF8D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6D9AD91-D631-2FDB-3591-9D64382E0E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8C64D7C-4B78-6914-A61B-F7AE601CF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C096B-5373-42C8-A4AF-FC2A4C979806}" type="datetimeFigureOut">
              <a:rPr lang="zh-TW" altLang="en-US" smtClean="0"/>
              <a:t>2023/9/11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05A87BA-F842-D55F-D8EF-22A5AFA80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AD4E47B-A111-417C-1233-C258D44F4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3342-3BA9-4667-8829-627F63E235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2742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34450CBF-CA5B-DCCD-9A06-C83CDD4BD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4502DF8-4B76-4708-878B-E1D9DAA66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1755A5E-54B4-225F-7E72-A86C07745C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C096B-5373-42C8-A4AF-FC2A4C979806}" type="datetimeFigureOut">
              <a:rPr lang="zh-TW" altLang="en-US" smtClean="0"/>
              <a:t>2023/9/11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EB81C6B-F8E0-2BFD-4855-12FB9E9916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60027C7-1ACD-BD97-8795-702B4F96F4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B3342-3BA9-4667-8829-627F63E235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9291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134471"/>
            <a:ext cx="10515600" cy="1039905"/>
          </a:xfrm>
        </p:spPr>
        <p:txBody>
          <a:bodyPr/>
          <a:lstStyle/>
          <a:p>
            <a:pPr algn="ctr"/>
            <a:r>
              <a:rPr lang="en-US" altLang="zh-TW" dirty="0"/>
              <a:t>112</a:t>
            </a:r>
            <a:r>
              <a:rPr lang="zh-TW" altLang="en-US" dirty="0"/>
              <a:t>年流感注射同意書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706130D-F2EB-4679-9B68-4C5086742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265" y="1174376"/>
            <a:ext cx="4962574" cy="509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304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27335" y="176227"/>
            <a:ext cx="10515600" cy="996747"/>
          </a:xfrm>
        </p:spPr>
        <p:txBody>
          <a:bodyPr/>
          <a:lstStyle/>
          <a:p>
            <a:r>
              <a:rPr lang="zh-TW" altLang="en-US" dirty="0"/>
              <a:t>流感電子化系統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6EB34539-CA21-2A97-9794-4991E70BBE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249" b="20018"/>
          <a:stretch/>
        </p:blipFill>
        <p:spPr>
          <a:xfrm>
            <a:off x="838201" y="1259377"/>
            <a:ext cx="3548974" cy="5347967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DB6399CF-B6E4-A0A0-868D-2D142FCC0D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469" t="7275" r="2297" b="17985"/>
          <a:stretch/>
        </p:blipFill>
        <p:spPr>
          <a:xfrm>
            <a:off x="8445761" y="1259376"/>
            <a:ext cx="3464137" cy="5347968"/>
          </a:xfrm>
          <a:prstGeom prst="rect">
            <a:avLst/>
          </a:prstGeom>
        </p:spPr>
      </p:pic>
      <p:sp>
        <p:nvSpPr>
          <p:cNvPr id="8" name="語音泡泡: 矩形 7">
            <a:extLst>
              <a:ext uri="{FF2B5EF4-FFF2-40B4-BE49-F238E27FC236}">
                <a16:creationId xmlns:a16="http://schemas.microsoft.com/office/drawing/2014/main" id="{956E8DF3-2953-2958-0BD7-4FA15806F8C1}"/>
              </a:ext>
            </a:extLst>
          </p:cNvPr>
          <p:cNvSpPr/>
          <p:nvPr/>
        </p:nvSpPr>
        <p:spPr>
          <a:xfrm>
            <a:off x="-68094" y="4153711"/>
            <a:ext cx="1353766" cy="836579"/>
          </a:xfrm>
          <a:prstGeom prst="wedgeRectCallout">
            <a:avLst>
              <a:gd name="adj1" fmla="val 55321"/>
              <a:gd name="adj2" fmla="val 9036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這兩個都要打勾</a:t>
            </a:r>
          </a:p>
        </p:txBody>
      </p:sp>
      <p:sp>
        <p:nvSpPr>
          <p:cNvPr id="9" name="語音泡泡: 矩形 8">
            <a:extLst>
              <a:ext uri="{FF2B5EF4-FFF2-40B4-BE49-F238E27FC236}">
                <a16:creationId xmlns:a16="http://schemas.microsoft.com/office/drawing/2014/main" id="{9005EF2F-7312-7498-5C17-F7AD39DD4E25}"/>
              </a:ext>
            </a:extLst>
          </p:cNvPr>
          <p:cNvSpPr/>
          <p:nvPr/>
        </p:nvSpPr>
        <p:spPr>
          <a:xfrm>
            <a:off x="9622277" y="5700408"/>
            <a:ext cx="1731523" cy="408562"/>
          </a:xfrm>
          <a:prstGeom prst="wedge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看完後按同意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1775DD17-62FB-9F12-C0A5-64F485F223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2019"/>
          <a:stretch/>
        </p:blipFill>
        <p:spPr>
          <a:xfrm>
            <a:off x="4883690" y="1172974"/>
            <a:ext cx="3166911" cy="5347967"/>
          </a:xfrm>
          <a:prstGeom prst="rect">
            <a:avLst/>
          </a:prstGeom>
        </p:spPr>
      </p:pic>
      <p:sp>
        <p:nvSpPr>
          <p:cNvPr id="16" name="語音泡泡: 矩形 15">
            <a:extLst>
              <a:ext uri="{FF2B5EF4-FFF2-40B4-BE49-F238E27FC236}">
                <a16:creationId xmlns:a16="http://schemas.microsoft.com/office/drawing/2014/main" id="{25D75A92-574F-D44A-9DCF-2C9E5387C1ED}"/>
              </a:ext>
            </a:extLst>
          </p:cNvPr>
          <p:cNvSpPr/>
          <p:nvPr/>
        </p:nvSpPr>
        <p:spPr>
          <a:xfrm>
            <a:off x="6645349" y="2827511"/>
            <a:ext cx="1800412" cy="612648"/>
          </a:xfrm>
          <a:prstGeom prst="wedge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本校接種日期</a:t>
            </a:r>
          </a:p>
        </p:txBody>
      </p:sp>
      <p:sp>
        <p:nvSpPr>
          <p:cNvPr id="17" name="語音泡泡: 矩形 16">
            <a:extLst>
              <a:ext uri="{FF2B5EF4-FFF2-40B4-BE49-F238E27FC236}">
                <a16:creationId xmlns:a16="http://schemas.microsoft.com/office/drawing/2014/main" id="{19F6527D-9EB9-6FD0-AD7E-63EDEA4916A8}"/>
              </a:ext>
            </a:extLst>
          </p:cNvPr>
          <p:cNvSpPr/>
          <p:nvPr/>
        </p:nvSpPr>
        <p:spPr>
          <a:xfrm>
            <a:off x="6631154" y="4572000"/>
            <a:ext cx="1915961" cy="612648"/>
          </a:xfrm>
          <a:prstGeom prst="wedgeRectCallout">
            <a:avLst>
              <a:gd name="adj1" fmla="val -58014"/>
              <a:gd name="adj2" fmla="val 6770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只限於要</a:t>
            </a:r>
            <a:endParaRPr lang="en-US" altLang="zh-TW" dirty="0"/>
          </a:p>
          <a:p>
            <a:pPr algn="ctr"/>
            <a:r>
              <a:rPr lang="zh-TW" altLang="en-US" dirty="0"/>
              <a:t>在學校打針的</a:t>
            </a:r>
          </a:p>
        </p:txBody>
      </p:sp>
    </p:spTree>
    <p:extLst>
      <p:ext uri="{BB962C8B-B14F-4D97-AF65-F5344CB8AC3E}">
        <p14:creationId xmlns:p14="http://schemas.microsoft.com/office/powerpoint/2010/main" val="2576576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CEB1A51-D56B-F8A8-72B5-2668A3C45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流感電子化系統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84873909-53DD-E5A1-B3FF-2722BAC924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287" b="18195"/>
          <a:stretch/>
        </p:blipFill>
        <p:spPr>
          <a:xfrm>
            <a:off x="1337881" y="1360966"/>
            <a:ext cx="3177503" cy="5131909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42D66852-0451-9CCA-E6E7-72F3CC2AB0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56" t="5324" b="19845"/>
          <a:stretch/>
        </p:blipFill>
        <p:spPr>
          <a:xfrm>
            <a:off x="7807006" y="1360966"/>
            <a:ext cx="3054292" cy="5131909"/>
          </a:xfrm>
          <a:prstGeom prst="rect">
            <a:avLst/>
          </a:prstGeom>
        </p:spPr>
      </p:pic>
      <p:sp>
        <p:nvSpPr>
          <p:cNvPr id="8" name="語音泡泡: 矩形 7">
            <a:extLst>
              <a:ext uri="{FF2B5EF4-FFF2-40B4-BE49-F238E27FC236}">
                <a16:creationId xmlns:a16="http://schemas.microsoft.com/office/drawing/2014/main" id="{98802A3D-1D80-1286-B933-02229D63CDBD}"/>
              </a:ext>
            </a:extLst>
          </p:cNvPr>
          <p:cNvSpPr/>
          <p:nvPr/>
        </p:nvSpPr>
        <p:spPr>
          <a:xfrm>
            <a:off x="3419135" y="1796903"/>
            <a:ext cx="2396874" cy="612648"/>
          </a:xfrm>
          <a:prstGeom prst="wedge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填寫</a:t>
            </a:r>
            <a:endParaRPr lang="en-US" altLang="zh-TW" dirty="0"/>
          </a:p>
          <a:p>
            <a:pPr algn="ctr"/>
            <a:r>
              <a:rPr lang="zh-TW" altLang="en-US" dirty="0"/>
              <a:t>家長名字</a:t>
            </a:r>
          </a:p>
        </p:txBody>
      </p:sp>
      <p:sp>
        <p:nvSpPr>
          <p:cNvPr id="9" name="語音泡泡: 圓角矩形 8">
            <a:extLst>
              <a:ext uri="{FF2B5EF4-FFF2-40B4-BE49-F238E27FC236}">
                <a16:creationId xmlns:a16="http://schemas.microsoft.com/office/drawing/2014/main" id="{0B3C6837-B93D-5D5A-D1E0-757E7627514E}"/>
              </a:ext>
            </a:extLst>
          </p:cNvPr>
          <p:cNvSpPr/>
          <p:nvPr/>
        </p:nvSpPr>
        <p:spPr>
          <a:xfrm>
            <a:off x="3816628" y="2813378"/>
            <a:ext cx="2396874" cy="612648"/>
          </a:xfrm>
          <a:prstGeom prst="wedgeRoundRectCallout">
            <a:avLst>
              <a:gd name="adj1" fmla="val -40351"/>
              <a:gd name="adj2" fmla="val 71178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這裡可以往下拉</a:t>
            </a:r>
          </a:p>
        </p:txBody>
      </p:sp>
      <p:sp>
        <p:nvSpPr>
          <p:cNvPr id="10" name="語音泡泡: 圓角矩形 9">
            <a:extLst>
              <a:ext uri="{FF2B5EF4-FFF2-40B4-BE49-F238E27FC236}">
                <a16:creationId xmlns:a16="http://schemas.microsoft.com/office/drawing/2014/main" id="{C4EDD513-4CBA-7A12-6D00-0CC32EBC505A}"/>
              </a:ext>
            </a:extLst>
          </p:cNvPr>
          <p:cNvSpPr/>
          <p:nvPr/>
        </p:nvSpPr>
        <p:spPr>
          <a:xfrm>
            <a:off x="4160372" y="4040478"/>
            <a:ext cx="1815126" cy="612648"/>
          </a:xfrm>
          <a:prstGeom prst="wedgeRoundRectCallout">
            <a:avLst>
              <a:gd name="adj1" fmla="val -82959"/>
              <a:gd name="adj2" fmla="val 60765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無者免填</a:t>
            </a:r>
          </a:p>
        </p:txBody>
      </p:sp>
      <p:sp>
        <p:nvSpPr>
          <p:cNvPr id="11" name="語音泡泡: 矩形 10">
            <a:extLst>
              <a:ext uri="{FF2B5EF4-FFF2-40B4-BE49-F238E27FC236}">
                <a16:creationId xmlns:a16="http://schemas.microsoft.com/office/drawing/2014/main" id="{C574EF19-979E-F9C4-3094-11C267E79913}"/>
              </a:ext>
            </a:extLst>
          </p:cNvPr>
          <p:cNvSpPr/>
          <p:nvPr/>
        </p:nvSpPr>
        <p:spPr>
          <a:xfrm>
            <a:off x="10047767" y="2686529"/>
            <a:ext cx="1711842" cy="1144276"/>
          </a:xfrm>
          <a:prstGeom prst="wedgeRectCallout">
            <a:avLst>
              <a:gd name="adj1" fmla="val -52083"/>
              <a:gd name="adj2" fmla="val 6621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用手指直接在綠色框框內</a:t>
            </a:r>
            <a:endParaRPr lang="en-US" altLang="zh-TW" dirty="0"/>
          </a:p>
          <a:p>
            <a:pPr algn="ctr"/>
            <a:r>
              <a:rPr lang="zh-TW" altLang="en-US" dirty="0"/>
              <a:t>簽名</a:t>
            </a:r>
          </a:p>
        </p:txBody>
      </p:sp>
      <p:sp>
        <p:nvSpPr>
          <p:cNvPr id="12" name="語音泡泡: 矩形 11">
            <a:extLst>
              <a:ext uri="{FF2B5EF4-FFF2-40B4-BE49-F238E27FC236}">
                <a16:creationId xmlns:a16="http://schemas.microsoft.com/office/drawing/2014/main" id="{88631C4E-ED71-04FA-8054-E3626027FEFA}"/>
              </a:ext>
            </a:extLst>
          </p:cNvPr>
          <p:cNvSpPr/>
          <p:nvPr/>
        </p:nvSpPr>
        <p:spPr>
          <a:xfrm>
            <a:off x="10396053" y="4368069"/>
            <a:ext cx="1363555" cy="1037950"/>
          </a:xfrm>
          <a:prstGeom prst="wedgeRectCallout">
            <a:avLst>
              <a:gd name="adj1" fmla="val -59042"/>
              <a:gd name="adj2" fmla="val 4406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簽好按送出即可</a:t>
            </a:r>
          </a:p>
        </p:txBody>
      </p:sp>
    </p:spTree>
    <p:extLst>
      <p:ext uri="{BB962C8B-B14F-4D97-AF65-F5344CB8AC3E}">
        <p14:creationId xmlns:p14="http://schemas.microsoft.com/office/powerpoint/2010/main" val="4005673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B49A73B-B9D7-4DE2-9397-BD51C09F8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【CIVS</a:t>
            </a:r>
            <a:r>
              <a:rPr lang="zh-TW" altLang="en-US" dirty="0"/>
              <a:t>操作教學影片</a:t>
            </a:r>
            <a:r>
              <a:rPr lang="en-US" altLang="zh-TW" dirty="0"/>
              <a:t>】</a:t>
            </a:r>
            <a:r>
              <a:rPr lang="zh-TW" altLang="en-US" dirty="0"/>
              <a:t>家長意願簽署教學影片 </a:t>
            </a:r>
            <a:r>
              <a:rPr lang="en-US" altLang="zh-TW" dirty="0"/>
              <a:t>(20230821)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8829383-50E2-44AA-ACC6-51F04457C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https://www.youtube.com/watch?v=aK7e3Nz321w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16795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90</Words>
  <Application>Microsoft Office PowerPoint</Application>
  <PresentationFormat>寬螢幕</PresentationFormat>
  <Paragraphs>17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新細明體</vt:lpstr>
      <vt:lpstr>Arial</vt:lpstr>
      <vt:lpstr>Calibri</vt:lpstr>
      <vt:lpstr>Calibri Light</vt:lpstr>
      <vt:lpstr>Office 佈景主題</vt:lpstr>
      <vt:lpstr>112年流感注射同意書</vt:lpstr>
      <vt:lpstr>流感電子化系統</vt:lpstr>
      <vt:lpstr>流感電子化系統</vt:lpstr>
      <vt:lpstr>【CIVS操作教學影片】家長意願簽署教學影片 (20230821)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3</cp:revision>
  <dcterms:created xsi:type="dcterms:W3CDTF">2023-09-04T06:19:57Z</dcterms:created>
  <dcterms:modified xsi:type="dcterms:W3CDTF">2023-09-11T02:47:25Z</dcterms:modified>
</cp:coreProperties>
</file>