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83" r:id="rId3"/>
    <p:sldId id="277" r:id="rId4"/>
    <p:sldId id="279" r:id="rId5"/>
    <p:sldId id="280" r:id="rId6"/>
    <p:sldId id="266" r:id="rId7"/>
    <p:sldId id="267" r:id="rId8"/>
    <p:sldId id="268" r:id="rId9"/>
    <p:sldId id="269" r:id="rId10"/>
    <p:sldId id="270" r:id="rId11"/>
    <p:sldId id="271" r:id="rId12"/>
    <p:sldId id="272" r:id="rId13"/>
    <p:sldId id="273" r:id="rId14"/>
    <p:sldId id="274" r:id="rId15"/>
    <p:sldId id="295" r:id="rId16"/>
    <p:sldId id="256" r:id="rId17"/>
    <p:sldId id="294" r:id="rId18"/>
    <p:sldId id="282" r:id="rId19"/>
    <p:sldId id="285" r:id="rId20"/>
    <p:sldId id="287" r:id="rId21"/>
    <p:sldId id="286" r:id="rId22"/>
    <p:sldId id="260" r:id="rId23"/>
    <p:sldId id="288" r:id="rId24"/>
    <p:sldId id="289" r:id="rId25"/>
    <p:sldId id="290" r:id="rId26"/>
    <p:sldId id="291" r:id="rId27"/>
    <p:sldId id="292" r:id="rId28"/>
    <p:sldId id="264" r:id="rId29"/>
    <p:sldId id="265" r:id="rId30"/>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939" autoAdjust="0"/>
    <p:restoredTop sz="94660"/>
  </p:normalViewPr>
  <p:slideViewPr>
    <p:cSldViewPr>
      <p:cViewPr varScale="1">
        <p:scale>
          <a:sx n="67" d="100"/>
          <a:sy n="67" d="100"/>
        </p:scale>
        <p:origin x="-174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ilcuser\My%20Documents\Downloads\&#22294;.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Documents%20and%20Settings\ilcuser\My%20Documents\Downloads\&#22294;.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zh-TW" altLang="en-US" sz="3600" dirty="0"/>
              <a:t>紙</a:t>
            </a:r>
            <a:r>
              <a:rPr lang="zh-TW" altLang="en-US" sz="3600" dirty="0" smtClean="0"/>
              <a:t>筆評量</a:t>
            </a:r>
            <a:endParaRPr lang="en-US" altLang="zh-TW" sz="3600" dirty="0" smtClean="0"/>
          </a:p>
          <a:p>
            <a:pPr>
              <a:defRPr/>
            </a:pPr>
            <a:r>
              <a:rPr lang="zh-TW" altLang="en-US" sz="1800" dirty="0" smtClean="0"/>
              <a:t>最小化</a:t>
            </a:r>
            <a:endParaRPr lang="zh-TW" altLang="en-US" sz="1800" dirty="0"/>
          </a:p>
        </c:rich>
      </c:tx>
      <c:layout/>
      <c:overlay val="0"/>
    </c:title>
    <c:autoTitleDeleted val="0"/>
    <c:plotArea>
      <c:layout/>
      <c:radarChart>
        <c:radarStyle val="filled"/>
        <c:varyColors val="0"/>
        <c:ser>
          <c:idx val="0"/>
          <c:order val="0"/>
          <c:tx>
            <c:strRef>
              <c:f>紙筆!$B$3</c:f>
              <c:strCache>
                <c:ptCount val="1"/>
                <c:pt idx="0">
                  <c:v>紙筆</c:v>
                </c:pt>
              </c:strCache>
            </c:strRef>
          </c:tx>
          <c:cat>
            <c:strRef>
              <c:f>紙筆!$C$2:$E$2</c:f>
              <c:strCache>
                <c:ptCount val="3"/>
                <c:pt idx="0">
                  <c:v>認知</c:v>
                </c:pt>
                <c:pt idx="1">
                  <c:v>技能</c:v>
                </c:pt>
                <c:pt idx="2">
                  <c:v>情意</c:v>
                </c:pt>
              </c:strCache>
            </c:strRef>
          </c:cat>
          <c:val>
            <c:numRef>
              <c:f>紙筆!$C$3:$E$3</c:f>
              <c:numCache>
                <c:formatCode>General</c:formatCode>
                <c:ptCount val="3"/>
                <c:pt idx="0">
                  <c:v>5</c:v>
                </c:pt>
                <c:pt idx="1">
                  <c:v>2</c:v>
                </c:pt>
                <c:pt idx="2">
                  <c:v>2</c:v>
                </c:pt>
              </c:numCache>
            </c:numRef>
          </c:val>
        </c:ser>
        <c:dLbls>
          <c:showLegendKey val="0"/>
          <c:showVal val="0"/>
          <c:showCatName val="0"/>
          <c:showSerName val="0"/>
          <c:showPercent val="0"/>
          <c:showBubbleSize val="0"/>
        </c:dLbls>
        <c:axId val="78166656"/>
        <c:axId val="81381632"/>
      </c:radarChart>
      <c:catAx>
        <c:axId val="78166656"/>
        <c:scaling>
          <c:orientation val="minMax"/>
        </c:scaling>
        <c:delete val="0"/>
        <c:axPos val="b"/>
        <c:majorGridlines/>
        <c:numFmt formatCode="General" sourceLinked="0"/>
        <c:majorTickMark val="none"/>
        <c:minorTickMark val="none"/>
        <c:tickLblPos val="nextTo"/>
        <c:spPr>
          <a:ln w="9525">
            <a:noFill/>
          </a:ln>
        </c:spPr>
        <c:txPr>
          <a:bodyPr/>
          <a:lstStyle/>
          <a:p>
            <a:pPr>
              <a:defRPr sz="1800" b="1">
                <a:solidFill>
                  <a:srgbClr val="0000FF"/>
                </a:solidFill>
              </a:defRPr>
            </a:pPr>
            <a:endParaRPr lang="zh-TW"/>
          </a:p>
        </c:txPr>
        <c:crossAx val="81381632"/>
        <c:crosses val="autoZero"/>
        <c:auto val="1"/>
        <c:lblAlgn val="ctr"/>
        <c:lblOffset val="100"/>
        <c:noMultiLvlLbl val="0"/>
      </c:catAx>
      <c:valAx>
        <c:axId val="81381632"/>
        <c:scaling>
          <c:orientation val="minMax"/>
        </c:scaling>
        <c:delete val="0"/>
        <c:axPos val="l"/>
        <c:majorGridlines/>
        <c:numFmt formatCode="General" sourceLinked="1"/>
        <c:majorTickMark val="none"/>
        <c:minorTickMark val="none"/>
        <c:tickLblPos val="nextTo"/>
        <c:crossAx val="78166656"/>
        <c:crosses val="autoZero"/>
        <c:crossBetween val="between"/>
      </c:valAx>
    </c:plotArea>
    <c:plotVisOnly val="1"/>
    <c:dispBlanksAs val="gap"/>
    <c:showDLblsOverMax val="0"/>
  </c:chart>
  <c:spPr>
    <a:ln w="0"/>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title>
      <c:tx>
        <c:rich>
          <a:bodyPr/>
          <a:lstStyle/>
          <a:p>
            <a:pPr>
              <a:defRPr sz="3600"/>
            </a:pPr>
            <a:r>
              <a:rPr lang="zh-TW" altLang="en-US" sz="3600" dirty="0"/>
              <a:t>實</a:t>
            </a:r>
            <a:r>
              <a:rPr lang="zh-TW" altLang="en-US" sz="3600" dirty="0" smtClean="0"/>
              <a:t>作評量</a:t>
            </a:r>
            <a:endParaRPr lang="zh-TW" altLang="en-US" sz="3600" dirty="0"/>
          </a:p>
        </c:rich>
      </c:tx>
      <c:layout/>
      <c:overlay val="0"/>
    </c:title>
    <c:autoTitleDeleted val="0"/>
    <c:plotArea>
      <c:layout/>
      <c:radarChart>
        <c:radarStyle val="filled"/>
        <c:varyColors val="0"/>
        <c:ser>
          <c:idx val="0"/>
          <c:order val="0"/>
          <c:tx>
            <c:strRef>
              <c:f>實作!$B$3</c:f>
              <c:strCache>
                <c:ptCount val="1"/>
                <c:pt idx="0">
                  <c:v>實作</c:v>
                </c:pt>
              </c:strCache>
            </c:strRef>
          </c:tx>
          <c:cat>
            <c:strRef>
              <c:f>實作!$C$2:$E$2</c:f>
              <c:strCache>
                <c:ptCount val="3"/>
                <c:pt idx="0">
                  <c:v>認知</c:v>
                </c:pt>
                <c:pt idx="1">
                  <c:v>技能</c:v>
                </c:pt>
                <c:pt idx="2">
                  <c:v>情意</c:v>
                </c:pt>
              </c:strCache>
            </c:strRef>
          </c:cat>
          <c:val>
            <c:numRef>
              <c:f>實作!$C$3:$E$3</c:f>
              <c:numCache>
                <c:formatCode>General</c:formatCode>
                <c:ptCount val="3"/>
                <c:pt idx="0">
                  <c:v>2</c:v>
                </c:pt>
                <c:pt idx="1">
                  <c:v>5</c:v>
                </c:pt>
                <c:pt idx="2">
                  <c:v>5</c:v>
                </c:pt>
              </c:numCache>
            </c:numRef>
          </c:val>
        </c:ser>
        <c:dLbls>
          <c:showLegendKey val="0"/>
          <c:showVal val="0"/>
          <c:showCatName val="0"/>
          <c:showSerName val="0"/>
          <c:showPercent val="0"/>
          <c:showBubbleSize val="0"/>
        </c:dLbls>
        <c:axId val="84130816"/>
        <c:axId val="84140800"/>
      </c:radarChart>
      <c:catAx>
        <c:axId val="84130816"/>
        <c:scaling>
          <c:orientation val="minMax"/>
        </c:scaling>
        <c:delete val="0"/>
        <c:axPos val="b"/>
        <c:majorGridlines/>
        <c:numFmt formatCode="General" sourceLinked="0"/>
        <c:majorTickMark val="none"/>
        <c:minorTickMark val="none"/>
        <c:tickLblPos val="nextTo"/>
        <c:spPr>
          <a:ln w="9525">
            <a:noFill/>
          </a:ln>
        </c:spPr>
        <c:txPr>
          <a:bodyPr/>
          <a:lstStyle/>
          <a:p>
            <a:pPr>
              <a:defRPr sz="1800" b="1">
                <a:solidFill>
                  <a:srgbClr val="0000FF"/>
                </a:solidFill>
              </a:defRPr>
            </a:pPr>
            <a:endParaRPr lang="zh-TW"/>
          </a:p>
        </c:txPr>
        <c:crossAx val="84140800"/>
        <c:crosses val="autoZero"/>
        <c:auto val="1"/>
        <c:lblAlgn val="ctr"/>
        <c:lblOffset val="100"/>
        <c:noMultiLvlLbl val="0"/>
      </c:catAx>
      <c:valAx>
        <c:axId val="84140800"/>
        <c:scaling>
          <c:orientation val="minMax"/>
        </c:scaling>
        <c:delete val="0"/>
        <c:axPos val="l"/>
        <c:majorGridlines/>
        <c:numFmt formatCode="General" sourceLinked="1"/>
        <c:majorTickMark val="none"/>
        <c:minorTickMark val="none"/>
        <c:tickLblPos val="nextTo"/>
        <c:crossAx val="84130816"/>
        <c:crosses val="autoZero"/>
        <c:crossBetween val="between"/>
      </c:valAx>
    </c:plotArea>
    <c:plotVisOnly val="1"/>
    <c:dispBlanksAs val="gap"/>
    <c:showDLblsOverMax val="0"/>
  </c:chart>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55F31F-BFBE-4098-9223-8B1E020CEFBB}" type="doc">
      <dgm:prSet loTypeId="urn:microsoft.com/office/officeart/2005/8/layout/radial6" loCatId="cycle" qsTypeId="urn:microsoft.com/office/officeart/2005/8/quickstyle/simple2" qsCatId="simple" csTypeId="urn:microsoft.com/office/officeart/2005/8/colors/accent1_1" csCatId="accent1" phldr="1"/>
      <dgm:spPr/>
      <dgm:t>
        <a:bodyPr/>
        <a:lstStyle/>
        <a:p>
          <a:endParaRPr lang="zh-TW" altLang="en-US"/>
        </a:p>
      </dgm:t>
    </dgm:pt>
    <dgm:pt modelId="{8213C11E-33CD-4364-BEE9-5D2229C93B17}">
      <dgm:prSet phldrT="[文字]"/>
      <dgm:spPr/>
      <dgm:t>
        <a:bodyPr/>
        <a:lstStyle/>
        <a:p>
          <a:r>
            <a:rPr lang="zh-TW" altLang="en-US" dirty="0" smtClean="0">
              <a:latin typeface="標楷體" pitchFamily="65" charset="-120"/>
              <a:ea typeface="標楷體" pitchFamily="65" charset="-120"/>
            </a:rPr>
            <a:t>基準與規準的建立</a:t>
          </a:r>
          <a:endParaRPr lang="zh-TW" altLang="en-US" dirty="0">
            <a:latin typeface="標楷體" pitchFamily="65" charset="-120"/>
            <a:ea typeface="標楷體" pitchFamily="65" charset="-120"/>
          </a:endParaRPr>
        </a:p>
      </dgm:t>
    </dgm:pt>
    <dgm:pt modelId="{A752A4AC-EA10-479B-B51C-AC453B4831E0}" type="parTrans" cxnId="{4D3ADAE0-E86D-415E-BB17-EFF3A67EC876}">
      <dgm:prSet/>
      <dgm:spPr/>
      <dgm:t>
        <a:bodyPr/>
        <a:lstStyle/>
        <a:p>
          <a:endParaRPr lang="zh-TW" altLang="en-US"/>
        </a:p>
      </dgm:t>
    </dgm:pt>
    <dgm:pt modelId="{29491EE8-BE69-4158-B845-DCCCAA9B3349}" type="sibTrans" cxnId="{4D3ADAE0-E86D-415E-BB17-EFF3A67EC876}">
      <dgm:prSet/>
      <dgm:spPr/>
      <dgm:t>
        <a:bodyPr/>
        <a:lstStyle/>
        <a:p>
          <a:endParaRPr lang="zh-TW" altLang="en-US"/>
        </a:p>
      </dgm:t>
    </dgm:pt>
    <dgm:pt modelId="{6A49F8C4-6D7A-4021-951B-40775C901B74}">
      <dgm:prSet phldrT="[文字]" custT="1"/>
      <dgm:spPr/>
      <dgm:t>
        <a:bodyPr/>
        <a:lstStyle/>
        <a:p>
          <a:pPr algn="l"/>
          <a:r>
            <a:rPr lang="en-US" altLang="zh-TW" sz="2000" dirty="0" smtClean="0"/>
            <a:t>1.</a:t>
          </a:r>
          <a:r>
            <a:rPr lang="zh-TW" altLang="en-US" sz="2000" dirty="0" smtClean="0"/>
            <a:t>選擇最適合本課程學習的目標</a:t>
          </a:r>
          <a:endParaRPr lang="zh-TW" altLang="en-US" sz="2000" dirty="0"/>
        </a:p>
      </dgm:t>
    </dgm:pt>
    <dgm:pt modelId="{1B586560-AA90-4852-8857-28F21D1D5233}" type="parTrans" cxnId="{381EB47C-C18A-40E5-BB1A-A7DF4CDE3C1A}">
      <dgm:prSet/>
      <dgm:spPr/>
      <dgm:t>
        <a:bodyPr/>
        <a:lstStyle/>
        <a:p>
          <a:endParaRPr lang="zh-TW" altLang="en-US"/>
        </a:p>
      </dgm:t>
    </dgm:pt>
    <dgm:pt modelId="{8C1A96FB-AB40-417F-8640-ED38B493127A}" type="sibTrans" cxnId="{381EB47C-C18A-40E5-BB1A-A7DF4CDE3C1A}">
      <dgm:prSet/>
      <dgm:spPr/>
      <dgm:t>
        <a:bodyPr/>
        <a:lstStyle/>
        <a:p>
          <a:endParaRPr lang="zh-TW" altLang="en-US"/>
        </a:p>
      </dgm:t>
    </dgm:pt>
    <dgm:pt modelId="{5C667346-E231-4CC0-8FB7-779CB84AF1E9}">
      <dgm:prSet phldrT="[文字]" custT="1"/>
      <dgm:spPr/>
      <dgm:t>
        <a:bodyPr/>
        <a:lstStyle/>
        <a:p>
          <a:pPr algn="l"/>
          <a:r>
            <a:rPr lang="en-US" altLang="zh-TW" sz="2000" dirty="0" smtClean="0"/>
            <a:t>2.</a:t>
          </a:r>
          <a:r>
            <a:rPr lang="zh-TW" altLang="en-US" sz="2000" dirty="0" smtClean="0"/>
            <a:t>根據學習目標發展評量項目</a:t>
          </a:r>
          <a:endParaRPr lang="zh-TW" altLang="en-US" sz="2000" dirty="0"/>
        </a:p>
      </dgm:t>
    </dgm:pt>
    <dgm:pt modelId="{7E3C9425-D529-4103-8CC6-2FEF94409433}" type="parTrans" cxnId="{651513B8-5BF4-44EF-94E4-C0D2D114D8E3}">
      <dgm:prSet/>
      <dgm:spPr/>
      <dgm:t>
        <a:bodyPr/>
        <a:lstStyle/>
        <a:p>
          <a:endParaRPr lang="zh-TW" altLang="en-US"/>
        </a:p>
      </dgm:t>
    </dgm:pt>
    <dgm:pt modelId="{C3511CB3-0F8C-4889-82F0-24166619B500}" type="sibTrans" cxnId="{651513B8-5BF4-44EF-94E4-C0D2D114D8E3}">
      <dgm:prSet/>
      <dgm:spPr/>
      <dgm:t>
        <a:bodyPr/>
        <a:lstStyle/>
        <a:p>
          <a:endParaRPr lang="zh-TW" altLang="en-US"/>
        </a:p>
      </dgm:t>
    </dgm:pt>
    <dgm:pt modelId="{959F63CE-714B-4A80-911F-F482807F998E}">
      <dgm:prSet phldrT="[文字]" custT="1"/>
      <dgm:spPr/>
      <dgm:t>
        <a:bodyPr/>
        <a:lstStyle/>
        <a:p>
          <a:pPr algn="l"/>
          <a:r>
            <a:rPr lang="en-US" altLang="zh-TW" sz="2000" dirty="0" smtClean="0"/>
            <a:t>3.</a:t>
          </a:r>
          <a:r>
            <a:rPr lang="zh-TW" altLang="en-US" sz="2000" dirty="0" smtClean="0"/>
            <a:t>建立定義清楚的評估標準</a:t>
          </a:r>
          <a:endParaRPr lang="zh-TW" altLang="en-US" sz="2000" dirty="0"/>
        </a:p>
      </dgm:t>
    </dgm:pt>
    <dgm:pt modelId="{88ACD2BB-1159-423D-97AE-2A0851D80E6C}" type="parTrans" cxnId="{7F2EC5F5-37B2-4153-AF08-37F8EB0F4D3E}">
      <dgm:prSet/>
      <dgm:spPr/>
      <dgm:t>
        <a:bodyPr/>
        <a:lstStyle/>
        <a:p>
          <a:endParaRPr lang="zh-TW" altLang="en-US"/>
        </a:p>
      </dgm:t>
    </dgm:pt>
    <dgm:pt modelId="{614DBACA-25EC-4F46-A3B3-BF58E1799DA6}" type="sibTrans" cxnId="{7F2EC5F5-37B2-4153-AF08-37F8EB0F4D3E}">
      <dgm:prSet/>
      <dgm:spPr/>
      <dgm:t>
        <a:bodyPr/>
        <a:lstStyle/>
        <a:p>
          <a:endParaRPr lang="zh-TW" altLang="en-US"/>
        </a:p>
      </dgm:t>
    </dgm:pt>
    <dgm:pt modelId="{9010E44F-DCFA-4464-85D5-AEC13DF0160F}">
      <dgm:prSet phldrT="[文字]" custT="1"/>
      <dgm:spPr/>
      <dgm:t>
        <a:bodyPr/>
        <a:lstStyle/>
        <a:p>
          <a:pPr algn="l"/>
          <a:r>
            <a:rPr lang="en-US" altLang="zh-TW" sz="1800" dirty="0" smtClean="0"/>
            <a:t>4: </a:t>
          </a:r>
          <a:r>
            <a:rPr lang="zh-TW" altLang="en-US" sz="1800" dirty="0" smtClean="0"/>
            <a:t>決定三或四個不同等級的標準，如</a:t>
          </a:r>
          <a:r>
            <a:rPr lang="en-US" altLang="zh-TW" sz="1800" dirty="0" smtClean="0"/>
            <a:t>: </a:t>
          </a:r>
          <a:r>
            <a:rPr lang="zh-TW" altLang="en-US" sz="1800" dirty="0" smtClean="0"/>
            <a:t>優秀、普通、不佳</a:t>
          </a:r>
          <a:endParaRPr lang="zh-TW" altLang="en-US" sz="1800" dirty="0"/>
        </a:p>
      </dgm:t>
    </dgm:pt>
    <dgm:pt modelId="{211C9528-B169-4169-B4C8-385592CA03CC}" type="parTrans" cxnId="{666259FC-DDBD-4AC5-A94F-9423A36585DD}">
      <dgm:prSet/>
      <dgm:spPr/>
      <dgm:t>
        <a:bodyPr/>
        <a:lstStyle/>
        <a:p>
          <a:endParaRPr lang="zh-TW" altLang="en-US"/>
        </a:p>
      </dgm:t>
    </dgm:pt>
    <dgm:pt modelId="{21601B7B-8703-424A-A1A5-B55B32217786}" type="sibTrans" cxnId="{666259FC-DDBD-4AC5-A94F-9423A36585DD}">
      <dgm:prSet/>
      <dgm:spPr/>
      <dgm:t>
        <a:bodyPr/>
        <a:lstStyle/>
        <a:p>
          <a:endParaRPr lang="zh-TW" altLang="en-US"/>
        </a:p>
      </dgm:t>
    </dgm:pt>
    <dgm:pt modelId="{91ED019A-6F2E-4103-8FBC-E0F8B195AFAE}">
      <dgm:prSet phldrT="[文字]"/>
      <dgm:spPr/>
      <dgm:t>
        <a:bodyPr/>
        <a:lstStyle/>
        <a:p>
          <a:endParaRPr lang="zh-TW" altLang="en-US" dirty="0"/>
        </a:p>
      </dgm:t>
    </dgm:pt>
    <dgm:pt modelId="{7F8E2C7A-4A49-4E47-B038-C5DD1C29FCAA}" type="parTrans" cxnId="{05E74DCC-C768-4BE1-ACDE-BADC9D213255}">
      <dgm:prSet/>
      <dgm:spPr/>
      <dgm:t>
        <a:bodyPr/>
        <a:lstStyle/>
        <a:p>
          <a:endParaRPr lang="zh-TW" altLang="en-US"/>
        </a:p>
      </dgm:t>
    </dgm:pt>
    <dgm:pt modelId="{E38961CC-A0DD-497C-9FD8-8BE50D47CFAA}" type="sibTrans" cxnId="{05E74DCC-C768-4BE1-ACDE-BADC9D213255}">
      <dgm:prSet/>
      <dgm:spPr/>
      <dgm:t>
        <a:bodyPr/>
        <a:lstStyle/>
        <a:p>
          <a:endParaRPr lang="zh-TW" altLang="en-US"/>
        </a:p>
      </dgm:t>
    </dgm:pt>
    <dgm:pt modelId="{ADC91560-CAAD-4E27-95C4-9F5DB47E63D5}">
      <dgm:prSet phldrT="[文字]" custT="1"/>
      <dgm:spPr/>
      <dgm:t>
        <a:bodyPr/>
        <a:lstStyle/>
        <a:p>
          <a:pPr algn="l"/>
          <a:r>
            <a:rPr lang="en-US" altLang="zh-TW" sz="2000" dirty="0" smtClean="0"/>
            <a:t>5.</a:t>
          </a:r>
          <a:r>
            <a:rPr lang="zh-TW" altLang="en-US" sz="2000" dirty="0" smtClean="0"/>
            <a:t>訂出每個等級的分數範圍</a:t>
          </a:r>
          <a:endParaRPr lang="zh-TW" altLang="en-US" sz="2000" dirty="0"/>
        </a:p>
      </dgm:t>
    </dgm:pt>
    <dgm:pt modelId="{EE72968A-CAD1-4F67-BB4F-71C6ADE03DF6}" type="parTrans" cxnId="{D9188BD8-E5EF-4C3F-BE98-D44154C74605}">
      <dgm:prSet/>
      <dgm:spPr/>
      <dgm:t>
        <a:bodyPr/>
        <a:lstStyle/>
        <a:p>
          <a:endParaRPr lang="zh-TW" altLang="en-US"/>
        </a:p>
      </dgm:t>
    </dgm:pt>
    <dgm:pt modelId="{62B82C66-3FFB-4FE9-A471-DBD7E7C43649}" type="sibTrans" cxnId="{D9188BD8-E5EF-4C3F-BE98-D44154C74605}">
      <dgm:prSet/>
      <dgm:spPr/>
      <dgm:t>
        <a:bodyPr/>
        <a:lstStyle/>
        <a:p>
          <a:endParaRPr lang="zh-TW" altLang="en-US"/>
        </a:p>
      </dgm:t>
    </dgm:pt>
    <dgm:pt modelId="{3A553D74-2418-4C45-91C7-4494E34C4CE0}">
      <dgm:prSet phldrT="[文字]" custT="1"/>
      <dgm:spPr/>
      <dgm:t>
        <a:bodyPr/>
        <a:lstStyle/>
        <a:p>
          <a:pPr algn="l"/>
          <a:r>
            <a:rPr lang="en-US" altLang="zh-TW" sz="2000" dirty="0" smtClean="0"/>
            <a:t>6. </a:t>
          </a:r>
          <a:r>
            <a:rPr lang="zh-TW" altLang="en-US" sz="2000" dirty="0" smtClean="0"/>
            <a:t>敘述的文字要淺顯易懂明確</a:t>
          </a:r>
          <a:endParaRPr lang="zh-TW" altLang="en-US" sz="2000" dirty="0"/>
        </a:p>
      </dgm:t>
    </dgm:pt>
    <dgm:pt modelId="{B29E1662-D076-43FE-B8D9-EA846DF6B2B2}" type="parTrans" cxnId="{C82104D5-3F24-48EF-B4F2-E7D9EDB00C20}">
      <dgm:prSet/>
      <dgm:spPr/>
      <dgm:t>
        <a:bodyPr/>
        <a:lstStyle/>
        <a:p>
          <a:endParaRPr lang="zh-TW" altLang="en-US"/>
        </a:p>
      </dgm:t>
    </dgm:pt>
    <dgm:pt modelId="{643ABB20-CD75-49CD-8CE1-A089B79B8324}" type="sibTrans" cxnId="{C82104D5-3F24-48EF-B4F2-E7D9EDB00C20}">
      <dgm:prSet/>
      <dgm:spPr/>
      <dgm:t>
        <a:bodyPr/>
        <a:lstStyle/>
        <a:p>
          <a:endParaRPr lang="zh-TW" altLang="en-US"/>
        </a:p>
      </dgm:t>
    </dgm:pt>
    <dgm:pt modelId="{ACAB858D-2A0D-47B2-A7AF-536976F90746}">
      <dgm:prSet phldrT="[文字]" custT="1"/>
      <dgm:spPr/>
      <dgm:t>
        <a:bodyPr/>
        <a:lstStyle/>
        <a:p>
          <a:pPr algn="l"/>
          <a:r>
            <a:rPr lang="en-US" altLang="zh-TW" sz="2000" dirty="0" smtClean="0"/>
            <a:t>7.</a:t>
          </a:r>
          <a:r>
            <a:rPr lang="zh-TW" altLang="en-US" sz="2000" dirty="0" smtClean="0"/>
            <a:t>對評量基準與規準不斷修正</a:t>
          </a:r>
          <a:endParaRPr lang="zh-TW" altLang="en-US" sz="2000" dirty="0"/>
        </a:p>
      </dgm:t>
    </dgm:pt>
    <dgm:pt modelId="{ADC9F272-55E9-47D3-8FFD-8571AA7D721B}" type="parTrans" cxnId="{AF57CB82-9315-4CBA-AEEB-196C82DFE2E3}">
      <dgm:prSet/>
      <dgm:spPr/>
      <dgm:t>
        <a:bodyPr/>
        <a:lstStyle/>
        <a:p>
          <a:endParaRPr lang="zh-TW" altLang="en-US"/>
        </a:p>
      </dgm:t>
    </dgm:pt>
    <dgm:pt modelId="{374623F9-D1F7-467A-B74C-365ACA4724F2}" type="sibTrans" cxnId="{AF57CB82-9315-4CBA-AEEB-196C82DFE2E3}">
      <dgm:prSet/>
      <dgm:spPr/>
      <dgm:t>
        <a:bodyPr/>
        <a:lstStyle/>
        <a:p>
          <a:endParaRPr lang="zh-TW" altLang="en-US"/>
        </a:p>
      </dgm:t>
    </dgm:pt>
    <dgm:pt modelId="{EEE1DBFB-5B10-438D-8462-4EB751A45176}">
      <dgm:prSet phldrT="[文字]" custT="1"/>
      <dgm:spPr/>
      <dgm:t>
        <a:bodyPr/>
        <a:lstStyle/>
        <a:p>
          <a:pPr algn="l"/>
          <a:r>
            <a:rPr lang="en-US" altLang="zh-TW" sz="2000" dirty="0" smtClean="0"/>
            <a:t>8.</a:t>
          </a:r>
          <a:r>
            <a:rPr lang="zh-TW" altLang="en-US" sz="1800" dirty="0" smtClean="0"/>
            <a:t>與學生溝通，確認同學瞭解評估的標準</a:t>
          </a:r>
          <a:endParaRPr lang="zh-TW" altLang="en-US" sz="1800" dirty="0"/>
        </a:p>
      </dgm:t>
    </dgm:pt>
    <dgm:pt modelId="{7389FFBF-8F5F-437B-AD6B-5569AA8923DC}" type="parTrans" cxnId="{A530BCE3-CAC4-4638-89BE-14EABBB116EF}">
      <dgm:prSet/>
      <dgm:spPr/>
      <dgm:t>
        <a:bodyPr/>
        <a:lstStyle/>
        <a:p>
          <a:endParaRPr lang="zh-TW" altLang="en-US"/>
        </a:p>
      </dgm:t>
    </dgm:pt>
    <dgm:pt modelId="{C5D03AED-47C4-4302-88BC-019D1AB71F01}" type="sibTrans" cxnId="{A530BCE3-CAC4-4638-89BE-14EABBB116EF}">
      <dgm:prSet/>
      <dgm:spPr/>
      <dgm:t>
        <a:bodyPr/>
        <a:lstStyle/>
        <a:p>
          <a:endParaRPr lang="zh-TW" altLang="en-US"/>
        </a:p>
      </dgm:t>
    </dgm:pt>
    <dgm:pt modelId="{3DCBBBBB-70AA-4E0C-A58B-95B4E46C8624}" type="pres">
      <dgm:prSet presAssocID="{5555F31F-BFBE-4098-9223-8B1E020CEFBB}" presName="Name0" presStyleCnt="0">
        <dgm:presLayoutVars>
          <dgm:chMax val="1"/>
          <dgm:dir/>
          <dgm:animLvl val="ctr"/>
          <dgm:resizeHandles val="exact"/>
        </dgm:presLayoutVars>
      </dgm:prSet>
      <dgm:spPr/>
      <dgm:t>
        <a:bodyPr/>
        <a:lstStyle/>
        <a:p>
          <a:endParaRPr lang="zh-TW" altLang="en-US"/>
        </a:p>
      </dgm:t>
    </dgm:pt>
    <dgm:pt modelId="{2EC9C525-F429-47F0-BC1E-05B49FD31D26}" type="pres">
      <dgm:prSet presAssocID="{8213C11E-33CD-4364-BEE9-5D2229C93B17}" presName="centerShape" presStyleLbl="node0" presStyleIdx="0" presStyleCnt="1"/>
      <dgm:spPr/>
      <dgm:t>
        <a:bodyPr/>
        <a:lstStyle/>
        <a:p>
          <a:endParaRPr lang="zh-TW" altLang="en-US"/>
        </a:p>
      </dgm:t>
    </dgm:pt>
    <dgm:pt modelId="{6E8B52A8-7874-47E2-AD9E-4410B1E67D86}" type="pres">
      <dgm:prSet presAssocID="{6A49F8C4-6D7A-4021-951B-40775C901B74}" presName="node" presStyleLbl="node1" presStyleIdx="0" presStyleCnt="8" custScaleX="139696" custScaleY="128412" custRadScaleRad="101362" custRadScaleInc="1279">
        <dgm:presLayoutVars>
          <dgm:bulletEnabled val="1"/>
        </dgm:presLayoutVars>
      </dgm:prSet>
      <dgm:spPr/>
      <dgm:t>
        <a:bodyPr/>
        <a:lstStyle/>
        <a:p>
          <a:endParaRPr lang="zh-TW" altLang="en-US"/>
        </a:p>
      </dgm:t>
    </dgm:pt>
    <dgm:pt modelId="{3CB33052-056A-4B7F-9876-6DB9F13D0E07}" type="pres">
      <dgm:prSet presAssocID="{6A49F8C4-6D7A-4021-951B-40775C901B74}" presName="dummy" presStyleCnt="0"/>
      <dgm:spPr/>
      <dgm:t>
        <a:bodyPr/>
        <a:lstStyle/>
        <a:p>
          <a:endParaRPr lang="zh-TW" altLang="en-US"/>
        </a:p>
      </dgm:t>
    </dgm:pt>
    <dgm:pt modelId="{1BFF5A9F-2F0D-416D-90FD-2CC33BF73F35}" type="pres">
      <dgm:prSet presAssocID="{8C1A96FB-AB40-417F-8640-ED38B493127A}" presName="sibTrans" presStyleLbl="sibTrans2D1" presStyleIdx="0" presStyleCnt="8"/>
      <dgm:spPr/>
      <dgm:t>
        <a:bodyPr/>
        <a:lstStyle/>
        <a:p>
          <a:endParaRPr lang="zh-TW" altLang="en-US"/>
        </a:p>
      </dgm:t>
    </dgm:pt>
    <dgm:pt modelId="{F12FCC36-CB18-44D6-B949-90ED3D9826A5}" type="pres">
      <dgm:prSet presAssocID="{5C667346-E231-4CC0-8FB7-779CB84AF1E9}" presName="node" presStyleLbl="node1" presStyleIdx="1" presStyleCnt="8" custScaleX="141446" custScaleY="138236" custRadScaleRad="99569" custRadScaleInc="9686">
        <dgm:presLayoutVars>
          <dgm:bulletEnabled val="1"/>
        </dgm:presLayoutVars>
      </dgm:prSet>
      <dgm:spPr/>
      <dgm:t>
        <a:bodyPr/>
        <a:lstStyle/>
        <a:p>
          <a:endParaRPr lang="zh-TW" altLang="en-US"/>
        </a:p>
      </dgm:t>
    </dgm:pt>
    <dgm:pt modelId="{4ABD6A6D-1A40-4591-BF9D-1F4C843B38DB}" type="pres">
      <dgm:prSet presAssocID="{5C667346-E231-4CC0-8FB7-779CB84AF1E9}" presName="dummy" presStyleCnt="0"/>
      <dgm:spPr/>
      <dgm:t>
        <a:bodyPr/>
        <a:lstStyle/>
        <a:p>
          <a:endParaRPr lang="zh-TW" altLang="en-US"/>
        </a:p>
      </dgm:t>
    </dgm:pt>
    <dgm:pt modelId="{F8C7A743-B975-4B3A-B51F-C97DCA1D9B4E}" type="pres">
      <dgm:prSet presAssocID="{C3511CB3-0F8C-4889-82F0-24166619B500}" presName="sibTrans" presStyleLbl="sibTrans2D1" presStyleIdx="1" presStyleCnt="8"/>
      <dgm:spPr/>
      <dgm:t>
        <a:bodyPr/>
        <a:lstStyle/>
        <a:p>
          <a:endParaRPr lang="zh-TW" altLang="en-US"/>
        </a:p>
      </dgm:t>
    </dgm:pt>
    <dgm:pt modelId="{3F446A97-9E6E-4C68-8D79-4BA76D340A0B}" type="pres">
      <dgm:prSet presAssocID="{959F63CE-714B-4A80-911F-F482807F998E}" presName="node" presStyleLbl="node1" presStyleIdx="2" presStyleCnt="8" custScaleX="139841" custScaleY="145896" custRadScaleRad="99321" custRadScaleInc="-534">
        <dgm:presLayoutVars>
          <dgm:bulletEnabled val="1"/>
        </dgm:presLayoutVars>
      </dgm:prSet>
      <dgm:spPr/>
      <dgm:t>
        <a:bodyPr/>
        <a:lstStyle/>
        <a:p>
          <a:endParaRPr lang="zh-TW" altLang="en-US"/>
        </a:p>
      </dgm:t>
    </dgm:pt>
    <dgm:pt modelId="{41DCA90F-853B-4436-8833-6108345B3D5F}" type="pres">
      <dgm:prSet presAssocID="{959F63CE-714B-4A80-911F-F482807F998E}" presName="dummy" presStyleCnt="0"/>
      <dgm:spPr/>
      <dgm:t>
        <a:bodyPr/>
        <a:lstStyle/>
        <a:p>
          <a:endParaRPr lang="zh-TW" altLang="en-US"/>
        </a:p>
      </dgm:t>
    </dgm:pt>
    <dgm:pt modelId="{23EA5FD5-10EE-4528-84D7-E644104C85FD}" type="pres">
      <dgm:prSet presAssocID="{614DBACA-25EC-4F46-A3B3-BF58E1799DA6}" presName="sibTrans" presStyleLbl="sibTrans2D1" presStyleIdx="2" presStyleCnt="8"/>
      <dgm:spPr/>
      <dgm:t>
        <a:bodyPr/>
        <a:lstStyle/>
        <a:p>
          <a:endParaRPr lang="zh-TW" altLang="en-US"/>
        </a:p>
      </dgm:t>
    </dgm:pt>
    <dgm:pt modelId="{1A6F37AD-0E31-4801-AA7C-4C92E3BC9A5F}" type="pres">
      <dgm:prSet presAssocID="{9010E44F-DCFA-4464-85D5-AEC13DF0160F}" presName="node" presStyleLbl="node1" presStyleIdx="3" presStyleCnt="8" custScaleX="147215" custScaleY="143962">
        <dgm:presLayoutVars>
          <dgm:bulletEnabled val="1"/>
        </dgm:presLayoutVars>
      </dgm:prSet>
      <dgm:spPr/>
      <dgm:t>
        <a:bodyPr/>
        <a:lstStyle/>
        <a:p>
          <a:endParaRPr lang="zh-TW" altLang="en-US"/>
        </a:p>
      </dgm:t>
    </dgm:pt>
    <dgm:pt modelId="{7A5F2DE1-95F8-48DC-B93A-40A08BA10B22}" type="pres">
      <dgm:prSet presAssocID="{9010E44F-DCFA-4464-85D5-AEC13DF0160F}" presName="dummy" presStyleCnt="0"/>
      <dgm:spPr/>
      <dgm:t>
        <a:bodyPr/>
        <a:lstStyle/>
        <a:p>
          <a:endParaRPr lang="zh-TW" altLang="en-US"/>
        </a:p>
      </dgm:t>
    </dgm:pt>
    <dgm:pt modelId="{326079B8-3C03-430B-9641-36F56CDE685B}" type="pres">
      <dgm:prSet presAssocID="{21601B7B-8703-424A-A1A5-B55B32217786}" presName="sibTrans" presStyleLbl="sibTrans2D1" presStyleIdx="3" presStyleCnt="8"/>
      <dgm:spPr/>
      <dgm:t>
        <a:bodyPr/>
        <a:lstStyle/>
        <a:p>
          <a:endParaRPr lang="zh-TW" altLang="en-US"/>
        </a:p>
      </dgm:t>
    </dgm:pt>
    <dgm:pt modelId="{18EB2E66-5B13-410A-9AE0-1EA9F23FBD15}" type="pres">
      <dgm:prSet presAssocID="{ADC91560-CAAD-4E27-95C4-9F5DB47E63D5}" presName="node" presStyleLbl="node1" presStyleIdx="4" presStyleCnt="8" custScaleX="138296" custScaleY="130027">
        <dgm:presLayoutVars>
          <dgm:bulletEnabled val="1"/>
        </dgm:presLayoutVars>
      </dgm:prSet>
      <dgm:spPr/>
      <dgm:t>
        <a:bodyPr/>
        <a:lstStyle/>
        <a:p>
          <a:endParaRPr lang="zh-TW" altLang="en-US"/>
        </a:p>
      </dgm:t>
    </dgm:pt>
    <dgm:pt modelId="{186FB6FF-F9ED-4806-B0E2-29F8F810949E}" type="pres">
      <dgm:prSet presAssocID="{ADC91560-CAAD-4E27-95C4-9F5DB47E63D5}" presName="dummy" presStyleCnt="0"/>
      <dgm:spPr/>
      <dgm:t>
        <a:bodyPr/>
        <a:lstStyle/>
        <a:p>
          <a:endParaRPr lang="zh-TW" altLang="en-US"/>
        </a:p>
      </dgm:t>
    </dgm:pt>
    <dgm:pt modelId="{370C0F04-4D09-4944-B976-3B8F303F3FC4}" type="pres">
      <dgm:prSet presAssocID="{62B82C66-3FFB-4FE9-A471-DBD7E7C43649}" presName="sibTrans" presStyleLbl="sibTrans2D1" presStyleIdx="4" presStyleCnt="8"/>
      <dgm:spPr/>
      <dgm:t>
        <a:bodyPr/>
        <a:lstStyle/>
        <a:p>
          <a:endParaRPr lang="zh-TW" altLang="en-US"/>
        </a:p>
      </dgm:t>
    </dgm:pt>
    <dgm:pt modelId="{990C46AD-6F70-4EC6-9CB0-6051EE129933}" type="pres">
      <dgm:prSet presAssocID="{3A553D74-2418-4C45-91C7-4494E34C4CE0}" presName="node" presStyleLbl="node1" presStyleIdx="5" presStyleCnt="8" custScaleX="141159" custScaleY="135577">
        <dgm:presLayoutVars>
          <dgm:bulletEnabled val="1"/>
        </dgm:presLayoutVars>
      </dgm:prSet>
      <dgm:spPr/>
      <dgm:t>
        <a:bodyPr/>
        <a:lstStyle/>
        <a:p>
          <a:endParaRPr lang="zh-TW" altLang="en-US"/>
        </a:p>
      </dgm:t>
    </dgm:pt>
    <dgm:pt modelId="{27EB9860-B504-4CE7-BF34-67A7993FABF2}" type="pres">
      <dgm:prSet presAssocID="{3A553D74-2418-4C45-91C7-4494E34C4CE0}" presName="dummy" presStyleCnt="0"/>
      <dgm:spPr/>
      <dgm:t>
        <a:bodyPr/>
        <a:lstStyle/>
        <a:p>
          <a:endParaRPr lang="zh-TW" altLang="en-US"/>
        </a:p>
      </dgm:t>
    </dgm:pt>
    <dgm:pt modelId="{C3921E5D-8BAF-4C2F-991C-57452295B36F}" type="pres">
      <dgm:prSet presAssocID="{643ABB20-CD75-49CD-8CE1-A089B79B8324}" presName="sibTrans" presStyleLbl="sibTrans2D1" presStyleIdx="5" presStyleCnt="8"/>
      <dgm:spPr/>
      <dgm:t>
        <a:bodyPr/>
        <a:lstStyle/>
        <a:p>
          <a:endParaRPr lang="zh-TW" altLang="en-US"/>
        </a:p>
      </dgm:t>
    </dgm:pt>
    <dgm:pt modelId="{2F6B07BB-2A75-4E5B-8512-866D9D289CD0}" type="pres">
      <dgm:prSet presAssocID="{ACAB858D-2A0D-47B2-A7AF-536976F90746}" presName="node" presStyleLbl="node1" presStyleIdx="6" presStyleCnt="8" custScaleX="138158" custScaleY="136302">
        <dgm:presLayoutVars>
          <dgm:bulletEnabled val="1"/>
        </dgm:presLayoutVars>
      </dgm:prSet>
      <dgm:spPr/>
      <dgm:t>
        <a:bodyPr/>
        <a:lstStyle/>
        <a:p>
          <a:endParaRPr lang="zh-TW" altLang="en-US"/>
        </a:p>
      </dgm:t>
    </dgm:pt>
    <dgm:pt modelId="{7E7EBA94-5EB6-46DF-8636-6770A846236A}" type="pres">
      <dgm:prSet presAssocID="{ACAB858D-2A0D-47B2-A7AF-536976F90746}" presName="dummy" presStyleCnt="0"/>
      <dgm:spPr/>
      <dgm:t>
        <a:bodyPr/>
        <a:lstStyle/>
        <a:p>
          <a:endParaRPr lang="zh-TW" altLang="en-US"/>
        </a:p>
      </dgm:t>
    </dgm:pt>
    <dgm:pt modelId="{55388571-B212-451A-B71E-230971AB612E}" type="pres">
      <dgm:prSet presAssocID="{374623F9-D1F7-467A-B74C-365ACA4724F2}" presName="sibTrans" presStyleLbl="sibTrans2D1" presStyleIdx="6" presStyleCnt="8"/>
      <dgm:spPr/>
      <dgm:t>
        <a:bodyPr/>
        <a:lstStyle/>
        <a:p>
          <a:endParaRPr lang="zh-TW" altLang="en-US"/>
        </a:p>
      </dgm:t>
    </dgm:pt>
    <dgm:pt modelId="{E7F0F0C2-519D-4346-894A-891E0670C56F}" type="pres">
      <dgm:prSet presAssocID="{EEE1DBFB-5B10-438D-8462-4EB751A45176}" presName="node" presStyleLbl="node1" presStyleIdx="7" presStyleCnt="8" custScaleX="143406" custScaleY="145221">
        <dgm:presLayoutVars>
          <dgm:bulletEnabled val="1"/>
        </dgm:presLayoutVars>
      </dgm:prSet>
      <dgm:spPr/>
      <dgm:t>
        <a:bodyPr/>
        <a:lstStyle/>
        <a:p>
          <a:endParaRPr lang="zh-TW" altLang="en-US"/>
        </a:p>
      </dgm:t>
    </dgm:pt>
    <dgm:pt modelId="{B73CA590-E36E-4F31-9CEF-79DB7E166B17}" type="pres">
      <dgm:prSet presAssocID="{EEE1DBFB-5B10-438D-8462-4EB751A45176}" presName="dummy" presStyleCnt="0"/>
      <dgm:spPr/>
      <dgm:t>
        <a:bodyPr/>
        <a:lstStyle/>
        <a:p>
          <a:endParaRPr lang="zh-TW" altLang="en-US"/>
        </a:p>
      </dgm:t>
    </dgm:pt>
    <dgm:pt modelId="{15D73163-A8D2-4C6D-8A5C-183910E548F4}" type="pres">
      <dgm:prSet presAssocID="{C5D03AED-47C4-4302-88BC-019D1AB71F01}" presName="sibTrans" presStyleLbl="sibTrans2D1" presStyleIdx="7" presStyleCnt="8"/>
      <dgm:spPr/>
      <dgm:t>
        <a:bodyPr/>
        <a:lstStyle/>
        <a:p>
          <a:endParaRPr lang="zh-TW" altLang="en-US"/>
        </a:p>
      </dgm:t>
    </dgm:pt>
  </dgm:ptLst>
  <dgm:cxnLst>
    <dgm:cxn modelId="{C82104D5-3F24-48EF-B4F2-E7D9EDB00C20}" srcId="{8213C11E-33CD-4364-BEE9-5D2229C93B17}" destId="{3A553D74-2418-4C45-91C7-4494E34C4CE0}" srcOrd="5" destOrd="0" parTransId="{B29E1662-D076-43FE-B8D9-EA846DF6B2B2}" sibTransId="{643ABB20-CD75-49CD-8CE1-A089B79B8324}"/>
    <dgm:cxn modelId="{AF57CB82-9315-4CBA-AEEB-196C82DFE2E3}" srcId="{8213C11E-33CD-4364-BEE9-5D2229C93B17}" destId="{ACAB858D-2A0D-47B2-A7AF-536976F90746}" srcOrd="6" destOrd="0" parTransId="{ADC9F272-55E9-47D3-8FFD-8571AA7D721B}" sibTransId="{374623F9-D1F7-467A-B74C-365ACA4724F2}"/>
    <dgm:cxn modelId="{381EB47C-C18A-40E5-BB1A-A7DF4CDE3C1A}" srcId="{8213C11E-33CD-4364-BEE9-5D2229C93B17}" destId="{6A49F8C4-6D7A-4021-951B-40775C901B74}" srcOrd="0" destOrd="0" parTransId="{1B586560-AA90-4852-8857-28F21D1D5233}" sibTransId="{8C1A96FB-AB40-417F-8640-ED38B493127A}"/>
    <dgm:cxn modelId="{693B895E-2DEB-4F72-A137-4B0AD46BE251}" type="presOf" srcId="{ADC91560-CAAD-4E27-95C4-9F5DB47E63D5}" destId="{18EB2E66-5B13-410A-9AE0-1EA9F23FBD15}" srcOrd="0" destOrd="0" presId="urn:microsoft.com/office/officeart/2005/8/layout/radial6"/>
    <dgm:cxn modelId="{7F2EC5F5-37B2-4153-AF08-37F8EB0F4D3E}" srcId="{8213C11E-33CD-4364-BEE9-5D2229C93B17}" destId="{959F63CE-714B-4A80-911F-F482807F998E}" srcOrd="2" destOrd="0" parTransId="{88ACD2BB-1159-423D-97AE-2A0851D80E6C}" sibTransId="{614DBACA-25EC-4F46-A3B3-BF58E1799DA6}"/>
    <dgm:cxn modelId="{A530BCE3-CAC4-4638-89BE-14EABBB116EF}" srcId="{8213C11E-33CD-4364-BEE9-5D2229C93B17}" destId="{EEE1DBFB-5B10-438D-8462-4EB751A45176}" srcOrd="7" destOrd="0" parTransId="{7389FFBF-8F5F-437B-AD6B-5569AA8923DC}" sibTransId="{C5D03AED-47C4-4302-88BC-019D1AB71F01}"/>
    <dgm:cxn modelId="{8DF6DF22-2F67-417D-89B6-7243758C4737}" type="presOf" srcId="{8213C11E-33CD-4364-BEE9-5D2229C93B17}" destId="{2EC9C525-F429-47F0-BC1E-05B49FD31D26}" srcOrd="0" destOrd="0" presId="urn:microsoft.com/office/officeart/2005/8/layout/radial6"/>
    <dgm:cxn modelId="{2937D2D1-4C99-4867-9EC5-CB3249E141D0}" type="presOf" srcId="{21601B7B-8703-424A-A1A5-B55B32217786}" destId="{326079B8-3C03-430B-9641-36F56CDE685B}" srcOrd="0" destOrd="0" presId="urn:microsoft.com/office/officeart/2005/8/layout/radial6"/>
    <dgm:cxn modelId="{CD7D54FB-A178-4579-8624-0A077B1036E3}" type="presOf" srcId="{6A49F8C4-6D7A-4021-951B-40775C901B74}" destId="{6E8B52A8-7874-47E2-AD9E-4410B1E67D86}" srcOrd="0" destOrd="0" presId="urn:microsoft.com/office/officeart/2005/8/layout/radial6"/>
    <dgm:cxn modelId="{0295401B-4922-4B76-A5F6-8837DD691EC7}" type="presOf" srcId="{5C667346-E231-4CC0-8FB7-779CB84AF1E9}" destId="{F12FCC36-CB18-44D6-B949-90ED3D9826A5}" srcOrd="0" destOrd="0" presId="urn:microsoft.com/office/officeart/2005/8/layout/radial6"/>
    <dgm:cxn modelId="{5CBA38AD-657D-47FE-B107-A5313453276C}" type="presOf" srcId="{8C1A96FB-AB40-417F-8640-ED38B493127A}" destId="{1BFF5A9F-2F0D-416D-90FD-2CC33BF73F35}" srcOrd="0" destOrd="0" presId="urn:microsoft.com/office/officeart/2005/8/layout/radial6"/>
    <dgm:cxn modelId="{666259FC-DDBD-4AC5-A94F-9423A36585DD}" srcId="{8213C11E-33CD-4364-BEE9-5D2229C93B17}" destId="{9010E44F-DCFA-4464-85D5-AEC13DF0160F}" srcOrd="3" destOrd="0" parTransId="{211C9528-B169-4169-B4C8-385592CA03CC}" sibTransId="{21601B7B-8703-424A-A1A5-B55B32217786}"/>
    <dgm:cxn modelId="{D9188BD8-E5EF-4C3F-BE98-D44154C74605}" srcId="{8213C11E-33CD-4364-BEE9-5D2229C93B17}" destId="{ADC91560-CAAD-4E27-95C4-9F5DB47E63D5}" srcOrd="4" destOrd="0" parTransId="{EE72968A-CAD1-4F67-BB4F-71C6ADE03DF6}" sibTransId="{62B82C66-3FFB-4FE9-A471-DBD7E7C43649}"/>
    <dgm:cxn modelId="{C1B5349F-A8AA-40BA-AA68-1C75CBB06701}" type="presOf" srcId="{C5D03AED-47C4-4302-88BC-019D1AB71F01}" destId="{15D73163-A8D2-4C6D-8A5C-183910E548F4}" srcOrd="0" destOrd="0" presId="urn:microsoft.com/office/officeart/2005/8/layout/radial6"/>
    <dgm:cxn modelId="{4CC4B1D8-FEBE-4693-AC26-DFD248125A1A}" type="presOf" srcId="{959F63CE-714B-4A80-911F-F482807F998E}" destId="{3F446A97-9E6E-4C68-8D79-4BA76D340A0B}" srcOrd="0" destOrd="0" presId="urn:microsoft.com/office/officeart/2005/8/layout/radial6"/>
    <dgm:cxn modelId="{50714D8E-F5AF-4B4A-8CC2-4706BC4C41C4}" type="presOf" srcId="{614DBACA-25EC-4F46-A3B3-BF58E1799DA6}" destId="{23EA5FD5-10EE-4528-84D7-E644104C85FD}" srcOrd="0" destOrd="0" presId="urn:microsoft.com/office/officeart/2005/8/layout/radial6"/>
    <dgm:cxn modelId="{0A8260FC-2C82-4E61-AE41-7F9D34C7D907}" type="presOf" srcId="{374623F9-D1F7-467A-B74C-365ACA4724F2}" destId="{55388571-B212-451A-B71E-230971AB612E}" srcOrd="0" destOrd="0" presId="urn:microsoft.com/office/officeart/2005/8/layout/radial6"/>
    <dgm:cxn modelId="{91BB2A88-A164-4D25-B29C-F2B5DE9951D1}" type="presOf" srcId="{5555F31F-BFBE-4098-9223-8B1E020CEFBB}" destId="{3DCBBBBB-70AA-4E0C-A58B-95B4E46C8624}" srcOrd="0" destOrd="0" presId="urn:microsoft.com/office/officeart/2005/8/layout/radial6"/>
    <dgm:cxn modelId="{4D3ADAE0-E86D-415E-BB17-EFF3A67EC876}" srcId="{5555F31F-BFBE-4098-9223-8B1E020CEFBB}" destId="{8213C11E-33CD-4364-BEE9-5D2229C93B17}" srcOrd="0" destOrd="0" parTransId="{A752A4AC-EA10-479B-B51C-AC453B4831E0}" sibTransId="{29491EE8-BE69-4158-B845-DCCCAA9B3349}"/>
    <dgm:cxn modelId="{2247B7B7-D174-466B-A72D-17173ACDAC22}" type="presOf" srcId="{ACAB858D-2A0D-47B2-A7AF-536976F90746}" destId="{2F6B07BB-2A75-4E5B-8512-866D9D289CD0}" srcOrd="0" destOrd="0" presId="urn:microsoft.com/office/officeart/2005/8/layout/radial6"/>
    <dgm:cxn modelId="{081710B0-1612-4684-A06F-2EF3E0F5F123}" type="presOf" srcId="{643ABB20-CD75-49CD-8CE1-A089B79B8324}" destId="{C3921E5D-8BAF-4C2F-991C-57452295B36F}" srcOrd="0" destOrd="0" presId="urn:microsoft.com/office/officeart/2005/8/layout/radial6"/>
    <dgm:cxn modelId="{05E74DCC-C768-4BE1-ACDE-BADC9D213255}" srcId="{5555F31F-BFBE-4098-9223-8B1E020CEFBB}" destId="{91ED019A-6F2E-4103-8FBC-E0F8B195AFAE}" srcOrd="1" destOrd="0" parTransId="{7F8E2C7A-4A49-4E47-B038-C5DD1C29FCAA}" sibTransId="{E38961CC-A0DD-497C-9FD8-8BE50D47CFAA}"/>
    <dgm:cxn modelId="{FE2DB937-5D94-48DD-8E43-E1D088618862}" type="presOf" srcId="{3A553D74-2418-4C45-91C7-4494E34C4CE0}" destId="{990C46AD-6F70-4EC6-9CB0-6051EE129933}" srcOrd="0" destOrd="0" presId="urn:microsoft.com/office/officeart/2005/8/layout/radial6"/>
    <dgm:cxn modelId="{7FB92820-6F42-4F5F-B123-9476629F694C}" type="presOf" srcId="{9010E44F-DCFA-4464-85D5-AEC13DF0160F}" destId="{1A6F37AD-0E31-4801-AA7C-4C92E3BC9A5F}" srcOrd="0" destOrd="0" presId="urn:microsoft.com/office/officeart/2005/8/layout/radial6"/>
    <dgm:cxn modelId="{08BB5482-7147-4523-ACD9-181C4BFB2AA4}" type="presOf" srcId="{EEE1DBFB-5B10-438D-8462-4EB751A45176}" destId="{E7F0F0C2-519D-4346-894A-891E0670C56F}" srcOrd="0" destOrd="0" presId="urn:microsoft.com/office/officeart/2005/8/layout/radial6"/>
    <dgm:cxn modelId="{651513B8-5BF4-44EF-94E4-C0D2D114D8E3}" srcId="{8213C11E-33CD-4364-BEE9-5D2229C93B17}" destId="{5C667346-E231-4CC0-8FB7-779CB84AF1E9}" srcOrd="1" destOrd="0" parTransId="{7E3C9425-D529-4103-8CC6-2FEF94409433}" sibTransId="{C3511CB3-0F8C-4889-82F0-24166619B500}"/>
    <dgm:cxn modelId="{6EDB3D52-AA7E-4994-9E59-34CD069A9E8C}" type="presOf" srcId="{62B82C66-3FFB-4FE9-A471-DBD7E7C43649}" destId="{370C0F04-4D09-4944-B976-3B8F303F3FC4}" srcOrd="0" destOrd="0" presId="urn:microsoft.com/office/officeart/2005/8/layout/radial6"/>
    <dgm:cxn modelId="{BB9E1A92-116C-448F-9D78-4F298A8D7137}" type="presOf" srcId="{C3511CB3-0F8C-4889-82F0-24166619B500}" destId="{F8C7A743-B975-4B3A-B51F-C97DCA1D9B4E}" srcOrd="0" destOrd="0" presId="urn:microsoft.com/office/officeart/2005/8/layout/radial6"/>
    <dgm:cxn modelId="{10A6E482-4CD8-44BC-8B9E-110D8497C5EE}" type="presParOf" srcId="{3DCBBBBB-70AA-4E0C-A58B-95B4E46C8624}" destId="{2EC9C525-F429-47F0-BC1E-05B49FD31D26}" srcOrd="0" destOrd="0" presId="urn:microsoft.com/office/officeart/2005/8/layout/radial6"/>
    <dgm:cxn modelId="{DDA5C465-F698-4B43-80B0-1C0FD214EF36}" type="presParOf" srcId="{3DCBBBBB-70AA-4E0C-A58B-95B4E46C8624}" destId="{6E8B52A8-7874-47E2-AD9E-4410B1E67D86}" srcOrd="1" destOrd="0" presId="urn:microsoft.com/office/officeart/2005/8/layout/radial6"/>
    <dgm:cxn modelId="{4E0998EB-7CC7-4504-84A8-2DC370DFB818}" type="presParOf" srcId="{3DCBBBBB-70AA-4E0C-A58B-95B4E46C8624}" destId="{3CB33052-056A-4B7F-9876-6DB9F13D0E07}" srcOrd="2" destOrd="0" presId="urn:microsoft.com/office/officeart/2005/8/layout/radial6"/>
    <dgm:cxn modelId="{0F082FB8-DC03-4B9B-94BA-B2E122F11431}" type="presParOf" srcId="{3DCBBBBB-70AA-4E0C-A58B-95B4E46C8624}" destId="{1BFF5A9F-2F0D-416D-90FD-2CC33BF73F35}" srcOrd="3" destOrd="0" presId="urn:microsoft.com/office/officeart/2005/8/layout/radial6"/>
    <dgm:cxn modelId="{4F19A04D-F3D5-450A-B87C-EA4DA49B4A59}" type="presParOf" srcId="{3DCBBBBB-70AA-4E0C-A58B-95B4E46C8624}" destId="{F12FCC36-CB18-44D6-B949-90ED3D9826A5}" srcOrd="4" destOrd="0" presId="urn:microsoft.com/office/officeart/2005/8/layout/radial6"/>
    <dgm:cxn modelId="{0630911E-888E-42B5-8383-30C662CB8BFA}" type="presParOf" srcId="{3DCBBBBB-70AA-4E0C-A58B-95B4E46C8624}" destId="{4ABD6A6D-1A40-4591-BF9D-1F4C843B38DB}" srcOrd="5" destOrd="0" presId="urn:microsoft.com/office/officeart/2005/8/layout/radial6"/>
    <dgm:cxn modelId="{A7F80BAE-6CCE-4108-8465-E7A29E0F4880}" type="presParOf" srcId="{3DCBBBBB-70AA-4E0C-A58B-95B4E46C8624}" destId="{F8C7A743-B975-4B3A-B51F-C97DCA1D9B4E}" srcOrd="6" destOrd="0" presId="urn:microsoft.com/office/officeart/2005/8/layout/radial6"/>
    <dgm:cxn modelId="{D8EB57F4-F230-480D-BA9A-B01A703B52CC}" type="presParOf" srcId="{3DCBBBBB-70AA-4E0C-A58B-95B4E46C8624}" destId="{3F446A97-9E6E-4C68-8D79-4BA76D340A0B}" srcOrd="7" destOrd="0" presId="urn:microsoft.com/office/officeart/2005/8/layout/radial6"/>
    <dgm:cxn modelId="{086CB120-077E-4B4F-B1D6-03573C84C59E}" type="presParOf" srcId="{3DCBBBBB-70AA-4E0C-A58B-95B4E46C8624}" destId="{41DCA90F-853B-4436-8833-6108345B3D5F}" srcOrd="8" destOrd="0" presId="urn:microsoft.com/office/officeart/2005/8/layout/radial6"/>
    <dgm:cxn modelId="{C537B18D-D375-4859-AD01-920FE80D8AA8}" type="presParOf" srcId="{3DCBBBBB-70AA-4E0C-A58B-95B4E46C8624}" destId="{23EA5FD5-10EE-4528-84D7-E644104C85FD}" srcOrd="9" destOrd="0" presId="urn:microsoft.com/office/officeart/2005/8/layout/radial6"/>
    <dgm:cxn modelId="{F60944B9-9AD0-469C-BFD3-96DD46C7D8E8}" type="presParOf" srcId="{3DCBBBBB-70AA-4E0C-A58B-95B4E46C8624}" destId="{1A6F37AD-0E31-4801-AA7C-4C92E3BC9A5F}" srcOrd="10" destOrd="0" presId="urn:microsoft.com/office/officeart/2005/8/layout/radial6"/>
    <dgm:cxn modelId="{08DBA1C5-10BE-4FFF-AF81-A1624B386DA4}" type="presParOf" srcId="{3DCBBBBB-70AA-4E0C-A58B-95B4E46C8624}" destId="{7A5F2DE1-95F8-48DC-B93A-40A08BA10B22}" srcOrd="11" destOrd="0" presId="urn:microsoft.com/office/officeart/2005/8/layout/radial6"/>
    <dgm:cxn modelId="{CE1EA048-35E9-471A-85BF-47075DFEA8C5}" type="presParOf" srcId="{3DCBBBBB-70AA-4E0C-A58B-95B4E46C8624}" destId="{326079B8-3C03-430B-9641-36F56CDE685B}" srcOrd="12" destOrd="0" presId="urn:microsoft.com/office/officeart/2005/8/layout/radial6"/>
    <dgm:cxn modelId="{E09446A0-D129-48DF-9605-FB8556671A07}" type="presParOf" srcId="{3DCBBBBB-70AA-4E0C-A58B-95B4E46C8624}" destId="{18EB2E66-5B13-410A-9AE0-1EA9F23FBD15}" srcOrd="13" destOrd="0" presId="urn:microsoft.com/office/officeart/2005/8/layout/radial6"/>
    <dgm:cxn modelId="{5E66A6BC-DBE3-4231-87E7-BE645E67BC1E}" type="presParOf" srcId="{3DCBBBBB-70AA-4E0C-A58B-95B4E46C8624}" destId="{186FB6FF-F9ED-4806-B0E2-29F8F810949E}" srcOrd="14" destOrd="0" presId="urn:microsoft.com/office/officeart/2005/8/layout/radial6"/>
    <dgm:cxn modelId="{3F74B301-726B-4216-888D-39FEE2392086}" type="presParOf" srcId="{3DCBBBBB-70AA-4E0C-A58B-95B4E46C8624}" destId="{370C0F04-4D09-4944-B976-3B8F303F3FC4}" srcOrd="15" destOrd="0" presId="urn:microsoft.com/office/officeart/2005/8/layout/radial6"/>
    <dgm:cxn modelId="{EE124033-04F5-4E3F-B5F6-0A2FA2955BCA}" type="presParOf" srcId="{3DCBBBBB-70AA-4E0C-A58B-95B4E46C8624}" destId="{990C46AD-6F70-4EC6-9CB0-6051EE129933}" srcOrd="16" destOrd="0" presId="urn:microsoft.com/office/officeart/2005/8/layout/radial6"/>
    <dgm:cxn modelId="{4B22B264-D9ED-425B-A6AF-0E2F3DB259CC}" type="presParOf" srcId="{3DCBBBBB-70AA-4E0C-A58B-95B4E46C8624}" destId="{27EB9860-B504-4CE7-BF34-67A7993FABF2}" srcOrd="17" destOrd="0" presId="urn:microsoft.com/office/officeart/2005/8/layout/radial6"/>
    <dgm:cxn modelId="{8E52F394-47E1-4041-B61D-81F34034AE91}" type="presParOf" srcId="{3DCBBBBB-70AA-4E0C-A58B-95B4E46C8624}" destId="{C3921E5D-8BAF-4C2F-991C-57452295B36F}" srcOrd="18" destOrd="0" presId="urn:microsoft.com/office/officeart/2005/8/layout/radial6"/>
    <dgm:cxn modelId="{AB56AD90-A063-4316-8F66-E1D4AA41749B}" type="presParOf" srcId="{3DCBBBBB-70AA-4E0C-A58B-95B4E46C8624}" destId="{2F6B07BB-2A75-4E5B-8512-866D9D289CD0}" srcOrd="19" destOrd="0" presId="urn:microsoft.com/office/officeart/2005/8/layout/radial6"/>
    <dgm:cxn modelId="{4D4BF4A8-B269-405A-9D59-6A2502B41651}" type="presParOf" srcId="{3DCBBBBB-70AA-4E0C-A58B-95B4E46C8624}" destId="{7E7EBA94-5EB6-46DF-8636-6770A846236A}" srcOrd="20" destOrd="0" presId="urn:microsoft.com/office/officeart/2005/8/layout/radial6"/>
    <dgm:cxn modelId="{EA97BFCC-FECF-47CA-8082-19B483AE0EFC}" type="presParOf" srcId="{3DCBBBBB-70AA-4E0C-A58B-95B4E46C8624}" destId="{55388571-B212-451A-B71E-230971AB612E}" srcOrd="21" destOrd="0" presId="urn:microsoft.com/office/officeart/2005/8/layout/radial6"/>
    <dgm:cxn modelId="{6EB75DED-5CCC-4684-9A34-82CCD86E9D59}" type="presParOf" srcId="{3DCBBBBB-70AA-4E0C-A58B-95B4E46C8624}" destId="{E7F0F0C2-519D-4346-894A-891E0670C56F}" srcOrd="22" destOrd="0" presId="urn:microsoft.com/office/officeart/2005/8/layout/radial6"/>
    <dgm:cxn modelId="{5662A94B-8A6F-4294-9A77-32F4FD099B9C}" type="presParOf" srcId="{3DCBBBBB-70AA-4E0C-A58B-95B4E46C8624}" destId="{B73CA590-E36E-4F31-9CEF-79DB7E166B17}" srcOrd="23" destOrd="0" presId="urn:microsoft.com/office/officeart/2005/8/layout/radial6"/>
    <dgm:cxn modelId="{13DD12BE-7CCB-45BA-A70B-DB3C8A1B8852}" type="presParOf" srcId="{3DCBBBBB-70AA-4E0C-A58B-95B4E46C8624}" destId="{15D73163-A8D2-4C6D-8A5C-183910E548F4}" srcOrd="24" destOrd="0" presId="urn:microsoft.com/office/officeart/2005/8/layout/radial6"/>
  </dgm:cxnLst>
  <dgm:bg/>
  <dgm:whole>
    <a:ln w="47625">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D73163-A8D2-4C6D-8A5C-183910E548F4}">
      <dsp:nvSpPr>
        <dsp:cNvPr id="0" name=""/>
        <dsp:cNvSpPr/>
      </dsp:nvSpPr>
      <dsp:spPr>
        <a:xfrm>
          <a:off x="2052056" y="552066"/>
          <a:ext cx="5029815" cy="5029815"/>
        </a:xfrm>
        <a:prstGeom prst="blockArc">
          <a:avLst>
            <a:gd name="adj1" fmla="val 13499972"/>
            <a:gd name="adj2" fmla="val 16211648"/>
            <a:gd name="adj3" fmla="val 3436"/>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55388571-B212-451A-B71E-230971AB612E}">
      <dsp:nvSpPr>
        <dsp:cNvPr id="0" name=""/>
        <dsp:cNvSpPr/>
      </dsp:nvSpPr>
      <dsp:spPr>
        <a:xfrm>
          <a:off x="2052042" y="552080"/>
          <a:ext cx="5029815" cy="5029815"/>
        </a:xfrm>
        <a:prstGeom prst="blockArc">
          <a:avLst>
            <a:gd name="adj1" fmla="val 10800000"/>
            <a:gd name="adj2" fmla="val 13500000"/>
            <a:gd name="adj3" fmla="val 3436"/>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C3921E5D-8BAF-4C2F-991C-57452295B36F}">
      <dsp:nvSpPr>
        <dsp:cNvPr id="0" name=""/>
        <dsp:cNvSpPr/>
      </dsp:nvSpPr>
      <dsp:spPr>
        <a:xfrm>
          <a:off x="2052042" y="552080"/>
          <a:ext cx="5029815" cy="5029815"/>
        </a:xfrm>
        <a:prstGeom prst="blockArc">
          <a:avLst>
            <a:gd name="adj1" fmla="val 8100000"/>
            <a:gd name="adj2" fmla="val 10800000"/>
            <a:gd name="adj3" fmla="val 3436"/>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370C0F04-4D09-4944-B976-3B8F303F3FC4}">
      <dsp:nvSpPr>
        <dsp:cNvPr id="0" name=""/>
        <dsp:cNvSpPr/>
      </dsp:nvSpPr>
      <dsp:spPr>
        <a:xfrm>
          <a:off x="2052042" y="552080"/>
          <a:ext cx="5029815" cy="5029815"/>
        </a:xfrm>
        <a:prstGeom prst="blockArc">
          <a:avLst>
            <a:gd name="adj1" fmla="val 5400000"/>
            <a:gd name="adj2" fmla="val 8100000"/>
            <a:gd name="adj3" fmla="val 3436"/>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326079B8-3C03-430B-9641-36F56CDE685B}">
      <dsp:nvSpPr>
        <dsp:cNvPr id="0" name=""/>
        <dsp:cNvSpPr/>
      </dsp:nvSpPr>
      <dsp:spPr>
        <a:xfrm>
          <a:off x="2052042" y="552080"/>
          <a:ext cx="5029815" cy="5029815"/>
        </a:xfrm>
        <a:prstGeom prst="blockArc">
          <a:avLst>
            <a:gd name="adj1" fmla="val 2700000"/>
            <a:gd name="adj2" fmla="val 5400000"/>
            <a:gd name="adj3" fmla="val 3436"/>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23EA5FD5-10EE-4528-84D7-E644104C85FD}">
      <dsp:nvSpPr>
        <dsp:cNvPr id="0" name=""/>
        <dsp:cNvSpPr/>
      </dsp:nvSpPr>
      <dsp:spPr>
        <a:xfrm>
          <a:off x="2035340" y="568943"/>
          <a:ext cx="5029815" cy="5029815"/>
        </a:xfrm>
        <a:prstGeom prst="blockArc">
          <a:avLst>
            <a:gd name="adj1" fmla="val 21571772"/>
            <a:gd name="adj2" fmla="val 2666989"/>
            <a:gd name="adj3" fmla="val 3436"/>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F8C7A743-B975-4B3A-B51F-C97DCA1D9B4E}">
      <dsp:nvSpPr>
        <dsp:cNvPr id="0" name=""/>
        <dsp:cNvSpPr/>
      </dsp:nvSpPr>
      <dsp:spPr>
        <a:xfrm>
          <a:off x="2035257" y="549833"/>
          <a:ext cx="5029815" cy="5029815"/>
        </a:xfrm>
        <a:prstGeom prst="blockArc">
          <a:avLst>
            <a:gd name="adj1" fmla="val 19005523"/>
            <a:gd name="adj2" fmla="val 21598352"/>
            <a:gd name="adj3" fmla="val 3436"/>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1BFF5A9F-2F0D-416D-90FD-2CC33BF73F35}">
      <dsp:nvSpPr>
        <dsp:cNvPr id="0" name=""/>
        <dsp:cNvSpPr/>
      </dsp:nvSpPr>
      <dsp:spPr>
        <a:xfrm>
          <a:off x="2037271" y="551972"/>
          <a:ext cx="5029815" cy="5029815"/>
        </a:xfrm>
        <a:prstGeom prst="blockArc">
          <a:avLst>
            <a:gd name="adj1" fmla="val 16232213"/>
            <a:gd name="adj2" fmla="val 19001438"/>
            <a:gd name="adj3" fmla="val 3436"/>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2EC9C525-F429-47F0-BC1E-05B49FD31D26}">
      <dsp:nvSpPr>
        <dsp:cNvPr id="0" name=""/>
        <dsp:cNvSpPr/>
      </dsp:nvSpPr>
      <dsp:spPr>
        <a:xfrm>
          <a:off x="3709700" y="2209738"/>
          <a:ext cx="1714499" cy="1714499"/>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zh-TW" altLang="en-US" sz="2500" kern="1200" dirty="0" smtClean="0">
              <a:latin typeface="標楷體" pitchFamily="65" charset="-120"/>
              <a:ea typeface="標楷體" pitchFamily="65" charset="-120"/>
            </a:rPr>
            <a:t>基準與規準的建立</a:t>
          </a:r>
          <a:endParaRPr lang="zh-TW" altLang="en-US" sz="2500" kern="1200" dirty="0">
            <a:latin typeface="標楷體" pitchFamily="65" charset="-120"/>
            <a:ea typeface="標楷體" pitchFamily="65" charset="-120"/>
          </a:endParaRPr>
        </a:p>
      </dsp:txBody>
      <dsp:txXfrm>
        <a:off x="3960783" y="2460821"/>
        <a:ext cx="1212333" cy="1212333"/>
      </dsp:txXfrm>
    </dsp:sp>
    <dsp:sp modelId="{6E8B52A8-7874-47E2-AD9E-4410B1E67D86}">
      <dsp:nvSpPr>
        <dsp:cNvPr id="0" name=""/>
        <dsp:cNvSpPr/>
      </dsp:nvSpPr>
      <dsp:spPr>
        <a:xfrm>
          <a:off x="3737058" y="-175282"/>
          <a:ext cx="1676561" cy="1541136"/>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l" defTabSz="889000">
            <a:lnSpc>
              <a:spcPct val="90000"/>
            </a:lnSpc>
            <a:spcBef>
              <a:spcPct val="0"/>
            </a:spcBef>
            <a:spcAft>
              <a:spcPct val="35000"/>
            </a:spcAft>
          </a:pPr>
          <a:r>
            <a:rPr lang="en-US" altLang="zh-TW" sz="2000" kern="1200" dirty="0" smtClean="0"/>
            <a:t>1.</a:t>
          </a:r>
          <a:r>
            <a:rPr lang="zh-TW" altLang="en-US" sz="2000" kern="1200" dirty="0" smtClean="0"/>
            <a:t>選擇最適合本課程學習的目標</a:t>
          </a:r>
          <a:endParaRPr lang="zh-TW" altLang="en-US" sz="2000" kern="1200" dirty="0"/>
        </a:p>
      </dsp:txBody>
      <dsp:txXfrm>
        <a:off x="3982585" y="50412"/>
        <a:ext cx="1185507" cy="1089748"/>
      </dsp:txXfrm>
    </dsp:sp>
    <dsp:sp modelId="{F12FCC36-CB18-44D6-B949-90ED3D9826A5}">
      <dsp:nvSpPr>
        <dsp:cNvPr id="0" name=""/>
        <dsp:cNvSpPr/>
      </dsp:nvSpPr>
      <dsp:spPr>
        <a:xfrm>
          <a:off x="5501957" y="541927"/>
          <a:ext cx="1697564" cy="1659039"/>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l" defTabSz="889000">
            <a:lnSpc>
              <a:spcPct val="90000"/>
            </a:lnSpc>
            <a:spcBef>
              <a:spcPct val="0"/>
            </a:spcBef>
            <a:spcAft>
              <a:spcPct val="35000"/>
            </a:spcAft>
          </a:pPr>
          <a:r>
            <a:rPr lang="en-US" altLang="zh-TW" sz="2000" kern="1200" dirty="0" smtClean="0"/>
            <a:t>2.</a:t>
          </a:r>
          <a:r>
            <a:rPr lang="zh-TW" altLang="en-US" sz="2000" kern="1200" dirty="0" smtClean="0"/>
            <a:t>根據學習目標發展評量項目</a:t>
          </a:r>
          <a:endParaRPr lang="zh-TW" altLang="en-US" sz="2000" kern="1200" dirty="0"/>
        </a:p>
      </dsp:txBody>
      <dsp:txXfrm>
        <a:off x="5750559" y="784888"/>
        <a:ext cx="1200360" cy="1173117"/>
      </dsp:txXfrm>
    </dsp:sp>
    <dsp:sp modelId="{3F446A97-9E6E-4C68-8D79-4BA76D340A0B}">
      <dsp:nvSpPr>
        <dsp:cNvPr id="0" name=""/>
        <dsp:cNvSpPr/>
      </dsp:nvSpPr>
      <dsp:spPr>
        <a:xfrm>
          <a:off x="6182716" y="2188070"/>
          <a:ext cx="1678301" cy="1750970"/>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l" defTabSz="889000">
            <a:lnSpc>
              <a:spcPct val="90000"/>
            </a:lnSpc>
            <a:spcBef>
              <a:spcPct val="0"/>
            </a:spcBef>
            <a:spcAft>
              <a:spcPct val="35000"/>
            </a:spcAft>
          </a:pPr>
          <a:r>
            <a:rPr lang="en-US" altLang="zh-TW" sz="2000" kern="1200" dirty="0" smtClean="0"/>
            <a:t>3.</a:t>
          </a:r>
          <a:r>
            <a:rPr lang="zh-TW" altLang="en-US" sz="2000" kern="1200" dirty="0" smtClean="0"/>
            <a:t>建立定義清楚的評估標準</a:t>
          </a:r>
          <a:endParaRPr lang="zh-TW" altLang="en-US" sz="2000" kern="1200" dirty="0"/>
        </a:p>
      </dsp:txBody>
      <dsp:txXfrm>
        <a:off x="6428497" y="2444494"/>
        <a:ext cx="1186739" cy="1238122"/>
      </dsp:txXfrm>
    </dsp:sp>
    <dsp:sp modelId="{1A6F37AD-0E31-4801-AA7C-4C92E3BC9A5F}">
      <dsp:nvSpPr>
        <dsp:cNvPr id="0" name=""/>
        <dsp:cNvSpPr/>
      </dsp:nvSpPr>
      <dsp:spPr>
        <a:xfrm>
          <a:off x="5431307" y="3950865"/>
          <a:ext cx="1766800" cy="1727759"/>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lvl="0" algn="l" defTabSz="800100">
            <a:lnSpc>
              <a:spcPct val="90000"/>
            </a:lnSpc>
            <a:spcBef>
              <a:spcPct val="0"/>
            </a:spcBef>
            <a:spcAft>
              <a:spcPct val="35000"/>
            </a:spcAft>
          </a:pPr>
          <a:r>
            <a:rPr lang="en-US" altLang="zh-TW" sz="1800" kern="1200" dirty="0" smtClean="0"/>
            <a:t>4: </a:t>
          </a:r>
          <a:r>
            <a:rPr lang="zh-TW" altLang="en-US" sz="1800" kern="1200" dirty="0" smtClean="0"/>
            <a:t>決定三或四個不同等級的標準，如</a:t>
          </a:r>
          <a:r>
            <a:rPr lang="en-US" altLang="zh-TW" sz="1800" kern="1200" dirty="0" smtClean="0"/>
            <a:t>: </a:t>
          </a:r>
          <a:r>
            <a:rPr lang="zh-TW" altLang="en-US" sz="1800" kern="1200" dirty="0" smtClean="0"/>
            <a:t>優秀、普通、不佳</a:t>
          </a:r>
          <a:endParaRPr lang="zh-TW" altLang="en-US" sz="1800" kern="1200" dirty="0"/>
        </a:p>
      </dsp:txBody>
      <dsp:txXfrm>
        <a:off x="5690049" y="4203889"/>
        <a:ext cx="1249316" cy="1221711"/>
      </dsp:txXfrm>
    </dsp:sp>
    <dsp:sp modelId="{18EB2E66-5B13-410A-9AE0-1EA9F23FBD15}">
      <dsp:nvSpPr>
        <dsp:cNvPr id="0" name=""/>
        <dsp:cNvSpPr/>
      </dsp:nvSpPr>
      <dsp:spPr>
        <a:xfrm>
          <a:off x="3737070" y="4758431"/>
          <a:ext cx="1659759" cy="1560519"/>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l" defTabSz="889000">
            <a:lnSpc>
              <a:spcPct val="90000"/>
            </a:lnSpc>
            <a:spcBef>
              <a:spcPct val="0"/>
            </a:spcBef>
            <a:spcAft>
              <a:spcPct val="35000"/>
            </a:spcAft>
          </a:pPr>
          <a:r>
            <a:rPr lang="en-US" altLang="zh-TW" sz="2000" kern="1200" dirty="0" smtClean="0"/>
            <a:t>5.</a:t>
          </a:r>
          <a:r>
            <a:rPr lang="zh-TW" altLang="en-US" sz="2000" kern="1200" dirty="0" smtClean="0"/>
            <a:t>訂出每個等級的分數範圍</a:t>
          </a:r>
          <a:endParaRPr lang="zh-TW" altLang="en-US" sz="2000" kern="1200" dirty="0"/>
        </a:p>
      </dsp:txBody>
      <dsp:txXfrm>
        <a:off x="3980136" y="4986964"/>
        <a:ext cx="1173627" cy="1103453"/>
      </dsp:txXfrm>
    </dsp:sp>
    <dsp:sp modelId="{990C46AD-6F70-4EC6-9CB0-6051EE129933}">
      <dsp:nvSpPr>
        <dsp:cNvPr id="0" name=""/>
        <dsp:cNvSpPr/>
      </dsp:nvSpPr>
      <dsp:spPr>
        <a:xfrm>
          <a:off x="1972132" y="4001182"/>
          <a:ext cx="1694119" cy="1627127"/>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l" defTabSz="889000">
            <a:lnSpc>
              <a:spcPct val="90000"/>
            </a:lnSpc>
            <a:spcBef>
              <a:spcPct val="0"/>
            </a:spcBef>
            <a:spcAft>
              <a:spcPct val="35000"/>
            </a:spcAft>
          </a:pPr>
          <a:r>
            <a:rPr lang="en-US" altLang="zh-TW" sz="2000" kern="1200" dirty="0" smtClean="0"/>
            <a:t>6. </a:t>
          </a:r>
          <a:r>
            <a:rPr lang="zh-TW" altLang="en-US" sz="2000" kern="1200" dirty="0" smtClean="0"/>
            <a:t>敘述的文字要淺顯易懂明確</a:t>
          </a:r>
          <a:endParaRPr lang="zh-TW" altLang="en-US" sz="2000" kern="1200" dirty="0"/>
        </a:p>
      </dsp:txBody>
      <dsp:txXfrm>
        <a:off x="2220230" y="4239469"/>
        <a:ext cx="1197923" cy="1150553"/>
      </dsp:txXfrm>
    </dsp:sp>
    <dsp:sp modelId="{2F6B07BB-2A75-4E5B-8512-866D9D289CD0}">
      <dsp:nvSpPr>
        <dsp:cNvPr id="0" name=""/>
        <dsp:cNvSpPr/>
      </dsp:nvSpPr>
      <dsp:spPr>
        <a:xfrm>
          <a:off x="1266196" y="2249074"/>
          <a:ext cx="1658103" cy="1635828"/>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l" defTabSz="889000">
            <a:lnSpc>
              <a:spcPct val="90000"/>
            </a:lnSpc>
            <a:spcBef>
              <a:spcPct val="0"/>
            </a:spcBef>
            <a:spcAft>
              <a:spcPct val="35000"/>
            </a:spcAft>
          </a:pPr>
          <a:r>
            <a:rPr lang="en-US" altLang="zh-TW" sz="2000" kern="1200" dirty="0" smtClean="0"/>
            <a:t>7.</a:t>
          </a:r>
          <a:r>
            <a:rPr lang="zh-TW" altLang="en-US" sz="2000" kern="1200" dirty="0" smtClean="0"/>
            <a:t>對評量基準與規準不斷修正</a:t>
          </a:r>
          <a:endParaRPr lang="zh-TW" altLang="en-US" sz="2000" kern="1200" dirty="0"/>
        </a:p>
      </dsp:txBody>
      <dsp:txXfrm>
        <a:off x="1509020" y="2488635"/>
        <a:ext cx="1172455" cy="1156706"/>
      </dsp:txXfrm>
    </dsp:sp>
    <dsp:sp modelId="{E7F0F0C2-519D-4346-894A-891E0670C56F}">
      <dsp:nvSpPr>
        <dsp:cNvPr id="0" name=""/>
        <dsp:cNvSpPr/>
      </dsp:nvSpPr>
      <dsp:spPr>
        <a:xfrm>
          <a:off x="1958649" y="447795"/>
          <a:ext cx="1721087" cy="1742869"/>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l" defTabSz="889000">
            <a:lnSpc>
              <a:spcPct val="90000"/>
            </a:lnSpc>
            <a:spcBef>
              <a:spcPct val="0"/>
            </a:spcBef>
            <a:spcAft>
              <a:spcPct val="35000"/>
            </a:spcAft>
          </a:pPr>
          <a:r>
            <a:rPr lang="en-US" altLang="zh-TW" sz="2000" kern="1200" dirty="0" smtClean="0"/>
            <a:t>8.</a:t>
          </a:r>
          <a:r>
            <a:rPr lang="zh-TW" altLang="en-US" sz="1800" kern="1200" dirty="0" smtClean="0"/>
            <a:t>與學生溝通，確認同學瞭解評估的標準</a:t>
          </a:r>
          <a:endParaRPr lang="zh-TW" altLang="en-US" sz="1800" kern="1200" dirty="0"/>
        </a:p>
      </dsp:txBody>
      <dsp:txXfrm>
        <a:off x="2210696" y="703032"/>
        <a:ext cx="1216993" cy="1232395"/>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lvl1pPr>
              <a:defRPr/>
            </a:lvl1pPr>
          </a:lstStyle>
          <a:p>
            <a:pPr>
              <a:defRPr/>
            </a:pPr>
            <a:fld id="{2A68A0AD-CFFE-4FD3-A7F5-C06D91D5CC9B}" type="datetimeFigureOut">
              <a:rPr lang="zh-TW" altLang="en-US"/>
              <a:pPr>
                <a:defRPr/>
              </a:pPr>
              <a:t>2013/6/24</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AB2C7474-25B9-4BC4-B6E9-6B3E1F59E853}" type="slidenum">
              <a:rPr lang="zh-TW" altLang="en-US"/>
              <a:pPr>
                <a:defRPr/>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fld id="{8795EA0F-5DB1-4A43-9EDD-889DD16FC6C8}" type="datetimeFigureOut">
              <a:rPr lang="zh-TW" altLang="en-US"/>
              <a:pPr>
                <a:defRPr/>
              </a:pPr>
              <a:t>2013/6/24</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5FDB0D5F-9574-4819-A2BF-0385B9EE3771}" type="slidenum">
              <a:rPr lang="zh-TW" altLang="en-US"/>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fld id="{BB4F8FB8-AE54-41F4-8D39-049EB7CBFFCD}" type="datetimeFigureOut">
              <a:rPr lang="zh-TW" altLang="en-US"/>
              <a:pPr>
                <a:defRPr/>
              </a:pPr>
              <a:t>2013/6/24</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5E56FB87-9206-4DA2-8DB5-085BABC189EF}" type="slidenum">
              <a:rPr lang="zh-TW" altLang="en-US"/>
              <a:pPr>
                <a:defRPr/>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lvl1pPr>
              <a:defRPr/>
            </a:lvl1pPr>
          </a:lstStyle>
          <a:p>
            <a:pPr>
              <a:defRPr/>
            </a:pPr>
            <a:fld id="{8577DC8C-FF96-4FB1-986D-F8134D517CAD}" type="datetimeFigureOut">
              <a:rPr lang="zh-TW" altLang="en-US">
                <a:solidFill>
                  <a:prstClr val="black">
                    <a:tint val="75000"/>
                  </a:prstClr>
                </a:solidFill>
              </a:rPr>
              <a:pPr>
                <a:defRPr/>
              </a:pPr>
              <a:t>2013/6/24</a:t>
            </a:fld>
            <a:endParaRPr lang="zh-TW" altLang="en-US">
              <a:solidFill>
                <a:prstClr val="black">
                  <a:tint val="75000"/>
                </a:prstClr>
              </a:solidFill>
            </a:endParaRPr>
          </a:p>
        </p:txBody>
      </p:sp>
      <p:sp>
        <p:nvSpPr>
          <p:cNvPr id="5" name="頁尾版面配置區 4"/>
          <p:cNvSpPr>
            <a:spLocks noGrp="1"/>
          </p:cNvSpPr>
          <p:nvPr>
            <p:ph type="ftr" sz="quarter" idx="11"/>
          </p:nvPr>
        </p:nvSpPr>
        <p:spPr/>
        <p:txBody>
          <a:bodyPr/>
          <a:lstStyle>
            <a:lvl1pPr>
              <a:defRPr/>
            </a:lvl1pPr>
          </a:lstStyle>
          <a:p>
            <a:pPr>
              <a:defRPr/>
            </a:pPr>
            <a:endParaRPr lang="zh-TW"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lvl1pPr>
              <a:defRPr/>
            </a:lvl1pPr>
          </a:lstStyle>
          <a:p>
            <a:pPr>
              <a:defRPr/>
            </a:pPr>
            <a:fld id="{330143E7-A1E6-4408-B70D-7F3B224F52C4}" type="slidenum">
              <a:rPr lang="zh-TW" altLang="en-US">
                <a:solidFill>
                  <a:prstClr val="black">
                    <a:tint val="75000"/>
                  </a:prstClr>
                </a:solidFill>
              </a:rPr>
              <a:pPr>
                <a:defRPr/>
              </a:pPr>
              <a:t>‹#›</a:t>
            </a:fld>
            <a:endParaRPr lang="zh-TW" altLang="en-US">
              <a:solidFill>
                <a:prstClr val="black">
                  <a:tint val="75000"/>
                </a:prstClr>
              </a:solidFill>
            </a:endParaRPr>
          </a:p>
        </p:txBody>
      </p:sp>
    </p:spTree>
    <p:extLst>
      <p:ext uri="{BB962C8B-B14F-4D97-AF65-F5344CB8AC3E}">
        <p14:creationId xmlns:p14="http://schemas.microsoft.com/office/powerpoint/2010/main" val="3451090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fld id="{E9623F79-3715-4795-92B9-D49FF203016C}" type="datetimeFigureOut">
              <a:rPr lang="zh-TW" altLang="en-US">
                <a:solidFill>
                  <a:prstClr val="black">
                    <a:tint val="75000"/>
                  </a:prstClr>
                </a:solidFill>
              </a:rPr>
              <a:pPr>
                <a:defRPr/>
              </a:pPr>
              <a:t>2013/6/24</a:t>
            </a:fld>
            <a:endParaRPr lang="zh-TW" altLang="en-US">
              <a:solidFill>
                <a:prstClr val="black">
                  <a:tint val="75000"/>
                </a:prstClr>
              </a:solidFill>
            </a:endParaRPr>
          </a:p>
        </p:txBody>
      </p:sp>
      <p:sp>
        <p:nvSpPr>
          <p:cNvPr id="5" name="頁尾版面配置區 4"/>
          <p:cNvSpPr>
            <a:spLocks noGrp="1"/>
          </p:cNvSpPr>
          <p:nvPr>
            <p:ph type="ftr" sz="quarter" idx="11"/>
          </p:nvPr>
        </p:nvSpPr>
        <p:spPr/>
        <p:txBody>
          <a:bodyPr/>
          <a:lstStyle>
            <a:lvl1pPr>
              <a:defRPr/>
            </a:lvl1pPr>
          </a:lstStyle>
          <a:p>
            <a:pPr>
              <a:defRPr/>
            </a:pPr>
            <a:endParaRPr lang="zh-TW"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lvl1pPr>
              <a:defRPr/>
            </a:lvl1pPr>
          </a:lstStyle>
          <a:p>
            <a:pPr>
              <a:defRPr/>
            </a:pPr>
            <a:fld id="{C4E82459-8713-429B-A516-B2EBF84DFBF1}" type="slidenum">
              <a:rPr lang="zh-TW" altLang="en-US">
                <a:solidFill>
                  <a:prstClr val="black">
                    <a:tint val="75000"/>
                  </a:prstClr>
                </a:solidFill>
              </a:rPr>
              <a:pPr>
                <a:defRPr/>
              </a:pPr>
              <a:t>‹#›</a:t>
            </a:fld>
            <a:endParaRPr lang="zh-TW" altLang="en-US">
              <a:solidFill>
                <a:prstClr val="black">
                  <a:tint val="75000"/>
                </a:prstClr>
              </a:solidFill>
            </a:endParaRPr>
          </a:p>
        </p:txBody>
      </p:sp>
    </p:spTree>
    <p:extLst>
      <p:ext uri="{BB962C8B-B14F-4D97-AF65-F5344CB8AC3E}">
        <p14:creationId xmlns:p14="http://schemas.microsoft.com/office/powerpoint/2010/main" val="37896862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fld id="{C224E04B-50D7-4296-A912-68B0A99FD0F2}" type="datetimeFigureOut">
              <a:rPr lang="zh-TW" altLang="en-US">
                <a:solidFill>
                  <a:prstClr val="black">
                    <a:tint val="75000"/>
                  </a:prstClr>
                </a:solidFill>
              </a:rPr>
              <a:pPr>
                <a:defRPr/>
              </a:pPr>
              <a:t>2013/6/24</a:t>
            </a:fld>
            <a:endParaRPr lang="zh-TW" altLang="en-US">
              <a:solidFill>
                <a:prstClr val="black">
                  <a:tint val="75000"/>
                </a:prstClr>
              </a:solidFill>
            </a:endParaRPr>
          </a:p>
        </p:txBody>
      </p:sp>
      <p:sp>
        <p:nvSpPr>
          <p:cNvPr id="5" name="頁尾版面配置區 4"/>
          <p:cNvSpPr>
            <a:spLocks noGrp="1"/>
          </p:cNvSpPr>
          <p:nvPr>
            <p:ph type="ftr" sz="quarter" idx="11"/>
          </p:nvPr>
        </p:nvSpPr>
        <p:spPr/>
        <p:txBody>
          <a:bodyPr/>
          <a:lstStyle>
            <a:lvl1pPr>
              <a:defRPr/>
            </a:lvl1pPr>
          </a:lstStyle>
          <a:p>
            <a:pPr>
              <a:defRPr/>
            </a:pPr>
            <a:endParaRPr lang="zh-TW"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lvl1pPr>
              <a:defRPr/>
            </a:lvl1pPr>
          </a:lstStyle>
          <a:p>
            <a:pPr>
              <a:defRPr/>
            </a:pPr>
            <a:fld id="{D09FBA71-D313-4570-8F2A-6CEA704A2155}" type="slidenum">
              <a:rPr lang="zh-TW" altLang="en-US">
                <a:solidFill>
                  <a:prstClr val="black">
                    <a:tint val="75000"/>
                  </a:prstClr>
                </a:solidFill>
              </a:rPr>
              <a:pPr>
                <a:defRPr/>
              </a:pPr>
              <a:t>‹#›</a:t>
            </a:fld>
            <a:endParaRPr lang="zh-TW" altLang="en-US">
              <a:solidFill>
                <a:prstClr val="black">
                  <a:tint val="75000"/>
                </a:prstClr>
              </a:solidFill>
            </a:endParaRPr>
          </a:p>
        </p:txBody>
      </p:sp>
    </p:spTree>
    <p:extLst>
      <p:ext uri="{BB962C8B-B14F-4D97-AF65-F5344CB8AC3E}">
        <p14:creationId xmlns:p14="http://schemas.microsoft.com/office/powerpoint/2010/main" val="30316829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3"/>
          <p:cNvSpPr>
            <a:spLocks noGrp="1"/>
          </p:cNvSpPr>
          <p:nvPr>
            <p:ph type="dt" sz="half" idx="10"/>
          </p:nvPr>
        </p:nvSpPr>
        <p:spPr/>
        <p:txBody>
          <a:bodyPr/>
          <a:lstStyle>
            <a:lvl1pPr>
              <a:defRPr/>
            </a:lvl1pPr>
          </a:lstStyle>
          <a:p>
            <a:pPr>
              <a:defRPr/>
            </a:pPr>
            <a:fld id="{1988700A-4E71-4B45-B85D-A42B044341AB}" type="datetimeFigureOut">
              <a:rPr lang="zh-TW" altLang="en-US">
                <a:solidFill>
                  <a:prstClr val="black">
                    <a:tint val="75000"/>
                  </a:prstClr>
                </a:solidFill>
              </a:rPr>
              <a:pPr>
                <a:defRPr/>
              </a:pPr>
              <a:t>2013/6/24</a:t>
            </a:fld>
            <a:endParaRPr lang="zh-TW" altLang="en-US">
              <a:solidFill>
                <a:prstClr val="black">
                  <a:tint val="75000"/>
                </a:prstClr>
              </a:solidFill>
            </a:endParaRPr>
          </a:p>
        </p:txBody>
      </p:sp>
      <p:sp>
        <p:nvSpPr>
          <p:cNvPr id="6" name="頁尾版面配置區 4"/>
          <p:cNvSpPr>
            <a:spLocks noGrp="1"/>
          </p:cNvSpPr>
          <p:nvPr>
            <p:ph type="ftr" sz="quarter" idx="11"/>
          </p:nvPr>
        </p:nvSpPr>
        <p:spPr/>
        <p:txBody>
          <a:bodyPr/>
          <a:lstStyle>
            <a:lvl1pPr>
              <a:defRPr/>
            </a:lvl1pPr>
          </a:lstStyle>
          <a:p>
            <a:pPr>
              <a:defRPr/>
            </a:pPr>
            <a:endParaRPr lang="zh-TW" altLang="en-US">
              <a:solidFill>
                <a:prstClr val="black">
                  <a:tint val="75000"/>
                </a:prstClr>
              </a:solidFill>
            </a:endParaRPr>
          </a:p>
        </p:txBody>
      </p:sp>
      <p:sp>
        <p:nvSpPr>
          <p:cNvPr id="7" name="投影片編號版面配置區 5"/>
          <p:cNvSpPr>
            <a:spLocks noGrp="1"/>
          </p:cNvSpPr>
          <p:nvPr>
            <p:ph type="sldNum" sz="quarter" idx="12"/>
          </p:nvPr>
        </p:nvSpPr>
        <p:spPr/>
        <p:txBody>
          <a:bodyPr/>
          <a:lstStyle>
            <a:lvl1pPr>
              <a:defRPr/>
            </a:lvl1pPr>
          </a:lstStyle>
          <a:p>
            <a:pPr>
              <a:defRPr/>
            </a:pPr>
            <a:fld id="{81E5A4E7-F812-4FCA-8D4F-C168ED7962DC}" type="slidenum">
              <a:rPr lang="zh-TW" altLang="en-US">
                <a:solidFill>
                  <a:prstClr val="black">
                    <a:tint val="75000"/>
                  </a:prstClr>
                </a:solidFill>
              </a:rPr>
              <a:pPr>
                <a:defRPr/>
              </a:pPr>
              <a:t>‹#›</a:t>
            </a:fld>
            <a:endParaRPr lang="zh-TW" altLang="en-US">
              <a:solidFill>
                <a:prstClr val="black">
                  <a:tint val="75000"/>
                </a:prstClr>
              </a:solidFill>
            </a:endParaRPr>
          </a:p>
        </p:txBody>
      </p:sp>
    </p:spTree>
    <p:extLst>
      <p:ext uri="{BB962C8B-B14F-4D97-AF65-F5344CB8AC3E}">
        <p14:creationId xmlns:p14="http://schemas.microsoft.com/office/powerpoint/2010/main" val="10267688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3"/>
          <p:cNvSpPr>
            <a:spLocks noGrp="1"/>
          </p:cNvSpPr>
          <p:nvPr>
            <p:ph type="dt" sz="half" idx="10"/>
          </p:nvPr>
        </p:nvSpPr>
        <p:spPr/>
        <p:txBody>
          <a:bodyPr/>
          <a:lstStyle>
            <a:lvl1pPr>
              <a:defRPr/>
            </a:lvl1pPr>
          </a:lstStyle>
          <a:p>
            <a:pPr>
              <a:defRPr/>
            </a:pPr>
            <a:fld id="{92A9E993-E605-4363-B48D-4F55BB815CF2}" type="datetimeFigureOut">
              <a:rPr lang="zh-TW" altLang="en-US">
                <a:solidFill>
                  <a:prstClr val="black">
                    <a:tint val="75000"/>
                  </a:prstClr>
                </a:solidFill>
              </a:rPr>
              <a:pPr>
                <a:defRPr/>
              </a:pPr>
              <a:t>2013/6/24</a:t>
            </a:fld>
            <a:endParaRPr lang="zh-TW" altLang="en-US">
              <a:solidFill>
                <a:prstClr val="black">
                  <a:tint val="75000"/>
                </a:prstClr>
              </a:solidFill>
            </a:endParaRPr>
          </a:p>
        </p:txBody>
      </p:sp>
      <p:sp>
        <p:nvSpPr>
          <p:cNvPr id="8" name="頁尾版面配置區 4"/>
          <p:cNvSpPr>
            <a:spLocks noGrp="1"/>
          </p:cNvSpPr>
          <p:nvPr>
            <p:ph type="ftr" sz="quarter" idx="11"/>
          </p:nvPr>
        </p:nvSpPr>
        <p:spPr/>
        <p:txBody>
          <a:bodyPr/>
          <a:lstStyle>
            <a:lvl1pPr>
              <a:defRPr/>
            </a:lvl1pPr>
          </a:lstStyle>
          <a:p>
            <a:pPr>
              <a:defRPr/>
            </a:pPr>
            <a:endParaRPr lang="zh-TW" altLang="en-US">
              <a:solidFill>
                <a:prstClr val="black">
                  <a:tint val="75000"/>
                </a:prstClr>
              </a:solidFill>
            </a:endParaRPr>
          </a:p>
        </p:txBody>
      </p:sp>
      <p:sp>
        <p:nvSpPr>
          <p:cNvPr id="9" name="投影片編號版面配置區 5"/>
          <p:cNvSpPr>
            <a:spLocks noGrp="1"/>
          </p:cNvSpPr>
          <p:nvPr>
            <p:ph type="sldNum" sz="quarter" idx="12"/>
          </p:nvPr>
        </p:nvSpPr>
        <p:spPr/>
        <p:txBody>
          <a:bodyPr/>
          <a:lstStyle>
            <a:lvl1pPr>
              <a:defRPr/>
            </a:lvl1pPr>
          </a:lstStyle>
          <a:p>
            <a:pPr>
              <a:defRPr/>
            </a:pPr>
            <a:fld id="{72B4A2CA-C869-4320-A9BA-1FB899BDF8B6}" type="slidenum">
              <a:rPr lang="zh-TW" altLang="en-US">
                <a:solidFill>
                  <a:prstClr val="black">
                    <a:tint val="75000"/>
                  </a:prstClr>
                </a:solidFill>
              </a:rPr>
              <a:pPr>
                <a:defRPr/>
              </a:pPr>
              <a:t>‹#›</a:t>
            </a:fld>
            <a:endParaRPr lang="zh-TW" altLang="en-US">
              <a:solidFill>
                <a:prstClr val="black">
                  <a:tint val="75000"/>
                </a:prstClr>
              </a:solidFill>
            </a:endParaRPr>
          </a:p>
        </p:txBody>
      </p:sp>
    </p:spTree>
    <p:extLst>
      <p:ext uri="{BB962C8B-B14F-4D97-AF65-F5344CB8AC3E}">
        <p14:creationId xmlns:p14="http://schemas.microsoft.com/office/powerpoint/2010/main" val="16616189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3"/>
          <p:cNvSpPr>
            <a:spLocks noGrp="1"/>
          </p:cNvSpPr>
          <p:nvPr>
            <p:ph type="dt" sz="half" idx="10"/>
          </p:nvPr>
        </p:nvSpPr>
        <p:spPr/>
        <p:txBody>
          <a:bodyPr/>
          <a:lstStyle>
            <a:lvl1pPr>
              <a:defRPr/>
            </a:lvl1pPr>
          </a:lstStyle>
          <a:p>
            <a:pPr>
              <a:defRPr/>
            </a:pPr>
            <a:fld id="{6A987340-5AD6-4586-8794-9D9D3C89AB5D}" type="datetimeFigureOut">
              <a:rPr lang="zh-TW" altLang="en-US">
                <a:solidFill>
                  <a:prstClr val="black">
                    <a:tint val="75000"/>
                  </a:prstClr>
                </a:solidFill>
              </a:rPr>
              <a:pPr>
                <a:defRPr/>
              </a:pPr>
              <a:t>2013/6/24</a:t>
            </a:fld>
            <a:endParaRPr lang="zh-TW" altLang="en-US">
              <a:solidFill>
                <a:prstClr val="black">
                  <a:tint val="75000"/>
                </a:prstClr>
              </a:solidFill>
            </a:endParaRPr>
          </a:p>
        </p:txBody>
      </p:sp>
      <p:sp>
        <p:nvSpPr>
          <p:cNvPr id="4" name="頁尾版面配置區 4"/>
          <p:cNvSpPr>
            <a:spLocks noGrp="1"/>
          </p:cNvSpPr>
          <p:nvPr>
            <p:ph type="ftr" sz="quarter" idx="11"/>
          </p:nvPr>
        </p:nvSpPr>
        <p:spPr/>
        <p:txBody>
          <a:bodyPr/>
          <a:lstStyle>
            <a:lvl1pPr>
              <a:defRPr/>
            </a:lvl1pPr>
          </a:lstStyle>
          <a:p>
            <a:pPr>
              <a:defRPr/>
            </a:pPr>
            <a:endParaRPr lang="zh-TW" altLang="en-US">
              <a:solidFill>
                <a:prstClr val="black">
                  <a:tint val="75000"/>
                </a:prstClr>
              </a:solidFill>
            </a:endParaRPr>
          </a:p>
        </p:txBody>
      </p:sp>
      <p:sp>
        <p:nvSpPr>
          <p:cNvPr id="5" name="投影片編號版面配置區 5"/>
          <p:cNvSpPr>
            <a:spLocks noGrp="1"/>
          </p:cNvSpPr>
          <p:nvPr>
            <p:ph type="sldNum" sz="quarter" idx="12"/>
          </p:nvPr>
        </p:nvSpPr>
        <p:spPr/>
        <p:txBody>
          <a:bodyPr/>
          <a:lstStyle>
            <a:lvl1pPr>
              <a:defRPr/>
            </a:lvl1pPr>
          </a:lstStyle>
          <a:p>
            <a:pPr>
              <a:defRPr/>
            </a:pPr>
            <a:fld id="{A41A0DED-38B2-4957-BEA6-1EC2844DE1CD}" type="slidenum">
              <a:rPr lang="zh-TW" altLang="en-US">
                <a:solidFill>
                  <a:prstClr val="black">
                    <a:tint val="75000"/>
                  </a:prstClr>
                </a:solidFill>
              </a:rPr>
              <a:pPr>
                <a:defRPr/>
              </a:pPr>
              <a:t>‹#›</a:t>
            </a:fld>
            <a:endParaRPr lang="zh-TW" altLang="en-US">
              <a:solidFill>
                <a:prstClr val="black">
                  <a:tint val="75000"/>
                </a:prstClr>
              </a:solidFill>
            </a:endParaRPr>
          </a:p>
        </p:txBody>
      </p:sp>
    </p:spTree>
    <p:extLst>
      <p:ext uri="{BB962C8B-B14F-4D97-AF65-F5344CB8AC3E}">
        <p14:creationId xmlns:p14="http://schemas.microsoft.com/office/powerpoint/2010/main" val="28291543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fld id="{C6A7D9B4-3283-4806-B008-EA8A79F96BB1}" type="datetimeFigureOut">
              <a:rPr lang="zh-TW" altLang="en-US">
                <a:solidFill>
                  <a:prstClr val="black">
                    <a:tint val="75000"/>
                  </a:prstClr>
                </a:solidFill>
              </a:rPr>
              <a:pPr>
                <a:defRPr/>
              </a:pPr>
              <a:t>2013/6/24</a:t>
            </a:fld>
            <a:endParaRPr lang="zh-TW" altLang="en-US">
              <a:solidFill>
                <a:prstClr val="black">
                  <a:tint val="75000"/>
                </a:prstClr>
              </a:solidFill>
            </a:endParaRPr>
          </a:p>
        </p:txBody>
      </p:sp>
      <p:sp>
        <p:nvSpPr>
          <p:cNvPr id="3" name="頁尾版面配置區 4"/>
          <p:cNvSpPr>
            <a:spLocks noGrp="1"/>
          </p:cNvSpPr>
          <p:nvPr>
            <p:ph type="ftr" sz="quarter" idx="11"/>
          </p:nvPr>
        </p:nvSpPr>
        <p:spPr/>
        <p:txBody>
          <a:bodyPr/>
          <a:lstStyle>
            <a:lvl1pPr>
              <a:defRPr/>
            </a:lvl1pPr>
          </a:lstStyle>
          <a:p>
            <a:pPr>
              <a:defRPr/>
            </a:pPr>
            <a:endParaRPr lang="zh-TW" altLang="en-US">
              <a:solidFill>
                <a:prstClr val="black">
                  <a:tint val="75000"/>
                </a:prstClr>
              </a:solidFill>
            </a:endParaRPr>
          </a:p>
        </p:txBody>
      </p:sp>
      <p:sp>
        <p:nvSpPr>
          <p:cNvPr id="4" name="投影片編號版面配置區 5"/>
          <p:cNvSpPr>
            <a:spLocks noGrp="1"/>
          </p:cNvSpPr>
          <p:nvPr>
            <p:ph type="sldNum" sz="quarter" idx="12"/>
          </p:nvPr>
        </p:nvSpPr>
        <p:spPr/>
        <p:txBody>
          <a:bodyPr/>
          <a:lstStyle>
            <a:lvl1pPr>
              <a:defRPr/>
            </a:lvl1pPr>
          </a:lstStyle>
          <a:p>
            <a:pPr>
              <a:defRPr/>
            </a:pPr>
            <a:fld id="{3DB75CE0-D9F0-4F2C-8E0E-B30E6DF91798}" type="slidenum">
              <a:rPr lang="zh-TW" altLang="en-US">
                <a:solidFill>
                  <a:prstClr val="black">
                    <a:tint val="75000"/>
                  </a:prstClr>
                </a:solidFill>
              </a:rPr>
              <a:pPr>
                <a:defRPr/>
              </a:pPr>
              <a:t>‹#›</a:t>
            </a:fld>
            <a:endParaRPr lang="zh-TW" altLang="en-US">
              <a:solidFill>
                <a:prstClr val="black">
                  <a:tint val="75000"/>
                </a:prstClr>
              </a:solidFill>
            </a:endParaRPr>
          </a:p>
        </p:txBody>
      </p:sp>
    </p:spTree>
    <p:extLst>
      <p:ext uri="{BB962C8B-B14F-4D97-AF65-F5344CB8AC3E}">
        <p14:creationId xmlns:p14="http://schemas.microsoft.com/office/powerpoint/2010/main" val="38307466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90971D4F-22C9-4957-901D-CDFA529255A0}" type="datetimeFigureOut">
              <a:rPr lang="zh-TW" altLang="en-US">
                <a:solidFill>
                  <a:prstClr val="black">
                    <a:tint val="75000"/>
                  </a:prstClr>
                </a:solidFill>
              </a:rPr>
              <a:pPr>
                <a:defRPr/>
              </a:pPr>
              <a:t>2013/6/24</a:t>
            </a:fld>
            <a:endParaRPr lang="zh-TW" altLang="en-US">
              <a:solidFill>
                <a:prstClr val="black">
                  <a:tint val="75000"/>
                </a:prstClr>
              </a:solidFill>
            </a:endParaRPr>
          </a:p>
        </p:txBody>
      </p:sp>
      <p:sp>
        <p:nvSpPr>
          <p:cNvPr id="6" name="頁尾版面配置區 4"/>
          <p:cNvSpPr>
            <a:spLocks noGrp="1"/>
          </p:cNvSpPr>
          <p:nvPr>
            <p:ph type="ftr" sz="quarter" idx="11"/>
          </p:nvPr>
        </p:nvSpPr>
        <p:spPr/>
        <p:txBody>
          <a:bodyPr/>
          <a:lstStyle>
            <a:lvl1pPr>
              <a:defRPr/>
            </a:lvl1pPr>
          </a:lstStyle>
          <a:p>
            <a:pPr>
              <a:defRPr/>
            </a:pPr>
            <a:endParaRPr lang="zh-TW" altLang="en-US">
              <a:solidFill>
                <a:prstClr val="black">
                  <a:tint val="75000"/>
                </a:prstClr>
              </a:solidFill>
            </a:endParaRPr>
          </a:p>
        </p:txBody>
      </p:sp>
      <p:sp>
        <p:nvSpPr>
          <p:cNvPr id="7" name="投影片編號版面配置區 5"/>
          <p:cNvSpPr>
            <a:spLocks noGrp="1"/>
          </p:cNvSpPr>
          <p:nvPr>
            <p:ph type="sldNum" sz="quarter" idx="12"/>
          </p:nvPr>
        </p:nvSpPr>
        <p:spPr/>
        <p:txBody>
          <a:bodyPr/>
          <a:lstStyle>
            <a:lvl1pPr>
              <a:defRPr/>
            </a:lvl1pPr>
          </a:lstStyle>
          <a:p>
            <a:pPr>
              <a:defRPr/>
            </a:pPr>
            <a:fld id="{833C9757-D8CF-45FC-BB2B-557B20C4F965}" type="slidenum">
              <a:rPr lang="zh-TW" altLang="en-US">
                <a:solidFill>
                  <a:prstClr val="black">
                    <a:tint val="75000"/>
                  </a:prstClr>
                </a:solidFill>
              </a:rPr>
              <a:pPr>
                <a:defRPr/>
              </a:pPr>
              <a:t>‹#›</a:t>
            </a:fld>
            <a:endParaRPr lang="zh-TW" altLang="en-US">
              <a:solidFill>
                <a:prstClr val="black">
                  <a:tint val="75000"/>
                </a:prstClr>
              </a:solidFill>
            </a:endParaRPr>
          </a:p>
        </p:txBody>
      </p:sp>
    </p:spTree>
    <p:extLst>
      <p:ext uri="{BB962C8B-B14F-4D97-AF65-F5344CB8AC3E}">
        <p14:creationId xmlns:p14="http://schemas.microsoft.com/office/powerpoint/2010/main" val="1552029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fld id="{977A2AF9-3D03-4C13-8F33-09D8E131CBCC}" type="datetimeFigureOut">
              <a:rPr lang="zh-TW" altLang="en-US"/>
              <a:pPr>
                <a:defRPr/>
              </a:pPr>
              <a:t>2013/6/24</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0A97CDB7-874F-4476-B37F-9B77C0383AD6}" type="slidenum">
              <a:rPr lang="zh-TW" altLang="en-US"/>
              <a:pPr>
                <a:defRPr/>
              </a:pPr>
              <a:t>‹#›</a:t>
            </a:fld>
            <a:endParaRPr lang="zh-TW"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77E58706-2DF6-4EE9-AAC1-E92EE2C95DDC}" type="datetimeFigureOut">
              <a:rPr lang="zh-TW" altLang="en-US">
                <a:solidFill>
                  <a:prstClr val="black">
                    <a:tint val="75000"/>
                  </a:prstClr>
                </a:solidFill>
              </a:rPr>
              <a:pPr>
                <a:defRPr/>
              </a:pPr>
              <a:t>2013/6/24</a:t>
            </a:fld>
            <a:endParaRPr lang="zh-TW" altLang="en-US">
              <a:solidFill>
                <a:prstClr val="black">
                  <a:tint val="75000"/>
                </a:prstClr>
              </a:solidFill>
            </a:endParaRPr>
          </a:p>
        </p:txBody>
      </p:sp>
      <p:sp>
        <p:nvSpPr>
          <p:cNvPr id="6" name="頁尾版面配置區 4"/>
          <p:cNvSpPr>
            <a:spLocks noGrp="1"/>
          </p:cNvSpPr>
          <p:nvPr>
            <p:ph type="ftr" sz="quarter" idx="11"/>
          </p:nvPr>
        </p:nvSpPr>
        <p:spPr/>
        <p:txBody>
          <a:bodyPr/>
          <a:lstStyle>
            <a:lvl1pPr>
              <a:defRPr/>
            </a:lvl1pPr>
          </a:lstStyle>
          <a:p>
            <a:pPr>
              <a:defRPr/>
            </a:pPr>
            <a:endParaRPr lang="zh-TW" altLang="en-US">
              <a:solidFill>
                <a:prstClr val="black">
                  <a:tint val="75000"/>
                </a:prstClr>
              </a:solidFill>
            </a:endParaRPr>
          </a:p>
        </p:txBody>
      </p:sp>
      <p:sp>
        <p:nvSpPr>
          <p:cNvPr id="7" name="投影片編號版面配置區 5"/>
          <p:cNvSpPr>
            <a:spLocks noGrp="1"/>
          </p:cNvSpPr>
          <p:nvPr>
            <p:ph type="sldNum" sz="quarter" idx="12"/>
          </p:nvPr>
        </p:nvSpPr>
        <p:spPr/>
        <p:txBody>
          <a:bodyPr/>
          <a:lstStyle>
            <a:lvl1pPr>
              <a:defRPr/>
            </a:lvl1pPr>
          </a:lstStyle>
          <a:p>
            <a:pPr>
              <a:defRPr/>
            </a:pPr>
            <a:fld id="{61E8205B-FADF-424D-A2F3-AD0EFD6C3B39}" type="slidenum">
              <a:rPr lang="zh-TW" altLang="en-US">
                <a:solidFill>
                  <a:prstClr val="black">
                    <a:tint val="75000"/>
                  </a:prstClr>
                </a:solidFill>
              </a:rPr>
              <a:pPr>
                <a:defRPr/>
              </a:pPr>
              <a:t>‹#›</a:t>
            </a:fld>
            <a:endParaRPr lang="zh-TW" altLang="en-US">
              <a:solidFill>
                <a:prstClr val="black">
                  <a:tint val="75000"/>
                </a:prstClr>
              </a:solidFill>
            </a:endParaRPr>
          </a:p>
        </p:txBody>
      </p:sp>
    </p:spTree>
    <p:extLst>
      <p:ext uri="{BB962C8B-B14F-4D97-AF65-F5344CB8AC3E}">
        <p14:creationId xmlns:p14="http://schemas.microsoft.com/office/powerpoint/2010/main" val="36025224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fld id="{1EC1BE0E-DB79-4EFB-A220-F1B1367ED607}" type="datetimeFigureOut">
              <a:rPr lang="zh-TW" altLang="en-US">
                <a:solidFill>
                  <a:prstClr val="black">
                    <a:tint val="75000"/>
                  </a:prstClr>
                </a:solidFill>
              </a:rPr>
              <a:pPr>
                <a:defRPr/>
              </a:pPr>
              <a:t>2013/6/24</a:t>
            </a:fld>
            <a:endParaRPr lang="zh-TW" altLang="en-US">
              <a:solidFill>
                <a:prstClr val="black">
                  <a:tint val="75000"/>
                </a:prstClr>
              </a:solidFill>
            </a:endParaRPr>
          </a:p>
        </p:txBody>
      </p:sp>
      <p:sp>
        <p:nvSpPr>
          <p:cNvPr id="5" name="頁尾版面配置區 4"/>
          <p:cNvSpPr>
            <a:spLocks noGrp="1"/>
          </p:cNvSpPr>
          <p:nvPr>
            <p:ph type="ftr" sz="quarter" idx="11"/>
          </p:nvPr>
        </p:nvSpPr>
        <p:spPr/>
        <p:txBody>
          <a:bodyPr/>
          <a:lstStyle>
            <a:lvl1pPr>
              <a:defRPr/>
            </a:lvl1pPr>
          </a:lstStyle>
          <a:p>
            <a:pPr>
              <a:defRPr/>
            </a:pPr>
            <a:endParaRPr lang="zh-TW"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lvl1pPr>
              <a:defRPr/>
            </a:lvl1pPr>
          </a:lstStyle>
          <a:p>
            <a:pPr>
              <a:defRPr/>
            </a:pPr>
            <a:fld id="{7FE96695-CAFB-49F9-B52E-49A30F8E710E}" type="slidenum">
              <a:rPr lang="zh-TW" altLang="en-US">
                <a:solidFill>
                  <a:prstClr val="black">
                    <a:tint val="75000"/>
                  </a:prstClr>
                </a:solidFill>
              </a:rPr>
              <a:pPr>
                <a:defRPr/>
              </a:pPr>
              <a:t>‹#›</a:t>
            </a:fld>
            <a:endParaRPr lang="zh-TW" altLang="en-US">
              <a:solidFill>
                <a:prstClr val="black">
                  <a:tint val="75000"/>
                </a:prstClr>
              </a:solidFill>
            </a:endParaRPr>
          </a:p>
        </p:txBody>
      </p:sp>
    </p:spTree>
    <p:extLst>
      <p:ext uri="{BB962C8B-B14F-4D97-AF65-F5344CB8AC3E}">
        <p14:creationId xmlns:p14="http://schemas.microsoft.com/office/powerpoint/2010/main" val="27539800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fld id="{AE25FF5E-5E4B-4D47-B3C0-FD087B1617FB}" type="datetimeFigureOut">
              <a:rPr lang="zh-TW" altLang="en-US">
                <a:solidFill>
                  <a:prstClr val="black">
                    <a:tint val="75000"/>
                  </a:prstClr>
                </a:solidFill>
              </a:rPr>
              <a:pPr>
                <a:defRPr/>
              </a:pPr>
              <a:t>2013/6/24</a:t>
            </a:fld>
            <a:endParaRPr lang="zh-TW" altLang="en-US">
              <a:solidFill>
                <a:prstClr val="black">
                  <a:tint val="75000"/>
                </a:prstClr>
              </a:solidFill>
            </a:endParaRPr>
          </a:p>
        </p:txBody>
      </p:sp>
      <p:sp>
        <p:nvSpPr>
          <p:cNvPr id="5" name="頁尾版面配置區 4"/>
          <p:cNvSpPr>
            <a:spLocks noGrp="1"/>
          </p:cNvSpPr>
          <p:nvPr>
            <p:ph type="ftr" sz="quarter" idx="11"/>
          </p:nvPr>
        </p:nvSpPr>
        <p:spPr/>
        <p:txBody>
          <a:bodyPr/>
          <a:lstStyle>
            <a:lvl1pPr>
              <a:defRPr/>
            </a:lvl1pPr>
          </a:lstStyle>
          <a:p>
            <a:pPr>
              <a:defRPr/>
            </a:pPr>
            <a:endParaRPr lang="zh-TW"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lvl1pPr>
              <a:defRPr/>
            </a:lvl1pPr>
          </a:lstStyle>
          <a:p>
            <a:pPr>
              <a:defRPr/>
            </a:pPr>
            <a:fld id="{CFEE96CF-2C4A-42BE-9E98-1069C101B280}" type="slidenum">
              <a:rPr lang="zh-TW" altLang="en-US">
                <a:solidFill>
                  <a:prstClr val="black">
                    <a:tint val="75000"/>
                  </a:prstClr>
                </a:solidFill>
              </a:rPr>
              <a:pPr>
                <a:defRPr/>
              </a:pPr>
              <a:t>‹#›</a:t>
            </a:fld>
            <a:endParaRPr lang="zh-TW" altLang="en-US">
              <a:solidFill>
                <a:prstClr val="black">
                  <a:tint val="75000"/>
                </a:prstClr>
              </a:solidFill>
            </a:endParaRPr>
          </a:p>
        </p:txBody>
      </p:sp>
    </p:spTree>
    <p:extLst>
      <p:ext uri="{BB962C8B-B14F-4D97-AF65-F5344CB8AC3E}">
        <p14:creationId xmlns:p14="http://schemas.microsoft.com/office/powerpoint/2010/main" val="1690779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fld id="{1C8BD1BF-B57B-4DBC-89D0-92268056F1D0}" type="datetimeFigureOut">
              <a:rPr lang="zh-TW" altLang="en-US"/>
              <a:pPr>
                <a:defRPr/>
              </a:pPr>
              <a:t>2013/6/24</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034244C5-AA8C-4DDB-9117-5E27B374633A}" type="slidenum">
              <a:rPr lang="zh-TW" altLang="en-US"/>
              <a:pPr>
                <a:defRPr/>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3"/>
          <p:cNvSpPr>
            <a:spLocks noGrp="1"/>
          </p:cNvSpPr>
          <p:nvPr>
            <p:ph type="dt" sz="half" idx="10"/>
          </p:nvPr>
        </p:nvSpPr>
        <p:spPr/>
        <p:txBody>
          <a:bodyPr/>
          <a:lstStyle>
            <a:lvl1pPr>
              <a:defRPr/>
            </a:lvl1pPr>
          </a:lstStyle>
          <a:p>
            <a:pPr>
              <a:defRPr/>
            </a:pPr>
            <a:fld id="{F94237DA-0BBA-4325-8D62-12158724EE93}" type="datetimeFigureOut">
              <a:rPr lang="zh-TW" altLang="en-US"/>
              <a:pPr>
                <a:defRPr/>
              </a:pPr>
              <a:t>2013/6/24</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7A442BE8-F3A6-4B3D-BB3D-5069ECF5A75A}"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3"/>
          <p:cNvSpPr>
            <a:spLocks noGrp="1"/>
          </p:cNvSpPr>
          <p:nvPr>
            <p:ph type="dt" sz="half" idx="10"/>
          </p:nvPr>
        </p:nvSpPr>
        <p:spPr/>
        <p:txBody>
          <a:bodyPr/>
          <a:lstStyle>
            <a:lvl1pPr>
              <a:defRPr/>
            </a:lvl1pPr>
          </a:lstStyle>
          <a:p>
            <a:pPr>
              <a:defRPr/>
            </a:pPr>
            <a:fld id="{593C7ED6-3DCC-44AF-A454-8E2BD047A7D2}" type="datetimeFigureOut">
              <a:rPr lang="zh-TW" altLang="en-US"/>
              <a:pPr>
                <a:defRPr/>
              </a:pPr>
              <a:t>2013/6/24</a:t>
            </a:fld>
            <a:endParaRPr lang="zh-TW" altLang="en-US"/>
          </a:p>
        </p:txBody>
      </p:sp>
      <p:sp>
        <p:nvSpPr>
          <p:cNvPr id="8" name="頁尾版面配置區 4"/>
          <p:cNvSpPr>
            <a:spLocks noGrp="1"/>
          </p:cNvSpPr>
          <p:nvPr>
            <p:ph type="ftr" sz="quarter" idx="11"/>
          </p:nvPr>
        </p:nvSpPr>
        <p:spPr/>
        <p:txBody>
          <a:bodyPr/>
          <a:lstStyle>
            <a:lvl1pPr>
              <a:defRPr/>
            </a:lvl1pPr>
          </a:lstStyle>
          <a:p>
            <a:pPr>
              <a:defRPr/>
            </a:pPr>
            <a:endParaRPr lang="zh-TW" altLang="en-US"/>
          </a:p>
        </p:txBody>
      </p:sp>
      <p:sp>
        <p:nvSpPr>
          <p:cNvPr id="9" name="投影片編號版面配置區 5"/>
          <p:cNvSpPr>
            <a:spLocks noGrp="1"/>
          </p:cNvSpPr>
          <p:nvPr>
            <p:ph type="sldNum" sz="quarter" idx="12"/>
          </p:nvPr>
        </p:nvSpPr>
        <p:spPr/>
        <p:txBody>
          <a:bodyPr/>
          <a:lstStyle>
            <a:lvl1pPr>
              <a:defRPr/>
            </a:lvl1pPr>
          </a:lstStyle>
          <a:p>
            <a:pPr>
              <a:defRPr/>
            </a:pPr>
            <a:fld id="{9BF41663-C9A5-4F1F-890A-8D22C543D4C1}"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3"/>
          <p:cNvSpPr>
            <a:spLocks noGrp="1"/>
          </p:cNvSpPr>
          <p:nvPr>
            <p:ph type="dt" sz="half" idx="10"/>
          </p:nvPr>
        </p:nvSpPr>
        <p:spPr/>
        <p:txBody>
          <a:bodyPr/>
          <a:lstStyle>
            <a:lvl1pPr>
              <a:defRPr/>
            </a:lvl1pPr>
          </a:lstStyle>
          <a:p>
            <a:pPr>
              <a:defRPr/>
            </a:pPr>
            <a:fld id="{D8F47815-69D2-4723-84DA-74A4ED3AE64D}" type="datetimeFigureOut">
              <a:rPr lang="zh-TW" altLang="en-US"/>
              <a:pPr>
                <a:defRPr/>
              </a:pPr>
              <a:t>2013/6/24</a:t>
            </a:fld>
            <a:endParaRPr lang="zh-TW" altLang="en-US"/>
          </a:p>
        </p:txBody>
      </p:sp>
      <p:sp>
        <p:nvSpPr>
          <p:cNvPr id="4" name="頁尾版面配置區 4"/>
          <p:cNvSpPr>
            <a:spLocks noGrp="1"/>
          </p:cNvSpPr>
          <p:nvPr>
            <p:ph type="ftr" sz="quarter" idx="11"/>
          </p:nvPr>
        </p:nvSpPr>
        <p:spPr/>
        <p:txBody>
          <a:bodyPr/>
          <a:lstStyle>
            <a:lvl1pPr>
              <a:defRPr/>
            </a:lvl1pPr>
          </a:lstStyle>
          <a:p>
            <a:pPr>
              <a:defRPr/>
            </a:pPr>
            <a:endParaRPr lang="zh-TW" altLang="en-US"/>
          </a:p>
        </p:txBody>
      </p:sp>
      <p:sp>
        <p:nvSpPr>
          <p:cNvPr id="5" name="投影片編號版面配置區 5"/>
          <p:cNvSpPr>
            <a:spLocks noGrp="1"/>
          </p:cNvSpPr>
          <p:nvPr>
            <p:ph type="sldNum" sz="quarter" idx="12"/>
          </p:nvPr>
        </p:nvSpPr>
        <p:spPr/>
        <p:txBody>
          <a:bodyPr/>
          <a:lstStyle>
            <a:lvl1pPr>
              <a:defRPr/>
            </a:lvl1pPr>
          </a:lstStyle>
          <a:p>
            <a:pPr>
              <a:defRPr/>
            </a:pPr>
            <a:fld id="{3EC69089-5CCE-4321-9F78-189E89376D1F}"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fld id="{D462DCF7-CCCA-455B-A045-87E952F07847}" type="datetimeFigureOut">
              <a:rPr lang="zh-TW" altLang="en-US"/>
              <a:pPr>
                <a:defRPr/>
              </a:pPr>
              <a:t>2013/6/24</a:t>
            </a:fld>
            <a:endParaRPr lang="zh-TW" altLang="en-US"/>
          </a:p>
        </p:txBody>
      </p:sp>
      <p:sp>
        <p:nvSpPr>
          <p:cNvPr id="3" name="頁尾版面配置區 4"/>
          <p:cNvSpPr>
            <a:spLocks noGrp="1"/>
          </p:cNvSpPr>
          <p:nvPr>
            <p:ph type="ftr" sz="quarter" idx="11"/>
          </p:nvPr>
        </p:nvSpPr>
        <p:spPr/>
        <p:txBody>
          <a:bodyPr/>
          <a:lstStyle>
            <a:lvl1pPr>
              <a:defRPr/>
            </a:lvl1pPr>
          </a:lstStyle>
          <a:p>
            <a:pPr>
              <a:defRPr/>
            </a:pPr>
            <a:endParaRPr lang="zh-TW" altLang="en-US"/>
          </a:p>
        </p:txBody>
      </p:sp>
      <p:sp>
        <p:nvSpPr>
          <p:cNvPr id="4" name="投影片編號版面配置區 5"/>
          <p:cNvSpPr>
            <a:spLocks noGrp="1"/>
          </p:cNvSpPr>
          <p:nvPr>
            <p:ph type="sldNum" sz="quarter" idx="12"/>
          </p:nvPr>
        </p:nvSpPr>
        <p:spPr/>
        <p:txBody>
          <a:bodyPr/>
          <a:lstStyle>
            <a:lvl1pPr>
              <a:defRPr/>
            </a:lvl1pPr>
          </a:lstStyle>
          <a:p>
            <a:pPr>
              <a:defRPr/>
            </a:pPr>
            <a:fld id="{B8A76551-F848-4EEB-ACB3-4CBCA7CAFF35}" type="slidenum">
              <a:rPr lang="zh-TW" altLang="en-US"/>
              <a:pPr>
                <a:defRPr/>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A624C59B-3CD0-4BD3-AF20-D8C3318278AE}" type="datetimeFigureOut">
              <a:rPr lang="zh-TW" altLang="en-US"/>
              <a:pPr>
                <a:defRPr/>
              </a:pPr>
              <a:t>2013/6/24</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0DA8BC90-C977-49AB-8970-8DC6FF1EAD18}" type="slidenum">
              <a:rPr lang="zh-TW" altLang="en-US"/>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22D39C57-3B23-4D05-BB26-09B1779628B0}" type="datetimeFigureOut">
              <a:rPr lang="zh-TW" altLang="en-US"/>
              <a:pPr>
                <a:defRPr/>
              </a:pPr>
              <a:t>2013/6/24</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8802E6A6-9728-4A18-95D5-0E1B831F6BB3}" type="slidenum">
              <a:rPr lang="zh-TW" altLang="en-US"/>
              <a:pPr>
                <a:defRPr/>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200">
                <a:solidFill>
                  <a:schemeClr val="tx1">
                    <a:tint val="75000"/>
                  </a:schemeClr>
                </a:solidFill>
                <a:latin typeface="+mn-lt"/>
                <a:ea typeface="+mn-ea"/>
              </a:defRPr>
            </a:lvl1pPr>
          </a:lstStyle>
          <a:p>
            <a:pPr>
              <a:defRPr/>
            </a:pPr>
            <a:fld id="{2D673154-7E7E-4A33-9D07-433F84AAE3D5}" type="datetimeFigureOut">
              <a:rPr lang="zh-TW" altLang="en-US"/>
              <a:pPr>
                <a:defRPr/>
              </a:pPr>
              <a:t>2013/6/24</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200">
                <a:solidFill>
                  <a:schemeClr val="tx1">
                    <a:tint val="75000"/>
                  </a:schemeClr>
                </a:solidFill>
                <a:latin typeface="+mn-lt"/>
                <a:ea typeface="+mn-ea"/>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200">
                <a:solidFill>
                  <a:schemeClr val="tx1">
                    <a:tint val="75000"/>
                  </a:schemeClr>
                </a:solidFill>
                <a:latin typeface="+mn-lt"/>
                <a:ea typeface="+mn-ea"/>
              </a:defRPr>
            </a:lvl1pPr>
          </a:lstStyle>
          <a:p>
            <a:pPr>
              <a:defRPr/>
            </a:pPr>
            <a:fld id="{5DAE8F01-97A2-44F1-AAD4-19A42D4556A5}"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charset="-120"/>
        </a:defRPr>
      </a:lvl2pPr>
      <a:lvl3pPr algn="ctr" rtl="0" eaLnBrk="0" fontAlgn="base" hangingPunct="0">
        <a:spcBef>
          <a:spcPct val="0"/>
        </a:spcBef>
        <a:spcAft>
          <a:spcPct val="0"/>
        </a:spcAft>
        <a:defRPr sz="4400">
          <a:solidFill>
            <a:schemeClr val="tx1"/>
          </a:solidFill>
          <a:latin typeface="Calibri" pitchFamily="34" charset="0"/>
          <a:ea typeface="新細明體" charset="-120"/>
        </a:defRPr>
      </a:lvl3pPr>
      <a:lvl4pPr algn="ctr" rtl="0" eaLnBrk="0" fontAlgn="base" hangingPunct="0">
        <a:spcBef>
          <a:spcPct val="0"/>
        </a:spcBef>
        <a:spcAft>
          <a:spcPct val="0"/>
        </a:spcAft>
        <a:defRPr sz="4400">
          <a:solidFill>
            <a:schemeClr val="tx1"/>
          </a:solidFill>
          <a:latin typeface="Calibri" pitchFamily="34" charset="0"/>
          <a:ea typeface="新細明體" charset="-120"/>
        </a:defRPr>
      </a:lvl4pPr>
      <a:lvl5pPr algn="ctr" rtl="0" eaLnBrk="0" fontAlgn="base" hangingPunct="0">
        <a:spcBef>
          <a:spcPct val="0"/>
        </a:spcBef>
        <a:spcAft>
          <a:spcPct val="0"/>
        </a:spcAft>
        <a:defRPr sz="4400">
          <a:solidFill>
            <a:schemeClr val="tx1"/>
          </a:solidFill>
          <a:latin typeface="Calibri" pitchFamily="34" charset="0"/>
          <a:ea typeface="新細明體" charset="-120"/>
        </a:defRPr>
      </a:lvl5pPr>
      <a:lvl6pPr marL="457200" algn="ctr" rtl="0" fontAlgn="base">
        <a:spcBef>
          <a:spcPct val="0"/>
        </a:spcBef>
        <a:spcAft>
          <a:spcPct val="0"/>
        </a:spcAft>
        <a:defRPr sz="4400">
          <a:solidFill>
            <a:schemeClr val="tx1"/>
          </a:solidFill>
          <a:latin typeface="Calibri" pitchFamily="34" charset="0"/>
          <a:ea typeface="新細明體" charset="-120"/>
        </a:defRPr>
      </a:lvl6pPr>
      <a:lvl7pPr marL="914400" algn="ctr" rtl="0" fontAlgn="base">
        <a:spcBef>
          <a:spcPct val="0"/>
        </a:spcBef>
        <a:spcAft>
          <a:spcPct val="0"/>
        </a:spcAft>
        <a:defRPr sz="4400">
          <a:solidFill>
            <a:schemeClr val="tx1"/>
          </a:solidFill>
          <a:latin typeface="Calibri" pitchFamily="34" charset="0"/>
          <a:ea typeface="新細明體" charset="-120"/>
        </a:defRPr>
      </a:lvl7pPr>
      <a:lvl8pPr marL="1371600" algn="ctr" rtl="0" fontAlgn="base">
        <a:spcBef>
          <a:spcPct val="0"/>
        </a:spcBef>
        <a:spcAft>
          <a:spcPct val="0"/>
        </a:spcAft>
        <a:defRPr sz="4400">
          <a:solidFill>
            <a:schemeClr val="tx1"/>
          </a:solidFill>
          <a:latin typeface="Calibri" pitchFamily="34" charset="0"/>
          <a:ea typeface="新細明體" charset="-120"/>
        </a:defRPr>
      </a:lvl8pPr>
      <a:lvl9pPr marL="1828800" algn="ctr" rtl="0" fontAlgn="base">
        <a:spcBef>
          <a:spcPct val="0"/>
        </a:spcBef>
        <a:spcAft>
          <a:spcPct val="0"/>
        </a:spcAft>
        <a:defRPr sz="4400">
          <a:solidFill>
            <a:schemeClr val="tx1"/>
          </a:solidFill>
          <a:latin typeface="Calibri" pitchFamily="34" charset="0"/>
          <a:ea typeface="新細明體" charset="-12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200" smtClean="0">
                <a:solidFill>
                  <a:schemeClr val="tx1">
                    <a:tint val="75000"/>
                  </a:schemeClr>
                </a:solidFill>
                <a:latin typeface="+mn-lt"/>
                <a:ea typeface="+mn-ea"/>
              </a:defRPr>
            </a:lvl1pPr>
          </a:lstStyle>
          <a:p>
            <a:pPr>
              <a:defRPr/>
            </a:pPr>
            <a:fld id="{8A1EFB6E-E2C5-4BA4-BE7A-9E9D9C8E8DD1}" type="datetimeFigureOut">
              <a:rPr lang="zh-TW" altLang="en-US">
                <a:solidFill>
                  <a:prstClr val="black">
                    <a:tint val="75000"/>
                  </a:prstClr>
                </a:solidFill>
              </a:rPr>
              <a:pPr>
                <a:defRPr/>
              </a:pPr>
              <a:t>2013/6/24</a:t>
            </a:fld>
            <a:endParaRPr lang="zh-TW" altLang="en-US">
              <a:solidFill>
                <a:prstClr val="black">
                  <a:tint val="75000"/>
                </a:prstClr>
              </a:solidFill>
            </a:endParaRPr>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200">
                <a:solidFill>
                  <a:schemeClr val="tx1">
                    <a:tint val="75000"/>
                  </a:schemeClr>
                </a:solidFill>
                <a:latin typeface="+mn-lt"/>
                <a:ea typeface="+mn-ea"/>
              </a:defRPr>
            </a:lvl1pPr>
          </a:lstStyle>
          <a:p>
            <a:pPr>
              <a:defRPr/>
            </a:pPr>
            <a:endParaRPr lang="zh-TW" altLang="en-US">
              <a:solidFill>
                <a:prstClr val="black">
                  <a:tint val="75000"/>
                </a:prstClr>
              </a:solidFill>
            </a:endParaRPr>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200" smtClean="0">
                <a:solidFill>
                  <a:schemeClr val="tx1">
                    <a:tint val="75000"/>
                  </a:schemeClr>
                </a:solidFill>
                <a:latin typeface="+mn-lt"/>
                <a:ea typeface="+mn-ea"/>
              </a:defRPr>
            </a:lvl1pPr>
          </a:lstStyle>
          <a:p>
            <a:pPr>
              <a:defRPr/>
            </a:pPr>
            <a:fld id="{10A16F3F-4312-4124-8026-9CA2A2122FA5}" type="slidenum">
              <a:rPr lang="zh-TW" altLang="en-US">
                <a:solidFill>
                  <a:prstClr val="black">
                    <a:tint val="75000"/>
                  </a:prstClr>
                </a:solidFill>
              </a:rPr>
              <a:pPr>
                <a:defRPr/>
              </a:pPr>
              <a:t>‹#›</a:t>
            </a:fld>
            <a:endParaRPr lang="zh-TW" altLang="en-US">
              <a:solidFill>
                <a:prstClr val="black">
                  <a:tint val="75000"/>
                </a:prstClr>
              </a:solidFill>
            </a:endParaRPr>
          </a:p>
        </p:txBody>
      </p:sp>
    </p:spTree>
    <p:extLst>
      <p:ext uri="{BB962C8B-B14F-4D97-AF65-F5344CB8AC3E}">
        <p14:creationId xmlns:p14="http://schemas.microsoft.com/office/powerpoint/2010/main" val="19135443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ea typeface="新細明體" charset="-120"/>
        </a:defRPr>
      </a:lvl2pPr>
      <a:lvl3pPr algn="ctr" rtl="0" fontAlgn="base">
        <a:spcBef>
          <a:spcPct val="0"/>
        </a:spcBef>
        <a:spcAft>
          <a:spcPct val="0"/>
        </a:spcAft>
        <a:defRPr sz="4400">
          <a:solidFill>
            <a:schemeClr val="tx1"/>
          </a:solidFill>
          <a:latin typeface="Calibri" pitchFamily="34" charset="0"/>
          <a:ea typeface="新細明體" charset="-120"/>
        </a:defRPr>
      </a:lvl3pPr>
      <a:lvl4pPr algn="ctr" rtl="0" fontAlgn="base">
        <a:spcBef>
          <a:spcPct val="0"/>
        </a:spcBef>
        <a:spcAft>
          <a:spcPct val="0"/>
        </a:spcAft>
        <a:defRPr sz="4400">
          <a:solidFill>
            <a:schemeClr val="tx1"/>
          </a:solidFill>
          <a:latin typeface="Calibri" pitchFamily="34" charset="0"/>
          <a:ea typeface="新細明體" charset="-120"/>
        </a:defRPr>
      </a:lvl4pPr>
      <a:lvl5pPr algn="ctr" rtl="0" fontAlgn="base">
        <a:spcBef>
          <a:spcPct val="0"/>
        </a:spcBef>
        <a:spcAft>
          <a:spcPct val="0"/>
        </a:spcAft>
        <a:defRPr sz="4400">
          <a:solidFill>
            <a:schemeClr val="tx1"/>
          </a:solidFill>
          <a:latin typeface="Calibri" pitchFamily="34" charset="0"/>
          <a:ea typeface="新細明體" charset="-120"/>
        </a:defRPr>
      </a:lvl5pPr>
      <a:lvl6pPr marL="457200" algn="ctr" rtl="0" fontAlgn="base">
        <a:spcBef>
          <a:spcPct val="0"/>
        </a:spcBef>
        <a:spcAft>
          <a:spcPct val="0"/>
        </a:spcAft>
        <a:defRPr sz="4400">
          <a:solidFill>
            <a:schemeClr val="tx1"/>
          </a:solidFill>
          <a:latin typeface="Calibri" pitchFamily="34" charset="0"/>
          <a:ea typeface="新細明體" charset="-120"/>
        </a:defRPr>
      </a:lvl6pPr>
      <a:lvl7pPr marL="914400" algn="ctr" rtl="0" fontAlgn="base">
        <a:spcBef>
          <a:spcPct val="0"/>
        </a:spcBef>
        <a:spcAft>
          <a:spcPct val="0"/>
        </a:spcAft>
        <a:defRPr sz="4400">
          <a:solidFill>
            <a:schemeClr val="tx1"/>
          </a:solidFill>
          <a:latin typeface="Calibri" pitchFamily="34" charset="0"/>
          <a:ea typeface="新細明體" charset="-120"/>
        </a:defRPr>
      </a:lvl7pPr>
      <a:lvl8pPr marL="1371600" algn="ctr" rtl="0" fontAlgn="base">
        <a:spcBef>
          <a:spcPct val="0"/>
        </a:spcBef>
        <a:spcAft>
          <a:spcPct val="0"/>
        </a:spcAft>
        <a:defRPr sz="4400">
          <a:solidFill>
            <a:schemeClr val="tx1"/>
          </a:solidFill>
          <a:latin typeface="Calibri" pitchFamily="34" charset="0"/>
          <a:ea typeface="新細明體" charset="-120"/>
        </a:defRPr>
      </a:lvl8pPr>
      <a:lvl9pPr marL="1828800" algn="ctr" rtl="0" fontAlgn="base">
        <a:spcBef>
          <a:spcPct val="0"/>
        </a:spcBef>
        <a:spcAft>
          <a:spcPct val="0"/>
        </a:spcAft>
        <a:defRPr sz="4400">
          <a:solidFill>
            <a:schemeClr val="tx1"/>
          </a:solidFill>
          <a:latin typeface="Calibri" pitchFamily="34" charset="0"/>
          <a:ea typeface="新細明體" charset="-12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3.xml"/><Relationship Id="rId1" Type="http://schemas.openxmlformats.org/officeDocument/2006/relationships/themeOverride" Target="../theme/themeOverride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圓角矩形 14"/>
          <p:cNvSpPr>
            <a:spLocks noChangeArrowheads="1"/>
          </p:cNvSpPr>
          <p:nvPr/>
        </p:nvSpPr>
        <p:spPr bwMode="auto">
          <a:xfrm>
            <a:off x="611188" y="2492375"/>
            <a:ext cx="7848600" cy="2713038"/>
          </a:xfrm>
          <a:prstGeom prst="roundRect">
            <a:avLst>
              <a:gd name="adj" fmla="val 5130"/>
            </a:avLst>
          </a:prstGeom>
          <a:solidFill>
            <a:schemeClr val="bg1">
              <a:alpha val="70000"/>
            </a:schemeClr>
          </a:solidFill>
          <a:ln w="28575" algn="ctr">
            <a:solidFill>
              <a:srgbClr val="2D2D8A"/>
            </a:solidFill>
            <a:prstDash val="dash"/>
            <a:round/>
            <a:headEnd/>
            <a:tailEnd/>
          </a:ln>
        </p:spPr>
        <p:txBody>
          <a:bodyPr>
            <a:spAutoFit/>
          </a:bodyPr>
          <a:lstStyle/>
          <a:p>
            <a:pPr algn="ctr">
              <a:spcBef>
                <a:spcPct val="25000"/>
              </a:spcBef>
              <a:buClr>
                <a:srgbClr val="FF3300"/>
              </a:buClr>
              <a:defRPr/>
            </a:pPr>
            <a:r>
              <a:rPr kumimoji="0" lang="zh-TW" altLang="en-US" sz="4000" b="1">
                <a:solidFill>
                  <a:schemeClr val="hlink"/>
                </a:solidFill>
                <a:effectLst>
                  <a:outerShdw blurRad="38100" dist="38100" dir="2700000" algn="tl">
                    <a:srgbClr val="C0C0C0"/>
                  </a:outerShdw>
                </a:effectLst>
                <a:ea typeface="標楷體" pitchFamily="65" charset="-120"/>
              </a:rPr>
              <a:t>十二年國民基本教育</a:t>
            </a:r>
          </a:p>
          <a:p>
            <a:pPr algn="ctr">
              <a:spcBef>
                <a:spcPct val="25000"/>
              </a:spcBef>
              <a:buClr>
                <a:srgbClr val="FF3300"/>
              </a:buClr>
              <a:defRPr/>
            </a:pPr>
            <a:r>
              <a:rPr kumimoji="0" lang="zh-TW" altLang="en-US" sz="4000" b="1">
                <a:solidFill>
                  <a:schemeClr val="hlink"/>
                </a:solidFill>
                <a:effectLst>
                  <a:outerShdw blurRad="38100" dist="38100" dir="2700000" algn="tl">
                    <a:srgbClr val="C0C0C0"/>
                  </a:outerShdw>
                </a:effectLst>
                <a:ea typeface="標楷體" pitchFamily="65" charset="-120"/>
              </a:rPr>
              <a:t>中等學校教師</a:t>
            </a:r>
          </a:p>
          <a:p>
            <a:pPr algn="ctr">
              <a:spcBef>
                <a:spcPct val="25000"/>
              </a:spcBef>
              <a:buClr>
                <a:srgbClr val="FF3300"/>
              </a:buClr>
              <a:defRPr/>
            </a:pPr>
            <a:r>
              <a:rPr kumimoji="0" lang="zh-TW" altLang="en-US" sz="4000" b="1">
                <a:solidFill>
                  <a:schemeClr val="hlink"/>
                </a:solidFill>
                <a:effectLst>
                  <a:outerShdw blurRad="38100" dist="38100" dir="2700000" algn="tl">
                    <a:srgbClr val="C0C0C0"/>
                  </a:outerShdw>
                </a:effectLst>
                <a:ea typeface="標楷體" pitchFamily="65" charset="-120"/>
              </a:rPr>
              <a:t>教學專業能力研習五堂課</a:t>
            </a:r>
          </a:p>
          <a:p>
            <a:pPr algn="r">
              <a:spcBef>
                <a:spcPct val="25000"/>
              </a:spcBef>
              <a:buClr>
                <a:srgbClr val="FF3300"/>
              </a:buClr>
              <a:defRPr/>
            </a:pPr>
            <a:r>
              <a:rPr kumimoji="0" lang="zh-TW" altLang="en-US" sz="2000" b="1">
                <a:effectLst>
                  <a:outerShdw blurRad="38100" dist="38100" dir="2700000" algn="tl">
                    <a:srgbClr val="C0C0C0"/>
                  </a:outerShdw>
                </a:effectLst>
                <a:ea typeface="標楷體" pitchFamily="65" charset="-120"/>
              </a:rPr>
              <a:t>（主政單位：教育部師資培育及藝術教育司）</a:t>
            </a:r>
          </a:p>
        </p:txBody>
      </p:sp>
      <p:sp>
        <p:nvSpPr>
          <p:cNvPr id="75" name="圓角矩形 74"/>
          <p:cNvSpPr/>
          <p:nvPr/>
        </p:nvSpPr>
        <p:spPr>
          <a:xfrm>
            <a:off x="611188" y="1052513"/>
            <a:ext cx="7921625" cy="1223962"/>
          </a:xfrm>
          <a:prstGeom prst="roundRect">
            <a:avLst/>
          </a:prstGeom>
          <a:ln/>
        </p:spPr>
        <p:style>
          <a:lnRef idx="1">
            <a:schemeClr val="accent5"/>
          </a:lnRef>
          <a:fillRef idx="2">
            <a:schemeClr val="accent5"/>
          </a:fillRef>
          <a:effectRef idx="1">
            <a:schemeClr val="accent5"/>
          </a:effectRef>
          <a:fontRef idx="minor">
            <a:schemeClr val="dk1"/>
          </a:fontRef>
        </p:style>
        <p:txBody>
          <a:bodyPr anchor="ctr"/>
          <a:lstStyle/>
          <a:p>
            <a:pPr algn="ctr"/>
            <a:r>
              <a:rPr kumimoji="0" lang="zh-TW" altLang="en-US" sz="3600" b="1">
                <a:solidFill>
                  <a:schemeClr val="tx1"/>
                </a:solidFill>
                <a:latin typeface="Arial" charset="0"/>
                <a:ea typeface="標楷體" pitchFamily="65" charset="-120"/>
              </a:rPr>
              <a:t>多元評量</a:t>
            </a:r>
            <a:r>
              <a:rPr kumimoji="0" lang="zh-TW" altLang="zh-TW" sz="3600" b="1">
                <a:solidFill>
                  <a:schemeClr val="tx1"/>
                </a:solidFill>
                <a:latin typeface="Arial" charset="0"/>
                <a:ea typeface="標楷體" pitchFamily="65" charset="-120"/>
              </a:rPr>
              <a:t>理念與應用</a:t>
            </a:r>
            <a:r>
              <a:rPr kumimoji="0" lang="zh-TW" altLang="en-US" sz="3600" b="1">
                <a:solidFill>
                  <a:schemeClr val="tx1"/>
                </a:solidFill>
                <a:latin typeface="Arial" charset="0"/>
                <a:ea typeface="標楷體" pitchFamily="65" charset="-120"/>
              </a:rPr>
              <a:t>配合政策</a:t>
            </a:r>
          </a:p>
          <a:p>
            <a:pPr algn="ctr"/>
            <a:r>
              <a:rPr kumimoji="0" lang="zh-TW" altLang="en-US" sz="3600" b="1">
                <a:solidFill>
                  <a:schemeClr val="tx1"/>
                </a:solidFill>
                <a:latin typeface="Arial" charset="0"/>
                <a:ea typeface="標楷體" pitchFamily="65" charset="-120"/>
              </a:rPr>
              <a:t>自然與生活科技領域</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標題 1"/>
          <p:cNvSpPr txBox="1">
            <a:spLocks/>
          </p:cNvSpPr>
          <p:nvPr/>
        </p:nvSpPr>
        <p:spPr>
          <a:xfrm>
            <a:off x="500063" y="785813"/>
            <a:ext cx="8229600" cy="857250"/>
          </a:xfrm>
          <a:prstGeom prst="rect">
            <a:avLst/>
          </a:prstGeom>
        </p:spPr>
        <p:txBody>
          <a:bodyPr>
            <a:normAutofit/>
          </a:bodyPr>
          <a:lstStyle/>
          <a:p>
            <a:pPr algn="ctr" eaLnBrk="0" fontAlgn="auto" hangingPunct="0">
              <a:spcAft>
                <a:spcPts val="0"/>
              </a:spcAft>
              <a:defRPr/>
            </a:pPr>
            <a:r>
              <a:rPr kumimoji="0" lang="zh-TW" altLang="en-US" sz="4000" b="1" u="sng" dirty="0">
                <a:solidFill>
                  <a:schemeClr val="accent6">
                    <a:lumMod val="50000"/>
                  </a:schemeClr>
                </a:solidFill>
                <a:latin typeface="標楷體" pitchFamily="65" charset="-120"/>
                <a:ea typeface="標楷體" pitchFamily="65" charset="-120"/>
                <a:cs typeface="+mj-cs"/>
              </a:rPr>
              <a:t>紙筆評量應兼顧高層次認知領域</a:t>
            </a:r>
            <a:endParaRPr kumimoji="0" lang="zh-TW" altLang="en-US" sz="4000" b="1" u="sng" dirty="0">
              <a:solidFill>
                <a:schemeClr val="accent6">
                  <a:lumMod val="50000"/>
                </a:schemeClr>
              </a:solidFill>
              <a:latin typeface="+mj-lt"/>
              <a:ea typeface="+mj-ea"/>
              <a:cs typeface="+mj-cs"/>
            </a:endParaRPr>
          </a:p>
        </p:txBody>
      </p:sp>
      <p:sp>
        <p:nvSpPr>
          <p:cNvPr id="5" name="Puzzle3"/>
          <p:cNvSpPr>
            <a:spLocks noEditPoints="1" noChangeArrowheads="1"/>
          </p:cNvSpPr>
          <p:nvPr/>
        </p:nvSpPr>
        <p:spPr bwMode="gray">
          <a:xfrm>
            <a:off x="3357563" y="1785938"/>
            <a:ext cx="1712912" cy="2243137"/>
          </a:xfrm>
          <a:custGeom>
            <a:avLst/>
            <a:gdLst>
              <a:gd name="T0" fmla="*/ 10391 w 21600"/>
              <a:gd name="T1" fmla="*/ 15806 h 21600"/>
              <a:gd name="T2" fmla="*/ 20551 w 21600"/>
              <a:gd name="T3" fmla="*/ 21088 h 21600"/>
              <a:gd name="T4" fmla="*/ 13180 w 21600"/>
              <a:gd name="T5" fmla="*/ 13801 h 21600"/>
              <a:gd name="T6" fmla="*/ 20551 w 21600"/>
              <a:gd name="T7" fmla="*/ 7025 h 21600"/>
              <a:gd name="T8" fmla="*/ 10500 w 21600"/>
              <a:gd name="T9" fmla="*/ 52 h 21600"/>
              <a:gd name="T10" fmla="*/ 692 w 21600"/>
              <a:gd name="T11" fmla="*/ 6802 h 21600"/>
              <a:gd name="T12" fmla="*/ 8064 w 21600"/>
              <a:gd name="T13" fmla="*/ 13526 h 21600"/>
              <a:gd name="T14" fmla="*/ 692 w 21600"/>
              <a:gd name="T15" fmla="*/ 21088 h 21600"/>
              <a:gd name="T16" fmla="*/ 2273 w 21600"/>
              <a:gd name="T17" fmla="*/ 7719 h 21600"/>
              <a:gd name="T18" fmla="*/ 19149 w 21600"/>
              <a:gd name="T19" fmla="*/ 202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gradFill rotWithShape="1">
            <a:gsLst>
              <a:gs pos="0">
                <a:srgbClr val="FF6600"/>
              </a:gs>
              <a:gs pos="100000">
                <a:srgbClr val="FF6600">
                  <a:gamma/>
                  <a:tint val="66667"/>
                  <a:invGamma/>
                </a:srgbClr>
              </a:gs>
            </a:gsLst>
            <a:lin ang="5400000" scaled="1"/>
          </a:gradFill>
          <a:ln w="57150">
            <a:solidFill>
              <a:srgbClr val="FFFFFF"/>
            </a:solidFill>
            <a:miter lim="800000"/>
            <a:headEnd/>
            <a:tailEnd/>
          </a:ln>
          <a:effectLst>
            <a:outerShdw dist="135003" dir="2471156" algn="ctr" rotWithShape="0">
              <a:srgbClr val="000000">
                <a:alpha val="50000"/>
              </a:srgbClr>
            </a:outerShdw>
          </a:effectLst>
        </p:spPr>
        <p:txBody>
          <a:bodyPr/>
          <a:lstStyle/>
          <a:p>
            <a:pPr algn="ctr" eaLnBrk="0" fontAlgn="auto" hangingPunct="0">
              <a:spcBef>
                <a:spcPts val="0"/>
              </a:spcBef>
              <a:spcAft>
                <a:spcPts val="0"/>
              </a:spcAft>
              <a:defRPr/>
            </a:pPr>
            <a:endParaRPr kumimoji="0" lang="zh-TW" altLang="en-US">
              <a:ea typeface="+mn-ea"/>
            </a:endParaRPr>
          </a:p>
        </p:txBody>
      </p:sp>
      <p:sp>
        <p:nvSpPr>
          <p:cNvPr id="6" name="Puzzle4"/>
          <p:cNvSpPr>
            <a:spLocks noEditPoints="1" noChangeArrowheads="1"/>
          </p:cNvSpPr>
          <p:nvPr/>
        </p:nvSpPr>
        <p:spPr bwMode="gray">
          <a:xfrm>
            <a:off x="1785938" y="3429000"/>
            <a:ext cx="1649412" cy="2611438"/>
          </a:xfrm>
          <a:custGeom>
            <a:avLst/>
            <a:gdLst>
              <a:gd name="T0" fmla="*/ 8307 w 21600"/>
              <a:gd name="T1" fmla="*/ 11593 h 21600"/>
              <a:gd name="T2" fmla="*/ 453 w 21600"/>
              <a:gd name="T3" fmla="*/ 16938 h 21600"/>
              <a:gd name="T4" fmla="*/ 11500 w 21600"/>
              <a:gd name="T5" fmla="*/ 21600 h 21600"/>
              <a:gd name="T6" fmla="*/ 20920 w 21600"/>
              <a:gd name="T7" fmla="*/ 16751 h 21600"/>
              <a:gd name="T8" fmla="*/ 13972 w 21600"/>
              <a:gd name="T9" fmla="*/ 10888 h 21600"/>
              <a:gd name="T10" fmla="*/ 21033 w 21600"/>
              <a:gd name="T11" fmla="*/ 4716 h 21600"/>
              <a:gd name="T12" fmla="*/ 11102 w 21600"/>
              <a:gd name="T13" fmla="*/ 11 h 21600"/>
              <a:gd name="T14" fmla="*/ 453 w 21600"/>
              <a:gd name="T15" fmla="*/ 4716 h 21600"/>
              <a:gd name="T16" fmla="*/ 2076 w 21600"/>
              <a:gd name="T17" fmla="*/ 5664 h 21600"/>
              <a:gd name="T18" fmla="*/ 20203 w 21600"/>
              <a:gd name="T19" fmla="*/ 1598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gradFill rotWithShape="1">
            <a:gsLst>
              <a:gs pos="0">
                <a:srgbClr val="20AE3E"/>
              </a:gs>
              <a:gs pos="100000">
                <a:srgbClr val="20AE3E">
                  <a:gamma/>
                  <a:tint val="51373"/>
                  <a:invGamma/>
                </a:srgbClr>
              </a:gs>
            </a:gsLst>
            <a:lin ang="18900000" scaled="1"/>
          </a:gradFill>
          <a:ln w="57150">
            <a:solidFill>
              <a:srgbClr val="FFFFFF"/>
            </a:solidFill>
            <a:miter lim="800000"/>
            <a:headEnd/>
            <a:tailEnd/>
          </a:ln>
          <a:effectLst>
            <a:outerShdw dist="135003" dir="2471156" algn="ctr" rotWithShape="0">
              <a:srgbClr val="000000">
                <a:alpha val="50000"/>
              </a:srgbClr>
            </a:outerShdw>
          </a:effectLst>
        </p:spPr>
        <p:txBody>
          <a:bodyPr/>
          <a:lstStyle/>
          <a:p>
            <a:pPr algn="ctr" eaLnBrk="0" fontAlgn="auto" hangingPunct="0">
              <a:spcBef>
                <a:spcPts val="0"/>
              </a:spcBef>
              <a:spcAft>
                <a:spcPts val="0"/>
              </a:spcAft>
              <a:defRPr/>
            </a:pPr>
            <a:endParaRPr kumimoji="0" lang="zh-TW" altLang="en-US">
              <a:ea typeface="+mn-ea"/>
            </a:endParaRPr>
          </a:p>
        </p:txBody>
      </p:sp>
      <p:sp>
        <p:nvSpPr>
          <p:cNvPr id="7" name="Puzzle1"/>
          <p:cNvSpPr>
            <a:spLocks noEditPoints="1" noChangeArrowheads="1"/>
          </p:cNvSpPr>
          <p:nvPr/>
        </p:nvSpPr>
        <p:spPr bwMode="gray">
          <a:xfrm>
            <a:off x="1214438" y="2428875"/>
            <a:ext cx="2770187" cy="1557338"/>
          </a:xfrm>
          <a:custGeom>
            <a:avLst/>
            <a:gdLst>
              <a:gd name="T0" fmla="*/ 16740 w 21600"/>
              <a:gd name="T1" fmla="*/ 21078 h 21600"/>
              <a:gd name="T2" fmla="*/ 16976 w 21600"/>
              <a:gd name="T3" fmla="*/ 521 h 21600"/>
              <a:gd name="T4" fmla="*/ 4725 w 21600"/>
              <a:gd name="T5" fmla="*/ 856 h 21600"/>
              <a:gd name="T6" fmla="*/ 5040 w 21600"/>
              <a:gd name="T7" fmla="*/ 21004 h 21600"/>
              <a:gd name="T8" fmla="*/ 10811 w 21600"/>
              <a:gd name="T9" fmla="*/ 12885 h 21600"/>
              <a:gd name="T10" fmla="*/ 10845 w 21600"/>
              <a:gd name="T11" fmla="*/ 8714 h 21600"/>
              <a:gd name="T12" fmla="*/ 21600 w 21600"/>
              <a:gd name="T13" fmla="*/ 10000 h 21600"/>
              <a:gd name="T14" fmla="*/ 56 w 21600"/>
              <a:gd name="T15" fmla="*/ 10000 h 21600"/>
              <a:gd name="T16" fmla="*/ 6086 w 21600"/>
              <a:gd name="T17" fmla="*/ 2569 h 21600"/>
              <a:gd name="T18" fmla="*/ 16132 w 21600"/>
              <a:gd name="T19" fmla="*/ 1955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gradFill rotWithShape="1">
            <a:gsLst>
              <a:gs pos="0">
                <a:schemeClr val="tx2"/>
              </a:gs>
              <a:gs pos="100000">
                <a:schemeClr val="tx2">
                  <a:gamma/>
                  <a:tint val="72549"/>
                  <a:invGamma/>
                </a:schemeClr>
              </a:gs>
            </a:gsLst>
            <a:lin ang="5400000" scaled="1"/>
          </a:gradFill>
          <a:ln w="57150">
            <a:solidFill>
              <a:srgbClr val="FFFFFF"/>
            </a:solidFill>
            <a:miter lim="800000"/>
            <a:headEnd/>
            <a:tailEnd/>
          </a:ln>
          <a:effectLst>
            <a:outerShdw dist="135003" dir="2471156" algn="ctr" rotWithShape="0">
              <a:srgbClr val="000000">
                <a:alpha val="50000"/>
              </a:srgbClr>
            </a:outerShdw>
          </a:effectLst>
        </p:spPr>
        <p:txBody>
          <a:bodyPr/>
          <a:lstStyle/>
          <a:p>
            <a:pPr algn="ctr" eaLnBrk="0" fontAlgn="auto" hangingPunct="0">
              <a:spcBef>
                <a:spcPts val="0"/>
              </a:spcBef>
              <a:spcAft>
                <a:spcPts val="0"/>
              </a:spcAft>
              <a:defRPr/>
            </a:pPr>
            <a:endParaRPr kumimoji="0" lang="zh-TW" altLang="en-US">
              <a:ea typeface="+mn-ea"/>
            </a:endParaRPr>
          </a:p>
        </p:txBody>
      </p:sp>
      <p:sp>
        <p:nvSpPr>
          <p:cNvPr id="8" name="Puzzle1"/>
          <p:cNvSpPr>
            <a:spLocks noEditPoints="1" noChangeArrowheads="1"/>
          </p:cNvSpPr>
          <p:nvPr/>
        </p:nvSpPr>
        <p:spPr bwMode="gray">
          <a:xfrm>
            <a:off x="4357688" y="2500313"/>
            <a:ext cx="2770187" cy="1557337"/>
          </a:xfrm>
          <a:custGeom>
            <a:avLst/>
            <a:gdLst>
              <a:gd name="T0" fmla="*/ 16740 w 21600"/>
              <a:gd name="T1" fmla="*/ 21078 h 21600"/>
              <a:gd name="T2" fmla="*/ 16976 w 21600"/>
              <a:gd name="T3" fmla="*/ 521 h 21600"/>
              <a:gd name="T4" fmla="*/ 4725 w 21600"/>
              <a:gd name="T5" fmla="*/ 856 h 21600"/>
              <a:gd name="T6" fmla="*/ 5040 w 21600"/>
              <a:gd name="T7" fmla="*/ 21004 h 21600"/>
              <a:gd name="T8" fmla="*/ 10811 w 21600"/>
              <a:gd name="T9" fmla="*/ 12885 h 21600"/>
              <a:gd name="T10" fmla="*/ 10845 w 21600"/>
              <a:gd name="T11" fmla="*/ 8714 h 21600"/>
              <a:gd name="T12" fmla="*/ 21600 w 21600"/>
              <a:gd name="T13" fmla="*/ 10000 h 21600"/>
              <a:gd name="T14" fmla="*/ 56 w 21600"/>
              <a:gd name="T15" fmla="*/ 10000 h 21600"/>
              <a:gd name="T16" fmla="*/ 6086 w 21600"/>
              <a:gd name="T17" fmla="*/ 2569 h 21600"/>
              <a:gd name="T18" fmla="*/ 16132 w 21600"/>
              <a:gd name="T19" fmla="*/ 1955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FFFF00"/>
          </a:solidFill>
          <a:ln w="57150">
            <a:solidFill>
              <a:srgbClr val="FFFFFF"/>
            </a:solidFill>
            <a:miter lim="800000"/>
            <a:headEnd/>
            <a:tailEnd/>
          </a:ln>
          <a:effectLst>
            <a:outerShdw dist="135003" dir="2471156" algn="ctr" rotWithShape="0">
              <a:srgbClr val="000000">
                <a:alpha val="50000"/>
              </a:srgbClr>
            </a:outerShdw>
          </a:effectLst>
        </p:spPr>
        <p:txBody>
          <a:bodyPr/>
          <a:lstStyle/>
          <a:p>
            <a:pPr algn="ctr" eaLnBrk="0" fontAlgn="auto" hangingPunct="0">
              <a:spcBef>
                <a:spcPts val="0"/>
              </a:spcBef>
              <a:spcAft>
                <a:spcPts val="0"/>
              </a:spcAft>
              <a:defRPr/>
            </a:pPr>
            <a:endParaRPr kumimoji="0" lang="zh-TW" altLang="en-US">
              <a:ea typeface="+mn-ea"/>
            </a:endParaRPr>
          </a:p>
        </p:txBody>
      </p:sp>
      <p:sp>
        <p:nvSpPr>
          <p:cNvPr id="9" name="Puzzle4"/>
          <p:cNvSpPr>
            <a:spLocks noEditPoints="1" noChangeArrowheads="1"/>
          </p:cNvSpPr>
          <p:nvPr/>
        </p:nvSpPr>
        <p:spPr bwMode="gray">
          <a:xfrm>
            <a:off x="4929188" y="3429000"/>
            <a:ext cx="1649412" cy="2611438"/>
          </a:xfrm>
          <a:custGeom>
            <a:avLst/>
            <a:gdLst>
              <a:gd name="T0" fmla="*/ 8307 w 21600"/>
              <a:gd name="T1" fmla="*/ 11593 h 21600"/>
              <a:gd name="T2" fmla="*/ 453 w 21600"/>
              <a:gd name="T3" fmla="*/ 16938 h 21600"/>
              <a:gd name="T4" fmla="*/ 11500 w 21600"/>
              <a:gd name="T5" fmla="*/ 21600 h 21600"/>
              <a:gd name="T6" fmla="*/ 20920 w 21600"/>
              <a:gd name="T7" fmla="*/ 16751 h 21600"/>
              <a:gd name="T8" fmla="*/ 13972 w 21600"/>
              <a:gd name="T9" fmla="*/ 10888 h 21600"/>
              <a:gd name="T10" fmla="*/ 21033 w 21600"/>
              <a:gd name="T11" fmla="*/ 4716 h 21600"/>
              <a:gd name="T12" fmla="*/ 11102 w 21600"/>
              <a:gd name="T13" fmla="*/ 11 h 21600"/>
              <a:gd name="T14" fmla="*/ 453 w 21600"/>
              <a:gd name="T15" fmla="*/ 4716 h 21600"/>
              <a:gd name="T16" fmla="*/ 2076 w 21600"/>
              <a:gd name="T17" fmla="*/ 5664 h 21600"/>
              <a:gd name="T18" fmla="*/ 20203 w 21600"/>
              <a:gd name="T19" fmla="*/ 1598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00B0F0"/>
          </a:solidFill>
          <a:ln w="57150">
            <a:solidFill>
              <a:srgbClr val="FFFFFF"/>
            </a:solidFill>
            <a:miter lim="800000"/>
            <a:headEnd/>
            <a:tailEnd/>
          </a:ln>
          <a:effectLst>
            <a:outerShdw dist="135003" dir="2471156" algn="ctr" rotWithShape="0">
              <a:srgbClr val="000000">
                <a:alpha val="50000"/>
              </a:srgbClr>
            </a:outerShdw>
          </a:effectLst>
        </p:spPr>
        <p:txBody>
          <a:bodyPr/>
          <a:lstStyle/>
          <a:p>
            <a:pPr algn="ctr" eaLnBrk="0" fontAlgn="auto" hangingPunct="0">
              <a:spcBef>
                <a:spcPts val="0"/>
              </a:spcBef>
              <a:spcAft>
                <a:spcPts val="0"/>
              </a:spcAft>
              <a:defRPr/>
            </a:pPr>
            <a:endParaRPr kumimoji="0" lang="zh-TW" altLang="en-US">
              <a:ea typeface="+mn-ea"/>
            </a:endParaRPr>
          </a:p>
        </p:txBody>
      </p:sp>
      <p:sp>
        <p:nvSpPr>
          <p:cNvPr id="10" name="Text Box 9"/>
          <p:cNvSpPr txBox="1">
            <a:spLocks noChangeArrowheads="1"/>
          </p:cNvSpPr>
          <p:nvPr/>
        </p:nvSpPr>
        <p:spPr bwMode="auto">
          <a:xfrm>
            <a:off x="857250" y="2143125"/>
            <a:ext cx="1428750" cy="892175"/>
          </a:xfrm>
          <a:prstGeom prst="rect">
            <a:avLst/>
          </a:prstGeom>
          <a:noFill/>
          <a:ln w="9525">
            <a:noFill/>
            <a:miter lim="800000"/>
            <a:headEnd/>
            <a:tailEnd/>
          </a:ln>
          <a:effectLst/>
        </p:spPr>
        <p:txBody>
          <a:bodyPr>
            <a:spAutoFit/>
          </a:bodyPr>
          <a:lstStyle/>
          <a:p>
            <a:pPr eaLnBrk="0" fontAlgn="auto" hangingPunct="0">
              <a:spcBef>
                <a:spcPts val="0"/>
              </a:spcBef>
              <a:spcAft>
                <a:spcPts val="0"/>
              </a:spcAft>
              <a:defRPr/>
            </a:pPr>
            <a:r>
              <a:rPr kumimoji="0" lang="zh-TW" altLang="en-US" sz="3200" b="1" dirty="0">
                <a:solidFill>
                  <a:srgbClr val="002060"/>
                </a:solidFill>
                <a:effectLst>
                  <a:outerShdw blurRad="38100" dist="38100" dir="2700000" algn="tl">
                    <a:srgbClr val="000000">
                      <a:alpha val="43137"/>
                    </a:srgbClr>
                  </a:outerShdw>
                </a:effectLst>
                <a:latin typeface="+mn-lt"/>
                <a:ea typeface="+mn-ea"/>
              </a:rPr>
              <a:t>分析</a:t>
            </a:r>
            <a:r>
              <a:rPr kumimoji="0" lang="zh-TW" altLang="en-US" sz="3200" b="1" dirty="0">
                <a:solidFill>
                  <a:srgbClr val="002060"/>
                </a:solidFill>
                <a:latin typeface="+mn-lt"/>
                <a:ea typeface="+mn-ea"/>
              </a:rPr>
              <a:t> </a:t>
            </a:r>
            <a:r>
              <a:rPr kumimoji="0" lang="en-US" altLang="zh-TW" sz="2000" b="1" dirty="0">
                <a:solidFill>
                  <a:srgbClr val="002060"/>
                </a:solidFill>
                <a:latin typeface="+mn-lt"/>
                <a:ea typeface="+mn-ea"/>
              </a:rPr>
              <a:t>Analyze</a:t>
            </a:r>
            <a:endParaRPr kumimoji="0" lang="en-US" altLang="zh-TW" sz="2000" b="1" dirty="0">
              <a:solidFill>
                <a:srgbClr val="002060"/>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11" name="Text Box 9"/>
          <p:cNvSpPr txBox="1">
            <a:spLocks noChangeArrowheads="1"/>
          </p:cNvSpPr>
          <p:nvPr/>
        </p:nvSpPr>
        <p:spPr bwMode="auto">
          <a:xfrm>
            <a:off x="714375" y="4214813"/>
            <a:ext cx="1428750" cy="892175"/>
          </a:xfrm>
          <a:prstGeom prst="rect">
            <a:avLst/>
          </a:prstGeom>
          <a:noFill/>
          <a:ln w="9525">
            <a:noFill/>
            <a:miter lim="800000"/>
            <a:headEnd/>
            <a:tailEnd/>
          </a:ln>
          <a:effectLst/>
        </p:spPr>
        <p:txBody>
          <a:bodyPr>
            <a:spAutoFit/>
          </a:bodyPr>
          <a:lstStyle/>
          <a:p>
            <a:pPr eaLnBrk="0" fontAlgn="auto" hangingPunct="0">
              <a:spcBef>
                <a:spcPts val="0"/>
              </a:spcBef>
              <a:spcAft>
                <a:spcPts val="0"/>
              </a:spcAft>
              <a:defRPr/>
            </a:pPr>
            <a:r>
              <a:rPr kumimoji="0" lang="zh-TW" altLang="en-US" sz="3200" b="1" dirty="0">
                <a:solidFill>
                  <a:srgbClr val="066E21"/>
                </a:solidFill>
                <a:effectLst>
                  <a:outerShdw blurRad="38100" dist="38100" dir="2700000" algn="tl">
                    <a:srgbClr val="000000">
                      <a:alpha val="43137"/>
                    </a:srgbClr>
                  </a:outerShdw>
                </a:effectLst>
                <a:latin typeface="+mn-lt"/>
                <a:ea typeface="+mn-ea"/>
              </a:rPr>
              <a:t>記憶</a:t>
            </a:r>
            <a:r>
              <a:rPr kumimoji="0" lang="zh-TW" altLang="en-US" sz="3200" b="1" dirty="0">
                <a:solidFill>
                  <a:srgbClr val="066E21"/>
                </a:solidFill>
                <a:latin typeface="+mn-lt"/>
                <a:ea typeface="+mn-ea"/>
              </a:rPr>
              <a:t> </a:t>
            </a:r>
            <a:r>
              <a:rPr kumimoji="0" lang="en-US" altLang="zh-TW" sz="2000" b="1" dirty="0">
                <a:solidFill>
                  <a:srgbClr val="066E21"/>
                </a:solidFill>
                <a:latin typeface="+mn-lt"/>
                <a:ea typeface="+mn-ea"/>
              </a:rPr>
              <a:t>Remember</a:t>
            </a:r>
            <a:endParaRPr kumimoji="0" lang="en-US" altLang="zh-TW" sz="2000" b="1" dirty="0">
              <a:solidFill>
                <a:srgbClr val="066E21"/>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12" name="Text Box 9"/>
          <p:cNvSpPr txBox="1">
            <a:spLocks noChangeArrowheads="1"/>
          </p:cNvSpPr>
          <p:nvPr/>
        </p:nvSpPr>
        <p:spPr bwMode="auto">
          <a:xfrm>
            <a:off x="2928938" y="1571625"/>
            <a:ext cx="1357312" cy="892175"/>
          </a:xfrm>
          <a:prstGeom prst="rect">
            <a:avLst/>
          </a:prstGeom>
          <a:noFill/>
          <a:ln w="9525">
            <a:noFill/>
            <a:miter lim="800000"/>
            <a:headEnd/>
            <a:tailEnd/>
          </a:ln>
          <a:effectLst/>
        </p:spPr>
        <p:txBody>
          <a:bodyPr>
            <a:spAutoFit/>
          </a:bodyPr>
          <a:lstStyle/>
          <a:p>
            <a:pPr eaLnBrk="0" fontAlgn="auto" hangingPunct="0">
              <a:spcBef>
                <a:spcPts val="0"/>
              </a:spcBef>
              <a:spcAft>
                <a:spcPts val="0"/>
              </a:spcAft>
              <a:defRPr/>
            </a:pPr>
            <a:r>
              <a:rPr kumimoji="0" lang="zh-TW" altLang="en-US" sz="3200" b="1" dirty="0">
                <a:solidFill>
                  <a:srgbClr val="D56509"/>
                </a:solidFill>
                <a:effectLst>
                  <a:outerShdw blurRad="38100" dist="38100" dir="2700000" algn="tl">
                    <a:srgbClr val="000000">
                      <a:alpha val="43137"/>
                    </a:srgbClr>
                  </a:outerShdw>
                </a:effectLst>
                <a:latin typeface="+mn-lt"/>
                <a:ea typeface="+mn-ea"/>
              </a:rPr>
              <a:t>評鑑</a:t>
            </a:r>
            <a:r>
              <a:rPr kumimoji="0" lang="zh-TW" altLang="en-US" sz="3200" b="1" dirty="0">
                <a:solidFill>
                  <a:srgbClr val="D56509"/>
                </a:solidFill>
                <a:latin typeface="+mn-lt"/>
                <a:ea typeface="+mn-ea"/>
              </a:rPr>
              <a:t> </a:t>
            </a:r>
            <a:r>
              <a:rPr kumimoji="0" lang="en-US" altLang="zh-TW" sz="2000" b="1" dirty="0">
                <a:solidFill>
                  <a:srgbClr val="D56509"/>
                </a:solidFill>
                <a:latin typeface="+mn-lt"/>
                <a:ea typeface="+mn-ea"/>
              </a:rPr>
              <a:t>Evaluate</a:t>
            </a:r>
            <a:endParaRPr kumimoji="0" lang="en-US" altLang="zh-TW" sz="2000" b="1" dirty="0">
              <a:solidFill>
                <a:srgbClr val="D56509"/>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13" name="Text Box 9"/>
          <p:cNvSpPr txBox="1">
            <a:spLocks noChangeArrowheads="1"/>
          </p:cNvSpPr>
          <p:nvPr/>
        </p:nvSpPr>
        <p:spPr bwMode="auto">
          <a:xfrm>
            <a:off x="5500688" y="1643063"/>
            <a:ext cx="1428750" cy="892175"/>
          </a:xfrm>
          <a:prstGeom prst="rect">
            <a:avLst/>
          </a:prstGeom>
          <a:noFill/>
          <a:ln w="9525">
            <a:noFill/>
            <a:miter lim="800000"/>
            <a:headEnd/>
            <a:tailEnd/>
          </a:ln>
          <a:effectLst/>
        </p:spPr>
        <p:txBody>
          <a:bodyPr>
            <a:spAutoFit/>
          </a:bodyPr>
          <a:lstStyle/>
          <a:p>
            <a:pPr eaLnBrk="0" fontAlgn="auto" hangingPunct="0">
              <a:spcBef>
                <a:spcPts val="0"/>
              </a:spcBef>
              <a:spcAft>
                <a:spcPts val="0"/>
              </a:spcAft>
              <a:defRPr/>
            </a:pPr>
            <a:r>
              <a:rPr kumimoji="0" lang="zh-TW" altLang="en-US" sz="3200" b="1" dirty="0">
                <a:solidFill>
                  <a:srgbClr val="FFCC00"/>
                </a:solidFill>
                <a:effectLst>
                  <a:outerShdw blurRad="38100" dist="38100" dir="2700000" algn="tl">
                    <a:srgbClr val="000000">
                      <a:alpha val="43137"/>
                    </a:srgbClr>
                  </a:outerShdw>
                </a:effectLst>
                <a:latin typeface="+mn-lt"/>
                <a:ea typeface="+mn-ea"/>
              </a:rPr>
              <a:t>創作 </a:t>
            </a:r>
            <a:r>
              <a:rPr kumimoji="0" lang="en-US" altLang="zh-TW" sz="2000" b="1" dirty="0">
                <a:solidFill>
                  <a:srgbClr val="FFCC00"/>
                </a:solidFill>
                <a:latin typeface="+mn-lt"/>
                <a:ea typeface="+mn-ea"/>
              </a:rPr>
              <a:t>Create</a:t>
            </a:r>
            <a:endParaRPr kumimoji="0" lang="en-US" altLang="zh-TW" sz="2000" b="1" dirty="0">
              <a:solidFill>
                <a:srgbClr val="FFCC00"/>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14" name="Text Box 9"/>
          <p:cNvSpPr txBox="1">
            <a:spLocks noChangeArrowheads="1"/>
          </p:cNvSpPr>
          <p:nvPr/>
        </p:nvSpPr>
        <p:spPr bwMode="auto">
          <a:xfrm>
            <a:off x="6643688" y="4071938"/>
            <a:ext cx="1428750" cy="954087"/>
          </a:xfrm>
          <a:prstGeom prst="rect">
            <a:avLst/>
          </a:prstGeom>
          <a:noFill/>
          <a:ln w="9525">
            <a:noFill/>
            <a:miter lim="800000"/>
            <a:headEnd/>
            <a:tailEnd/>
          </a:ln>
          <a:effectLst/>
        </p:spPr>
        <p:txBody>
          <a:bodyPr>
            <a:spAutoFit/>
          </a:bodyPr>
          <a:lstStyle/>
          <a:p>
            <a:pPr eaLnBrk="0" fontAlgn="auto" hangingPunct="0">
              <a:spcBef>
                <a:spcPts val="0"/>
              </a:spcBef>
              <a:spcAft>
                <a:spcPts val="0"/>
              </a:spcAft>
              <a:defRPr/>
            </a:pPr>
            <a:r>
              <a:rPr kumimoji="0" lang="zh-TW" altLang="en-US" sz="3200" b="1" dirty="0">
                <a:solidFill>
                  <a:srgbClr val="0070C0"/>
                </a:solidFill>
                <a:effectLst>
                  <a:outerShdw blurRad="38100" dist="38100" dir="2700000" algn="tl">
                    <a:srgbClr val="000000">
                      <a:alpha val="43137"/>
                    </a:srgbClr>
                  </a:outerShdw>
                </a:effectLst>
                <a:latin typeface="+mn-lt"/>
                <a:ea typeface="+mn-ea"/>
              </a:rPr>
              <a:t>應用</a:t>
            </a:r>
            <a:r>
              <a:rPr kumimoji="0" lang="zh-TW" altLang="en-US" sz="3200" b="1" dirty="0">
                <a:solidFill>
                  <a:srgbClr val="0070C0"/>
                </a:solidFill>
                <a:latin typeface="+mn-lt"/>
                <a:ea typeface="+mn-ea"/>
              </a:rPr>
              <a:t> </a:t>
            </a:r>
            <a:r>
              <a:rPr kumimoji="0" lang="en-US" altLang="zh-TW" sz="2400" b="1" dirty="0">
                <a:solidFill>
                  <a:srgbClr val="0070C0"/>
                </a:solidFill>
                <a:latin typeface="+mn-lt"/>
                <a:ea typeface="+mn-ea"/>
              </a:rPr>
              <a:t>Apply</a:t>
            </a:r>
            <a:endParaRPr kumimoji="0" lang="en-US" altLang="zh-TW" sz="2400" b="1" dirty="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15" name="Text Box 9"/>
          <p:cNvSpPr txBox="1">
            <a:spLocks noChangeArrowheads="1"/>
          </p:cNvSpPr>
          <p:nvPr/>
        </p:nvSpPr>
        <p:spPr bwMode="auto">
          <a:xfrm>
            <a:off x="3571875" y="5357813"/>
            <a:ext cx="1428750" cy="892175"/>
          </a:xfrm>
          <a:prstGeom prst="rect">
            <a:avLst/>
          </a:prstGeom>
          <a:noFill/>
          <a:ln w="9525">
            <a:noFill/>
            <a:miter lim="800000"/>
            <a:headEnd/>
            <a:tailEnd/>
          </a:ln>
          <a:effectLst/>
        </p:spPr>
        <p:txBody>
          <a:bodyPr>
            <a:spAutoFit/>
          </a:bodyPr>
          <a:lstStyle/>
          <a:p>
            <a:pPr eaLnBrk="0" fontAlgn="auto" hangingPunct="0">
              <a:spcBef>
                <a:spcPts val="0"/>
              </a:spcBef>
              <a:spcAft>
                <a:spcPts val="0"/>
              </a:spcAft>
              <a:defRPr/>
            </a:pPr>
            <a:r>
              <a:rPr kumimoji="0" lang="zh-TW" altLang="en-US" sz="3200" b="1" dirty="0">
                <a:solidFill>
                  <a:srgbClr val="BC7000"/>
                </a:solidFill>
                <a:effectLst>
                  <a:outerShdw blurRad="38100" dist="38100" dir="2700000" algn="tl">
                    <a:srgbClr val="000000">
                      <a:alpha val="43137"/>
                    </a:srgbClr>
                  </a:outerShdw>
                </a:effectLst>
                <a:latin typeface="+mn-lt"/>
                <a:ea typeface="+mn-ea"/>
              </a:rPr>
              <a:t>了解</a:t>
            </a:r>
            <a:r>
              <a:rPr kumimoji="0" lang="zh-TW" altLang="en-US" sz="3200" b="1" dirty="0">
                <a:solidFill>
                  <a:srgbClr val="BC7000"/>
                </a:solidFill>
                <a:latin typeface="+mn-lt"/>
                <a:ea typeface="+mn-ea"/>
              </a:rPr>
              <a:t> </a:t>
            </a:r>
            <a:r>
              <a:rPr kumimoji="0" lang="en-US" altLang="zh-TW" sz="2000" b="1" dirty="0">
                <a:solidFill>
                  <a:srgbClr val="BC7000"/>
                </a:solidFill>
                <a:latin typeface="+mn-lt"/>
                <a:ea typeface="+mn-ea"/>
              </a:rPr>
              <a:t>Understand</a:t>
            </a:r>
            <a:endParaRPr kumimoji="0" lang="en-US" altLang="zh-TW" sz="2000" b="1" dirty="0">
              <a:solidFill>
                <a:srgbClr val="BC7000"/>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16" name="Puzzle2"/>
          <p:cNvSpPr>
            <a:spLocks noEditPoints="1" noChangeArrowheads="1"/>
          </p:cNvSpPr>
          <p:nvPr/>
        </p:nvSpPr>
        <p:spPr bwMode="gray">
          <a:xfrm>
            <a:off x="2857500" y="3429000"/>
            <a:ext cx="2735263" cy="2043113"/>
          </a:xfrm>
          <a:custGeom>
            <a:avLst/>
            <a:gdLst>
              <a:gd name="T0" fmla="*/ 11 w 21600"/>
              <a:gd name="T1" fmla="*/ 13386 h 21600"/>
              <a:gd name="T2" fmla="*/ 4202 w 21600"/>
              <a:gd name="T3" fmla="*/ 21161 h 21600"/>
              <a:gd name="T4" fmla="*/ 10400 w 21600"/>
              <a:gd name="T5" fmla="*/ 13909 h 21600"/>
              <a:gd name="T6" fmla="*/ 16821 w 21600"/>
              <a:gd name="T7" fmla="*/ 21190 h 21600"/>
              <a:gd name="T8" fmla="*/ 21600 w 21600"/>
              <a:gd name="T9" fmla="*/ 15083 h 21600"/>
              <a:gd name="T10" fmla="*/ 16889 w 21600"/>
              <a:gd name="T11" fmla="*/ 5739 h 21600"/>
              <a:gd name="T12" fmla="*/ 10800 w 21600"/>
              <a:gd name="T13" fmla="*/ 28 h 21600"/>
              <a:gd name="T14" fmla="*/ 4202 w 21600"/>
              <a:gd name="T15" fmla="*/ 5894 h 21600"/>
              <a:gd name="T16" fmla="*/ 5388 w 21600"/>
              <a:gd name="T17" fmla="*/ 6742 h 21600"/>
              <a:gd name="T18" fmla="*/ 16177 w 21600"/>
              <a:gd name="T19" fmla="*/ 20441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gradFill rotWithShape="1">
            <a:gsLst>
              <a:gs pos="0">
                <a:srgbClr val="FFCC00"/>
              </a:gs>
              <a:gs pos="100000">
                <a:srgbClr val="FFCC00">
                  <a:gamma/>
                  <a:tint val="54510"/>
                  <a:invGamma/>
                </a:srgbClr>
              </a:gs>
            </a:gsLst>
            <a:lin ang="5400000" scaled="1"/>
          </a:gradFill>
          <a:ln w="57150">
            <a:solidFill>
              <a:srgbClr val="FFFFFF"/>
            </a:solidFill>
            <a:miter lim="800000"/>
            <a:headEnd/>
            <a:tailEnd/>
          </a:ln>
          <a:effectLst>
            <a:outerShdw dist="135003" dir="2471156" algn="ctr" rotWithShape="0">
              <a:srgbClr val="000000">
                <a:alpha val="50000"/>
              </a:srgbClr>
            </a:outerShdw>
          </a:effectLst>
        </p:spPr>
        <p:txBody>
          <a:bodyPr/>
          <a:lstStyle/>
          <a:p>
            <a:pPr algn="ctr" eaLnBrk="0" fontAlgn="auto" hangingPunct="0">
              <a:spcBef>
                <a:spcPts val="0"/>
              </a:spcBef>
              <a:spcAft>
                <a:spcPts val="0"/>
              </a:spcAft>
              <a:defRPr/>
            </a:pPr>
            <a:endParaRPr kumimoji="0" lang="zh-TW" altLang="en-US">
              <a:ea typeface="+mn-ea"/>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7" name="群組 38"/>
          <p:cNvGrpSpPr>
            <a:grpSpLocks/>
          </p:cNvGrpSpPr>
          <p:nvPr/>
        </p:nvGrpSpPr>
        <p:grpSpPr bwMode="auto">
          <a:xfrm>
            <a:off x="1500188" y="1357313"/>
            <a:ext cx="7466012" cy="5072062"/>
            <a:chOff x="429143" y="765175"/>
            <a:chExt cx="8530491" cy="5579653"/>
          </a:xfrm>
        </p:grpSpPr>
        <p:sp>
          <p:nvSpPr>
            <p:cNvPr id="24583" name="Oval 2"/>
            <p:cNvSpPr>
              <a:spLocks noChangeArrowheads="1"/>
            </p:cNvSpPr>
            <p:nvPr/>
          </p:nvSpPr>
          <p:spPr bwMode="auto">
            <a:xfrm>
              <a:off x="3357554" y="2714620"/>
              <a:ext cx="2743200" cy="1600200"/>
            </a:xfrm>
            <a:prstGeom prst="ellipse">
              <a:avLst/>
            </a:prstGeom>
            <a:solidFill>
              <a:srgbClr val="FFFFFF"/>
            </a:solidFill>
            <a:ln w="38100">
              <a:solidFill>
                <a:srgbClr val="008080"/>
              </a:solidFill>
              <a:round/>
              <a:headEnd/>
              <a:tailEnd/>
            </a:ln>
          </p:spPr>
          <p:txBody>
            <a:bodyPr lIns="91427" tIns="45713" rIns="91427" bIns="45713"/>
            <a:lstStyle/>
            <a:p>
              <a:pPr algn="ctr"/>
              <a:r>
                <a:rPr kumimoji="0" lang="en-US" altLang="zh-TW" sz="2800" b="1">
                  <a:solidFill>
                    <a:srgbClr val="FF0000"/>
                  </a:solidFill>
                  <a:latin typeface="標楷體" pitchFamily="65" charset="-120"/>
                  <a:ea typeface="標楷體" pitchFamily="65" charset="-120"/>
                </a:rPr>
                <a:t>Gardner</a:t>
              </a:r>
              <a:r>
                <a:rPr kumimoji="0" lang="zh-TW" altLang="en-US" sz="2800" b="1">
                  <a:solidFill>
                    <a:srgbClr val="0D0C0B"/>
                  </a:solidFill>
                  <a:latin typeface="Times New Roman" pitchFamily="18" charset="0"/>
                  <a:ea typeface="華康儷粗圓(P)"/>
                  <a:cs typeface="華康儷粗圓(P)"/>
                </a:rPr>
                <a:t>多元智能</a:t>
              </a:r>
              <a:r>
                <a:rPr kumimoji="0" lang="zh-TW" altLang="en-US" sz="1400">
                  <a:latin typeface="Times New Roman" pitchFamily="18" charset="0"/>
                </a:rPr>
                <a:t> </a:t>
              </a:r>
              <a:endParaRPr kumimoji="0" lang="zh-TW" altLang="en-US" sz="1200">
                <a:latin typeface="Times New Roman" pitchFamily="18" charset="0"/>
              </a:endParaRPr>
            </a:p>
            <a:p>
              <a:pPr algn="ctr" eaLnBrk="0" fontAlgn="ctr" hangingPunct="0">
                <a:spcBef>
                  <a:spcPct val="30000"/>
                </a:spcBef>
              </a:pPr>
              <a:endParaRPr kumimoji="0" lang="zh-TW" altLang="en-US" sz="3200">
                <a:latin typeface="Times New Roman" pitchFamily="18" charset="0"/>
                <a:ea typeface="華康儷粗圓(P)"/>
                <a:cs typeface="華康儷粗圓(P)"/>
              </a:endParaRPr>
            </a:p>
          </p:txBody>
        </p:sp>
        <p:sp>
          <p:nvSpPr>
            <p:cNvPr id="24" name="AutoShape 3"/>
            <p:cNvSpPr>
              <a:spLocks noChangeArrowheads="1"/>
            </p:cNvSpPr>
            <p:nvPr/>
          </p:nvSpPr>
          <p:spPr bwMode="auto">
            <a:xfrm>
              <a:off x="1735108" y="765175"/>
              <a:ext cx="2760665" cy="1257387"/>
            </a:xfrm>
            <a:prstGeom prst="roundRect">
              <a:avLst>
                <a:gd name="adj" fmla="val 16667"/>
              </a:avLst>
            </a:prstGeom>
            <a:solidFill>
              <a:srgbClr val="FFCC99"/>
            </a:solidFill>
            <a:ln w="9525">
              <a:solidFill>
                <a:srgbClr val="000000"/>
              </a:solidFill>
              <a:round/>
              <a:headEnd/>
              <a:tailEnd/>
            </a:ln>
          </p:spPr>
          <p:txBody>
            <a:bodyPr lIns="91427" tIns="45713" rIns="91427" bIns="45713"/>
            <a:lstStyle/>
            <a:p>
              <a:pPr algn="just" fontAlgn="auto">
                <a:spcBef>
                  <a:spcPts val="0"/>
                </a:spcBef>
                <a:spcAft>
                  <a:spcPts val="0"/>
                </a:spcAft>
                <a:defRPr/>
              </a:pPr>
              <a:r>
                <a:rPr kumimoji="0" lang="zh-TW" altLang="en-US" sz="1600" b="1" dirty="0">
                  <a:solidFill>
                    <a:srgbClr val="0D0C0B"/>
                  </a:solidFill>
                  <a:latin typeface="+mn-ea"/>
                  <a:ea typeface="+mn-ea"/>
                </a:rPr>
                <a:t>語文智能</a:t>
              </a:r>
              <a:r>
                <a:rPr kumimoji="0" lang="zh-TW" altLang="en-US" sz="1600" dirty="0">
                  <a:solidFill>
                    <a:srgbClr val="0D0C0B"/>
                  </a:solidFill>
                  <a:latin typeface="+mn-ea"/>
                  <a:ea typeface="+mn-ea"/>
                </a:rPr>
                <a:t>：</a:t>
              </a:r>
            </a:p>
            <a:p>
              <a:pPr algn="just" eaLnBrk="0" fontAlgn="auto" hangingPunct="0">
                <a:spcBef>
                  <a:spcPts val="0"/>
                </a:spcBef>
                <a:spcAft>
                  <a:spcPts val="0"/>
                </a:spcAft>
                <a:defRPr/>
              </a:pPr>
              <a:r>
                <a:rPr kumimoji="0" lang="zh-TW" altLang="en-US" sz="1600" dirty="0">
                  <a:solidFill>
                    <a:srgbClr val="0D0C0B"/>
                  </a:solidFill>
                  <a:latin typeface="標楷體" pitchFamily="65" charset="-120"/>
                  <a:ea typeface="標楷體" pitchFamily="65" charset="-120"/>
                </a:rPr>
                <a:t>有效運用口頭語言和書面文字以表達自己想法和瞭解他人的能力</a:t>
              </a:r>
              <a:r>
                <a:rPr kumimoji="0" lang="zh-TW" altLang="en-US" sz="1600" dirty="0">
                  <a:latin typeface="標楷體" pitchFamily="65" charset="-120"/>
                  <a:ea typeface="標楷體" pitchFamily="65" charset="-120"/>
                </a:rPr>
                <a:t>。</a:t>
              </a:r>
            </a:p>
          </p:txBody>
        </p:sp>
        <p:sp>
          <p:nvSpPr>
            <p:cNvPr id="24585" name="AutoShape 4"/>
            <p:cNvSpPr>
              <a:spLocks noChangeArrowheads="1"/>
            </p:cNvSpPr>
            <p:nvPr/>
          </p:nvSpPr>
          <p:spPr bwMode="auto">
            <a:xfrm>
              <a:off x="6387883" y="3594295"/>
              <a:ext cx="2495550" cy="1493147"/>
            </a:xfrm>
            <a:prstGeom prst="roundRect">
              <a:avLst>
                <a:gd name="adj" fmla="val 16667"/>
              </a:avLst>
            </a:prstGeom>
            <a:solidFill>
              <a:srgbClr val="CCCCFF"/>
            </a:solidFill>
            <a:ln w="9525">
              <a:solidFill>
                <a:srgbClr val="000000"/>
              </a:solidFill>
              <a:round/>
              <a:headEnd/>
              <a:tailEnd/>
            </a:ln>
          </p:spPr>
          <p:txBody>
            <a:bodyPr lIns="91427" tIns="45713" rIns="91427" bIns="45713"/>
            <a:lstStyle/>
            <a:p>
              <a:pPr algn="just"/>
              <a:r>
                <a:rPr kumimoji="0" lang="zh-TW" altLang="en-US" sz="1600" b="1">
                  <a:solidFill>
                    <a:srgbClr val="0D0C0B"/>
                  </a:solidFill>
                  <a:latin typeface="Times New Roman" pitchFamily="18" charset="0"/>
                  <a:ea typeface="華康儷中黑"/>
                  <a:cs typeface="華康儷中黑"/>
                </a:rPr>
                <a:t>肢體動覺智能</a:t>
              </a:r>
              <a:r>
                <a:rPr kumimoji="0" lang="zh-TW" altLang="en-US" sz="1600">
                  <a:solidFill>
                    <a:srgbClr val="0D0C0B"/>
                  </a:solidFill>
                  <a:latin typeface="Times New Roman" pitchFamily="18" charset="0"/>
                  <a:ea typeface="華康儷中黑"/>
                  <a:cs typeface="華康儷中黑"/>
                </a:rPr>
                <a:t>：</a:t>
              </a:r>
            </a:p>
            <a:p>
              <a:pPr algn="just" eaLnBrk="0" hangingPunct="0"/>
              <a:r>
                <a:rPr kumimoji="0" lang="zh-TW" altLang="en-US" sz="1600">
                  <a:solidFill>
                    <a:srgbClr val="0D0C0B"/>
                  </a:solidFill>
                  <a:latin typeface="Times New Roman" pitchFamily="18" charset="0"/>
                  <a:ea typeface="標楷體" pitchFamily="65" charset="-120"/>
                </a:rPr>
                <a:t>善於運用肢體來表達想法和感覺，運用身體的部分生產或改造事物。</a:t>
              </a:r>
              <a:endParaRPr kumimoji="0" lang="zh-TW" altLang="en-US" sz="1600">
                <a:solidFill>
                  <a:srgbClr val="0D0C0B"/>
                </a:solidFill>
                <a:latin typeface="Times New Roman" pitchFamily="18" charset="0"/>
              </a:endParaRPr>
            </a:p>
          </p:txBody>
        </p:sp>
        <p:sp>
          <p:nvSpPr>
            <p:cNvPr id="24586" name="AutoShape 5"/>
            <p:cNvSpPr>
              <a:spLocks noChangeArrowheads="1"/>
            </p:cNvSpPr>
            <p:nvPr/>
          </p:nvSpPr>
          <p:spPr bwMode="auto">
            <a:xfrm>
              <a:off x="6306256" y="2022562"/>
              <a:ext cx="2653378" cy="1447800"/>
            </a:xfrm>
            <a:prstGeom prst="roundRect">
              <a:avLst>
                <a:gd name="adj" fmla="val 16667"/>
              </a:avLst>
            </a:prstGeom>
            <a:solidFill>
              <a:srgbClr val="FF99FF"/>
            </a:solidFill>
            <a:ln w="9525">
              <a:solidFill>
                <a:srgbClr val="000000"/>
              </a:solidFill>
              <a:round/>
              <a:headEnd/>
              <a:tailEnd/>
            </a:ln>
          </p:spPr>
          <p:txBody>
            <a:bodyPr lIns="91427" tIns="45713" rIns="91427" bIns="45713"/>
            <a:lstStyle/>
            <a:p>
              <a:pPr algn="just"/>
              <a:r>
                <a:rPr kumimoji="0" lang="zh-TW" altLang="en-US" sz="1600" b="1">
                  <a:solidFill>
                    <a:srgbClr val="0D0C0B"/>
                  </a:solidFill>
                  <a:latin typeface="Times New Roman" pitchFamily="18" charset="0"/>
                  <a:ea typeface="華康儷中黑"/>
                  <a:cs typeface="華康儷中黑"/>
                </a:rPr>
                <a:t>視覺空間智能</a:t>
              </a:r>
              <a:r>
                <a:rPr kumimoji="0" lang="zh-TW" altLang="en-US" sz="1600">
                  <a:solidFill>
                    <a:srgbClr val="0D0C0B"/>
                  </a:solidFill>
                  <a:latin typeface="Times New Roman" pitchFamily="18" charset="0"/>
                  <a:ea typeface="華康儷中黑"/>
                  <a:cs typeface="華康儷中黑"/>
                </a:rPr>
                <a:t>：</a:t>
              </a:r>
            </a:p>
            <a:p>
              <a:pPr algn="just" eaLnBrk="0" hangingPunct="0"/>
              <a:r>
                <a:rPr kumimoji="0" lang="zh-TW" altLang="en-US" sz="1600">
                  <a:solidFill>
                    <a:srgbClr val="0D0C0B"/>
                  </a:solidFill>
                  <a:latin typeface="Times New Roman" pitchFamily="18" charset="0"/>
                  <a:ea typeface="標楷體" pitchFamily="65" charset="-120"/>
                </a:rPr>
                <a:t>能以三度空間來思考，準確的感覺視覺空間，並把內在的空間世界表現出來。</a:t>
              </a:r>
              <a:endParaRPr kumimoji="0" lang="zh-TW" altLang="en-US" sz="1600">
                <a:solidFill>
                  <a:srgbClr val="0D0C0B"/>
                </a:solidFill>
                <a:latin typeface="Times New Roman" pitchFamily="18" charset="0"/>
              </a:endParaRPr>
            </a:p>
          </p:txBody>
        </p:sp>
        <p:sp>
          <p:nvSpPr>
            <p:cNvPr id="27" name="AutoShape 6"/>
            <p:cNvSpPr>
              <a:spLocks noChangeArrowheads="1"/>
            </p:cNvSpPr>
            <p:nvPr/>
          </p:nvSpPr>
          <p:spPr bwMode="auto">
            <a:xfrm>
              <a:off x="4744269" y="765175"/>
              <a:ext cx="2492217" cy="1143872"/>
            </a:xfrm>
            <a:prstGeom prst="roundRect">
              <a:avLst>
                <a:gd name="adj" fmla="val 16667"/>
              </a:avLst>
            </a:prstGeom>
            <a:solidFill>
              <a:srgbClr val="FFFF99"/>
            </a:solidFill>
            <a:ln w="9525">
              <a:solidFill>
                <a:srgbClr val="000000"/>
              </a:solidFill>
              <a:round/>
              <a:headEnd/>
              <a:tailEnd/>
            </a:ln>
          </p:spPr>
          <p:txBody>
            <a:bodyPr lIns="91427" tIns="45713" rIns="91427" bIns="45713"/>
            <a:lstStyle/>
            <a:p>
              <a:pPr algn="just" fontAlgn="auto">
                <a:spcBef>
                  <a:spcPts val="0"/>
                </a:spcBef>
                <a:spcAft>
                  <a:spcPts val="0"/>
                </a:spcAft>
                <a:defRPr/>
              </a:pPr>
              <a:r>
                <a:rPr kumimoji="0" lang="zh-TW" altLang="en-US" sz="1600" b="1" dirty="0">
                  <a:solidFill>
                    <a:srgbClr val="0D0C0B"/>
                  </a:solidFill>
                  <a:latin typeface="+mn-ea"/>
                  <a:ea typeface="+mn-ea"/>
                </a:rPr>
                <a:t>邏輯數學智能</a:t>
              </a:r>
              <a:r>
                <a:rPr kumimoji="0" lang="zh-TW" altLang="en-US" sz="1600" dirty="0">
                  <a:solidFill>
                    <a:srgbClr val="0D0C0B"/>
                  </a:solidFill>
                  <a:latin typeface="+mn-ea"/>
                  <a:ea typeface="+mn-ea"/>
                </a:rPr>
                <a:t>：</a:t>
              </a:r>
            </a:p>
            <a:p>
              <a:pPr algn="just" eaLnBrk="0" fontAlgn="auto" hangingPunct="0">
                <a:spcBef>
                  <a:spcPts val="0"/>
                </a:spcBef>
                <a:spcAft>
                  <a:spcPts val="0"/>
                </a:spcAft>
                <a:defRPr/>
              </a:pPr>
              <a:r>
                <a:rPr kumimoji="0" lang="zh-TW" altLang="en-US" sz="1600" dirty="0">
                  <a:solidFill>
                    <a:srgbClr val="0D0C0B"/>
                  </a:solidFill>
                  <a:latin typeface="標楷體" pitchFamily="65" charset="-120"/>
                  <a:ea typeface="標楷體" pitchFamily="65" charset="-120"/>
                </a:rPr>
                <a:t>有效運用數字和推理的能力。</a:t>
              </a:r>
            </a:p>
          </p:txBody>
        </p:sp>
        <p:sp>
          <p:nvSpPr>
            <p:cNvPr id="24588" name="AutoShape 7"/>
            <p:cNvSpPr>
              <a:spLocks noChangeArrowheads="1"/>
            </p:cNvSpPr>
            <p:nvPr/>
          </p:nvSpPr>
          <p:spPr bwMode="auto">
            <a:xfrm>
              <a:off x="429143" y="2133601"/>
              <a:ext cx="2542658" cy="1539282"/>
            </a:xfrm>
            <a:prstGeom prst="roundRect">
              <a:avLst>
                <a:gd name="adj" fmla="val 16667"/>
              </a:avLst>
            </a:prstGeom>
            <a:solidFill>
              <a:srgbClr val="99FF66"/>
            </a:solidFill>
            <a:ln w="9525">
              <a:solidFill>
                <a:srgbClr val="000000"/>
              </a:solidFill>
              <a:round/>
              <a:headEnd/>
              <a:tailEnd/>
            </a:ln>
          </p:spPr>
          <p:txBody>
            <a:bodyPr lIns="91427" tIns="45713" rIns="91427" bIns="45713"/>
            <a:lstStyle/>
            <a:p>
              <a:pPr algn="just"/>
              <a:r>
                <a:rPr kumimoji="0" lang="zh-TW" altLang="en-US" sz="1600">
                  <a:solidFill>
                    <a:srgbClr val="0D0C0B"/>
                  </a:solidFill>
                  <a:latin typeface="Times New Roman" pitchFamily="18" charset="0"/>
                  <a:ea typeface="華康儷中黑"/>
                  <a:cs typeface="華康儷中黑"/>
                </a:rPr>
                <a:t>自然觀察者智能：</a:t>
              </a:r>
            </a:p>
            <a:p>
              <a:pPr algn="just" eaLnBrk="0" hangingPunct="0"/>
              <a:r>
                <a:rPr kumimoji="0" lang="zh-TW" altLang="en-US" sz="1600">
                  <a:solidFill>
                    <a:srgbClr val="0D0C0B"/>
                  </a:solidFill>
                  <a:latin typeface="Times New Roman" pitchFamily="18" charset="0"/>
                  <a:ea typeface="標楷體" pitchFamily="65" charset="-120"/>
                </a:rPr>
                <a:t>對生物的分辨觀察能力，對自然景物敏銳的注意力，對各種模型的辨別力。</a:t>
              </a:r>
              <a:endParaRPr kumimoji="0" lang="zh-TW" altLang="en-US" sz="1600">
                <a:solidFill>
                  <a:srgbClr val="0D0C0B"/>
                </a:solidFill>
                <a:latin typeface="Times New Roman" pitchFamily="18" charset="0"/>
              </a:endParaRPr>
            </a:p>
          </p:txBody>
        </p:sp>
        <p:sp>
          <p:nvSpPr>
            <p:cNvPr id="24589" name="AutoShape 8"/>
            <p:cNvSpPr>
              <a:spLocks noChangeArrowheads="1"/>
            </p:cNvSpPr>
            <p:nvPr/>
          </p:nvSpPr>
          <p:spPr bwMode="auto">
            <a:xfrm>
              <a:off x="755650" y="3830055"/>
              <a:ext cx="2216150" cy="1035733"/>
            </a:xfrm>
            <a:prstGeom prst="roundRect">
              <a:avLst>
                <a:gd name="adj" fmla="val 16667"/>
              </a:avLst>
            </a:prstGeom>
            <a:solidFill>
              <a:srgbClr val="99FFCC"/>
            </a:solidFill>
            <a:ln w="9525">
              <a:solidFill>
                <a:srgbClr val="000000"/>
              </a:solidFill>
              <a:round/>
              <a:headEnd/>
              <a:tailEnd/>
            </a:ln>
          </p:spPr>
          <p:txBody>
            <a:bodyPr lIns="91427" tIns="45713" rIns="91427" bIns="45713"/>
            <a:lstStyle/>
            <a:p>
              <a:pPr algn="just">
                <a:spcBef>
                  <a:spcPct val="50000"/>
                </a:spcBef>
              </a:pPr>
              <a:r>
                <a:rPr kumimoji="0" lang="zh-TW" altLang="en-US" sz="1700">
                  <a:latin typeface="Times New Roman" pitchFamily="18" charset="0"/>
                  <a:ea typeface="標楷體" pitchFamily="65" charset="-120"/>
                </a:rPr>
                <a:t> </a:t>
              </a:r>
              <a:r>
                <a:rPr kumimoji="0" lang="zh-TW" altLang="en-US" sz="1600">
                  <a:solidFill>
                    <a:srgbClr val="0D0C0B"/>
                  </a:solidFill>
                  <a:latin typeface="Times New Roman" pitchFamily="18" charset="0"/>
                  <a:ea typeface="華康儷中黑"/>
                  <a:cs typeface="華康儷中黑"/>
                </a:rPr>
                <a:t>內省智能：</a:t>
              </a:r>
            </a:p>
            <a:p>
              <a:pPr algn="just" eaLnBrk="0" hangingPunct="0"/>
              <a:r>
                <a:rPr kumimoji="0" lang="zh-TW" altLang="en-US" sz="1600">
                  <a:solidFill>
                    <a:srgbClr val="0D0C0B"/>
                  </a:solidFill>
                  <a:latin typeface="Times New Roman" pitchFamily="18" charset="0"/>
                  <a:ea typeface="標楷體" pitchFamily="65" charset="-120"/>
                </a:rPr>
                <a:t>正確自我覺察的能力，即自知之明。</a:t>
              </a:r>
              <a:endParaRPr kumimoji="0" lang="zh-TW" altLang="en-US" sz="1600">
                <a:solidFill>
                  <a:srgbClr val="0D0C0B"/>
                </a:solidFill>
                <a:latin typeface="Times New Roman" pitchFamily="18" charset="0"/>
              </a:endParaRPr>
            </a:p>
          </p:txBody>
        </p:sp>
        <p:sp>
          <p:nvSpPr>
            <p:cNvPr id="24590" name="AutoShape 9"/>
            <p:cNvSpPr>
              <a:spLocks noChangeArrowheads="1"/>
            </p:cNvSpPr>
            <p:nvPr/>
          </p:nvSpPr>
          <p:spPr bwMode="auto">
            <a:xfrm>
              <a:off x="1490288" y="5089457"/>
              <a:ext cx="3012909" cy="1255371"/>
            </a:xfrm>
            <a:prstGeom prst="roundRect">
              <a:avLst>
                <a:gd name="adj" fmla="val 16667"/>
              </a:avLst>
            </a:prstGeom>
            <a:solidFill>
              <a:srgbClr val="66CCFF"/>
            </a:solidFill>
            <a:ln w="9525">
              <a:solidFill>
                <a:srgbClr val="000000"/>
              </a:solidFill>
              <a:round/>
              <a:headEnd/>
              <a:tailEnd/>
            </a:ln>
          </p:spPr>
          <p:txBody>
            <a:bodyPr lIns="91427" tIns="45713" rIns="91427" bIns="45713"/>
            <a:lstStyle/>
            <a:p>
              <a:pPr algn="just"/>
              <a:r>
                <a:rPr kumimoji="0" lang="zh-TW" altLang="en-US" sz="1600">
                  <a:solidFill>
                    <a:srgbClr val="0D0C0B"/>
                  </a:solidFill>
                  <a:latin typeface="Times New Roman" pitchFamily="18" charset="0"/>
                  <a:ea typeface="華康儷中黑"/>
                  <a:cs typeface="華康儷中黑"/>
                </a:rPr>
                <a:t>人際智能：</a:t>
              </a:r>
            </a:p>
            <a:p>
              <a:pPr algn="just" eaLnBrk="0" hangingPunct="0"/>
              <a:r>
                <a:rPr kumimoji="0" lang="zh-TW" altLang="en-US" sz="1600">
                  <a:solidFill>
                    <a:srgbClr val="0D0C0B"/>
                  </a:solidFill>
                  <a:latin typeface="Times New Roman" pitchFamily="18" charset="0"/>
                  <a:ea typeface="標楷體" pitchFamily="65" charset="-120"/>
                </a:rPr>
                <a:t>覺察並區分他人情緒、動機、意向及感覺的能力，即察言觀色、善解人意。</a:t>
              </a:r>
              <a:endParaRPr kumimoji="0" lang="zh-TW" altLang="en-US" sz="1600">
                <a:solidFill>
                  <a:srgbClr val="0D0C0B"/>
                </a:solidFill>
                <a:latin typeface="Times New Roman" pitchFamily="18" charset="0"/>
              </a:endParaRPr>
            </a:p>
          </p:txBody>
        </p:sp>
        <p:sp>
          <p:nvSpPr>
            <p:cNvPr id="24591" name="AutoShape 10"/>
            <p:cNvSpPr>
              <a:spLocks noChangeArrowheads="1"/>
            </p:cNvSpPr>
            <p:nvPr/>
          </p:nvSpPr>
          <p:spPr bwMode="auto">
            <a:xfrm>
              <a:off x="4673725" y="5087442"/>
              <a:ext cx="2530425" cy="1079500"/>
            </a:xfrm>
            <a:prstGeom prst="roundRect">
              <a:avLst>
                <a:gd name="adj" fmla="val 16667"/>
              </a:avLst>
            </a:prstGeom>
            <a:solidFill>
              <a:srgbClr val="99CCFF"/>
            </a:solidFill>
            <a:ln w="9525">
              <a:solidFill>
                <a:srgbClr val="000000"/>
              </a:solidFill>
              <a:round/>
              <a:headEnd/>
              <a:tailEnd/>
            </a:ln>
          </p:spPr>
          <p:txBody>
            <a:bodyPr lIns="91427" tIns="45713" rIns="91427" bIns="45713"/>
            <a:lstStyle/>
            <a:p>
              <a:pPr algn="just"/>
              <a:r>
                <a:rPr kumimoji="0" lang="zh-TW" altLang="en-US" sz="1700">
                  <a:latin typeface="Times New Roman" pitchFamily="18" charset="0"/>
                  <a:ea typeface="標楷體" pitchFamily="65" charset="-120"/>
                </a:rPr>
                <a:t> </a:t>
              </a:r>
              <a:r>
                <a:rPr kumimoji="0" lang="zh-TW" altLang="en-US" sz="1600">
                  <a:solidFill>
                    <a:srgbClr val="0D0C0B"/>
                  </a:solidFill>
                  <a:latin typeface="Times New Roman" pitchFamily="18" charset="0"/>
                  <a:ea typeface="華康儷中黑"/>
                  <a:cs typeface="華康儷中黑"/>
                </a:rPr>
                <a:t>音樂智能：</a:t>
              </a:r>
            </a:p>
            <a:p>
              <a:pPr algn="just" eaLnBrk="0" hangingPunct="0"/>
              <a:r>
                <a:rPr kumimoji="0" lang="zh-TW" altLang="en-US" sz="1600">
                  <a:solidFill>
                    <a:srgbClr val="0D0C0B"/>
                  </a:solidFill>
                  <a:latin typeface="Times New Roman" pitchFamily="18" charset="0"/>
                  <a:ea typeface="標楷體" pitchFamily="65" charset="-120"/>
                </a:rPr>
                <a:t>能察覺、辨別、改變和表達音樂的能力。</a:t>
              </a:r>
              <a:endParaRPr kumimoji="0" lang="zh-TW" altLang="en-US" sz="1600">
                <a:solidFill>
                  <a:srgbClr val="0D0C0B"/>
                </a:solidFill>
                <a:latin typeface="Times New Roman" pitchFamily="18" charset="0"/>
              </a:endParaRPr>
            </a:p>
          </p:txBody>
        </p:sp>
        <p:sp>
          <p:nvSpPr>
            <p:cNvPr id="24592" name="Line 12"/>
            <p:cNvSpPr>
              <a:spLocks noChangeShapeType="1"/>
            </p:cNvSpPr>
            <p:nvPr/>
          </p:nvSpPr>
          <p:spPr bwMode="auto">
            <a:xfrm flipH="1">
              <a:off x="5286380" y="1909763"/>
              <a:ext cx="371470" cy="876295"/>
            </a:xfrm>
            <a:prstGeom prst="line">
              <a:avLst/>
            </a:prstGeom>
            <a:noFill/>
            <a:ln w="38100">
              <a:solidFill>
                <a:srgbClr val="008000"/>
              </a:solidFill>
              <a:round/>
              <a:headEnd/>
              <a:tailEnd/>
            </a:ln>
          </p:spPr>
          <p:txBody>
            <a:bodyPr/>
            <a:lstStyle/>
            <a:p>
              <a:endParaRPr lang="zh-TW" altLang="en-US"/>
            </a:p>
          </p:txBody>
        </p:sp>
        <p:sp>
          <p:nvSpPr>
            <p:cNvPr id="24593" name="Line 21"/>
            <p:cNvSpPr>
              <a:spLocks noChangeShapeType="1"/>
            </p:cNvSpPr>
            <p:nvPr/>
          </p:nvSpPr>
          <p:spPr bwMode="auto">
            <a:xfrm>
              <a:off x="3779838" y="1916113"/>
              <a:ext cx="434972" cy="869945"/>
            </a:xfrm>
            <a:prstGeom prst="line">
              <a:avLst/>
            </a:prstGeom>
            <a:noFill/>
            <a:ln w="38100">
              <a:solidFill>
                <a:srgbClr val="008000"/>
              </a:solidFill>
              <a:round/>
              <a:headEnd/>
              <a:tailEnd/>
            </a:ln>
          </p:spPr>
          <p:txBody>
            <a:bodyPr/>
            <a:lstStyle/>
            <a:p>
              <a:endParaRPr lang="zh-TW" altLang="en-US"/>
            </a:p>
          </p:txBody>
        </p:sp>
        <p:sp>
          <p:nvSpPr>
            <p:cNvPr id="24594" name="Line 23"/>
            <p:cNvSpPr>
              <a:spLocks noChangeShapeType="1"/>
            </p:cNvSpPr>
            <p:nvPr/>
          </p:nvSpPr>
          <p:spPr bwMode="auto">
            <a:xfrm>
              <a:off x="5191125" y="4257675"/>
              <a:ext cx="462118" cy="829767"/>
            </a:xfrm>
            <a:prstGeom prst="line">
              <a:avLst/>
            </a:prstGeom>
            <a:noFill/>
            <a:ln w="38100">
              <a:solidFill>
                <a:srgbClr val="008000"/>
              </a:solidFill>
              <a:round/>
              <a:headEnd/>
              <a:tailEnd/>
            </a:ln>
          </p:spPr>
          <p:txBody>
            <a:bodyPr/>
            <a:lstStyle/>
            <a:p>
              <a:endParaRPr lang="zh-TW" altLang="en-US"/>
            </a:p>
          </p:txBody>
        </p:sp>
        <p:sp>
          <p:nvSpPr>
            <p:cNvPr id="24595" name="Line 24"/>
            <p:cNvSpPr>
              <a:spLocks noChangeShapeType="1"/>
            </p:cNvSpPr>
            <p:nvPr/>
          </p:nvSpPr>
          <p:spPr bwMode="auto">
            <a:xfrm>
              <a:off x="5857884" y="4000504"/>
              <a:ext cx="500066" cy="285752"/>
            </a:xfrm>
            <a:prstGeom prst="line">
              <a:avLst/>
            </a:prstGeom>
            <a:noFill/>
            <a:ln w="38100">
              <a:solidFill>
                <a:srgbClr val="008000"/>
              </a:solidFill>
              <a:round/>
              <a:headEnd/>
              <a:tailEnd/>
            </a:ln>
          </p:spPr>
          <p:txBody>
            <a:bodyPr/>
            <a:lstStyle/>
            <a:p>
              <a:endParaRPr lang="zh-TW" altLang="en-US"/>
            </a:p>
          </p:txBody>
        </p:sp>
        <p:sp>
          <p:nvSpPr>
            <p:cNvPr id="24596" name="Line 25"/>
            <p:cNvSpPr>
              <a:spLocks noChangeShapeType="1"/>
            </p:cNvSpPr>
            <p:nvPr/>
          </p:nvSpPr>
          <p:spPr bwMode="auto">
            <a:xfrm flipH="1">
              <a:off x="2987675" y="3933825"/>
              <a:ext cx="504825" cy="215900"/>
            </a:xfrm>
            <a:prstGeom prst="line">
              <a:avLst/>
            </a:prstGeom>
            <a:noFill/>
            <a:ln w="38100">
              <a:solidFill>
                <a:srgbClr val="008000"/>
              </a:solidFill>
              <a:round/>
              <a:headEnd/>
              <a:tailEnd/>
            </a:ln>
          </p:spPr>
          <p:txBody>
            <a:bodyPr/>
            <a:lstStyle/>
            <a:p>
              <a:endParaRPr lang="zh-TW" altLang="en-US"/>
            </a:p>
          </p:txBody>
        </p:sp>
        <p:sp>
          <p:nvSpPr>
            <p:cNvPr id="24597" name="Line 26"/>
            <p:cNvSpPr>
              <a:spLocks noChangeShapeType="1"/>
            </p:cNvSpPr>
            <p:nvPr/>
          </p:nvSpPr>
          <p:spPr bwMode="auto">
            <a:xfrm>
              <a:off x="2987675" y="2708275"/>
              <a:ext cx="577850" cy="309563"/>
            </a:xfrm>
            <a:prstGeom prst="line">
              <a:avLst/>
            </a:prstGeom>
            <a:noFill/>
            <a:ln w="38100">
              <a:solidFill>
                <a:srgbClr val="008000"/>
              </a:solidFill>
              <a:round/>
              <a:headEnd/>
              <a:tailEnd/>
            </a:ln>
          </p:spPr>
          <p:txBody>
            <a:bodyPr/>
            <a:lstStyle/>
            <a:p>
              <a:endParaRPr lang="zh-TW" altLang="en-US"/>
            </a:p>
          </p:txBody>
        </p:sp>
        <p:sp>
          <p:nvSpPr>
            <p:cNvPr id="24598" name="Line 27"/>
            <p:cNvSpPr>
              <a:spLocks noChangeShapeType="1"/>
            </p:cNvSpPr>
            <p:nvPr/>
          </p:nvSpPr>
          <p:spPr bwMode="auto">
            <a:xfrm flipV="1">
              <a:off x="5786446" y="2786058"/>
              <a:ext cx="500066" cy="214314"/>
            </a:xfrm>
            <a:prstGeom prst="line">
              <a:avLst/>
            </a:prstGeom>
            <a:noFill/>
            <a:ln w="38100">
              <a:solidFill>
                <a:srgbClr val="008000"/>
              </a:solidFill>
              <a:round/>
              <a:headEnd/>
              <a:tailEnd/>
            </a:ln>
          </p:spPr>
          <p:txBody>
            <a:bodyPr/>
            <a:lstStyle/>
            <a:p>
              <a:endParaRPr lang="zh-TW" altLang="en-US"/>
            </a:p>
          </p:txBody>
        </p:sp>
        <p:sp>
          <p:nvSpPr>
            <p:cNvPr id="24599" name="Line 23"/>
            <p:cNvSpPr>
              <a:spLocks noChangeShapeType="1"/>
            </p:cNvSpPr>
            <p:nvPr/>
          </p:nvSpPr>
          <p:spPr bwMode="auto">
            <a:xfrm flipH="1">
              <a:off x="3903809" y="4286256"/>
              <a:ext cx="382441" cy="803202"/>
            </a:xfrm>
            <a:prstGeom prst="line">
              <a:avLst/>
            </a:prstGeom>
            <a:noFill/>
            <a:ln w="38100">
              <a:solidFill>
                <a:srgbClr val="008000"/>
              </a:solidFill>
              <a:round/>
              <a:headEnd/>
              <a:tailEnd/>
            </a:ln>
          </p:spPr>
          <p:txBody>
            <a:bodyPr/>
            <a:lstStyle/>
            <a:p>
              <a:endParaRPr lang="zh-TW" altLang="en-US"/>
            </a:p>
          </p:txBody>
        </p:sp>
      </p:grpSp>
      <p:sp>
        <p:nvSpPr>
          <p:cNvPr id="40" name="矩形 39"/>
          <p:cNvSpPr/>
          <p:nvPr/>
        </p:nvSpPr>
        <p:spPr>
          <a:xfrm>
            <a:off x="642938" y="4786313"/>
            <a:ext cx="642937" cy="1857375"/>
          </a:xfrm>
          <a:prstGeom prst="rect">
            <a:avLst/>
          </a:prstGeom>
          <a:solidFill>
            <a:srgbClr val="00CC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kumimoji="0" lang="zh-TW" altLang="en-US" sz="2400" b="1" dirty="0">
                <a:solidFill>
                  <a:srgbClr val="C00000"/>
                </a:solidFill>
              </a:rPr>
              <a:t>認知</a:t>
            </a:r>
            <a:endParaRPr kumimoji="0" lang="en-US" altLang="zh-TW" sz="2400" b="1" dirty="0">
              <a:solidFill>
                <a:srgbClr val="C00000"/>
              </a:solidFill>
            </a:endParaRPr>
          </a:p>
          <a:p>
            <a:pPr algn="ctr" fontAlgn="auto">
              <a:spcBef>
                <a:spcPts val="0"/>
              </a:spcBef>
              <a:spcAft>
                <a:spcPts val="0"/>
              </a:spcAft>
              <a:defRPr/>
            </a:pPr>
            <a:endParaRPr kumimoji="0" lang="zh-TW" altLang="en-US" dirty="0">
              <a:solidFill>
                <a:srgbClr val="00CC00"/>
              </a:solidFill>
            </a:endParaRPr>
          </a:p>
        </p:txBody>
      </p:sp>
      <p:sp>
        <p:nvSpPr>
          <p:cNvPr id="41" name="矩形 40"/>
          <p:cNvSpPr/>
          <p:nvPr/>
        </p:nvSpPr>
        <p:spPr>
          <a:xfrm>
            <a:off x="642938" y="2928938"/>
            <a:ext cx="642937" cy="1857375"/>
          </a:xfrm>
          <a:prstGeom prst="rect">
            <a:avLst/>
          </a:prstGeom>
          <a:solidFill>
            <a:srgbClr val="53F36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kumimoji="0" lang="zh-TW" altLang="en-US" sz="2400" b="1" dirty="0">
                <a:solidFill>
                  <a:srgbClr val="C00000"/>
                </a:solidFill>
              </a:rPr>
              <a:t>情意</a:t>
            </a:r>
            <a:endParaRPr kumimoji="0" lang="en-US" altLang="zh-TW" sz="2400" b="1" dirty="0">
              <a:solidFill>
                <a:srgbClr val="C00000"/>
              </a:solidFill>
            </a:endParaRPr>
          </a:p>
        </p:txBody>
      </p:sp>
      <p:sp>
        <p:nvSpPr>
          <p:cNvPr id="42" name="矩形 41"/>
          <p:cNvSpPr/>
          <p:nvPr/>
        </p:nvSpPr>
        <p:spPr>
          <a:xfrm>
            <a:off x="642938" y="1214438"/>
            <a:ext cx="642937" cy="1714500"/>
          </a:xfrm>
          <a:prstGeom prst="rect">
            <a:avLst/>
          </a:prstGeom>
          <a:solidFill>
            <a:srgbClr val="CCFCD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kumimoji="0" lang="zh-TW" altLang="en-US" sz="2400" b="1" dirty="0">
                <a:solidFill>
                  <a:srgbClr val="C00000"/>
                </a:solidFill>
              </a:rPr>
              <a:t>技能</a:t>
            </a:r>
            <a:endParaRPr kumimoji="0" lang="en-US" altLang="zh-TW" sz="2400" b="1" dirty="0">
              <a:solidFill>
                <a:srgbClr val="C00000"/>
              </a:solidFill>
            </a:endParaRPr>
          </a:p>
          <a:p>
            <a:pPr algn="ctr" fontAlgn="auto">
              <a:spcBef>
                <a:spcPts val="0"/>
              </a:spcBef>
              <a:spcAft>
                <a:spcPts val="0"/>
              </a:spcAft>
              <a:defRPr/>
            </a:pPr>
            <a:endParaRPr kumimoji="0" lang="zh-TW" altLang="en-US" dirty="0"/>
          </a:p>
        </p:txBody>
      </p:sp>
      <p:sp>
        <p:nvSpPr>
          <p:cNvPr id="43" name="上-下雙向箭號 42"/>
          <p:cNvSpPr/>
          <p:nvPr/>
        </p:nvSpPr>
        <p:spPr>
          <a:xfrm>
            <a:off x="357188" y="1000125"/>
            <a:ext cx="357187" cy="5857875"/>
          </a:xfrm>
          <a:prstGeom prst="upDownArrow">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24582" name="標題 2"/>
          <p:cNvSpPr txBox="1">
            <a:spLocks/>
          </p:cNvSpPr>
          <p:nvPr/>
        </p:nvSpPr>
        <p:spPr bwMode="auto">
          <a:xfrm>
            <a:off x="684213" y="404813"/>
            <a:ext cx="8229600" cy="928687"/>
          </a:xfrm>
          <a:prstGeom prst="rect">
            <a:avLst/>
          </a:prstGeom>
          <a:noFill/>
          <a:ln w="9525">
            <a:noFill/>
            <a:miter lim="800000"/>
            <a:headEnd/>
            <a:tailEnd/>
          </a:ln>
        </p:spPr>
        <p:txBody>
          <a:bodyPr anchor="ctr"/>
          <a:lstStyle/>
          <a:p>
            <a:pPr algn="ctr"/>
            <a:r>
              <a:rPr kumimoji="0" lang="zh-TW" altLang="en-US" sz="4000" b="1" u="sng">
                <a:solidFill>
                  <a:srgbClr val="984807"/>
                </a:solidFill>
                <a:latin typeface="Times New Roman" pitchFamily="18" charset="0"/>
                <a:ea typeface="標楷體" pitchFamily="65" charset="-120"/>
                <a:cs typeface="Times New Roman" pitchFamily="18" charset="0"/>
              </a:rPr>
              <a:t>多元智能</a:t>
            </a:r>
            <a:r>
              <a:rPr kumimoji="0" lang="en-US" altLang="zh-TW" sz="4000" b="1" u="sng">
                <a:solidFill>
                  <a:srgbClr val="984807"/>
                </a:solidFill>
                <a:latin typeface="Times New Roman" pitchFamily="18" charset="0"/>
                <a:ea typeface="標楷體" pitchFamily="65" charset="-120"/>
                <a:cs typeface="Times New Roman" pitchFamily="18" charset="0"/>
              </a:rPr>
              <a:t>(Gardner,1983)</a:t>
            </a:r>
            <a:endParaRPr kumimoji="0" lang="zh-TW" altLang="en-US" sz="4000" b="1" u="sng">
              <a:solidFill>
                <a:srgbClr val="984807"/>
              </a:solidFill>
              <a:latin typeface="Times New Roman" pitchFamily="18" charset="0"/>
              <a:ea typeface="標楷體" pitchFamily="65" charset="-12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標題 1"/>
          <p:cNvSpPr txBox="1">
            <a:spLocks/>
          </p:cNvSpPr>
          <p:nvPr/>
        </p:nvSpPr>
        <p:spPr>
          <a:xfrm>
            <a:off x="457200" y="714375"/>
            <a:ext cx="8229600" cy="714375"/>
          </a:xfrm>
          <a:prstGeom prst="rect">
            <a:avLst/>
          </a:prstGeom>
        </p:spPr>
        <p:txBody>
          <a:bodyPr>
            <a:normAutofit/>
          </a:bodyPr>
          <a:lstStyle/>
          <a:p>
            <a:pPr algn="ctr" eaLnBrk="0" fontAlgn="auto" hangingPunct="0">
              <a:spcAft>
                <a:spcPts val="0"/>
              </a:spcAft>
              <a:defRPr/>
            </a:pPr>
            <a:r>
              <a:rPr kumimoji="0" lang="zh-TW" altLang="en-US" sz="4000" b="1" dirty="0">
                <a:solidFill>
                  <a:schemeClr val="accent6">
                    <a:lumMod val="50000"/>
                  </a:schemeClr>
                </a:solidFill>
                <a:latin typeface="標楷體" pitchFamily="65" charset="-120"/>
                <a:ea typeface="標楷體" pitchFamily="65" charset="-120"/>
                <a:cs typeface="+mj-cs"/>
              </a:rPr>
              <a:t>質性</a:t>
            </a:r>
            <a:r>
              <a:rPr kumimoji="0" lang="zh-TW" altLang="en-US" sz="4000" b="1" dirty="0" smtClean="0">
                <a:solidFill>
                  <a:schemeClr val="accent6">
                    <a:lumMod val="50000"/>
                  </a:schemeClr>
                </a:solidFill>
                <a:latin typeface="標楷體" pitchFamily="65" charset="-120"/>
                <a:ea typeface="標楷體" pitchFamily="65" charset="-120"/>
                <a:cs typeface="+mj-cs"/>
              </a:rPr>
              <a:t>評量</a:t>
            </a:r>
            <a:r>
              <a:rPr kumimoji="0" lang="zh-TW" altLang="en-US" sz="4000" b="1" dirty="0">
                <a:solidFill>
                  <a:schemeClr val="accent6">
                    <a:lumMod val="50000"/>
                  </a:schemeClr>
                </a:solidFill>
                <a:latin typeface="標楷體" pitchFamily="65" charset="-120"/>
                <a:ea typeface="標楷體" pitchFamily="65" charset="-120"/>
                <a:cs typeface="+mj-cs"/>
              </a:rPr>
              <a:t>應建立評量基準與規準</a:t>
            </a:r>
            <a:endParaRPr kumimoji="0" lang="zh-TW" altLang="en-US" sz="4000" b="1" dirty="0">
              <a:solidFill>
                <a:schemeClr val="accent6">
                  <a:lumMod val="50000"/>
                </a:schemeClr>
              </a:solidFill>
              <a:latin typeface="+mj-lt"/>
              <a:ea typeface="+mj-ea"/>
              <a:cs typeface="+mj-cs"/>
            </a:endParaRPr>
          </a:p>
        </p:txBody>
      </p:sp>
      <p:sp>
        <p:nvSpPr>
          <p:cNvPr id="3" name="內容版面配置區 2"/>
          <p:cNvSpPr txBox="1">
            <a:spLocks/>
          </p:cNvSpPr>
          <p:nvPr/>
        </p:nvSpPr>
        <p:spPr bwMode="auto">
          <a:xfrm>
            <a:off x="457200" y="1600200"/>
            <a:ext cx="4043363" cy="4471988"/>
          </a:xfrm>
          <a:prstGeom prst="rect">
            <a:avLst/>
          </a:prstGeom>
          <a:solidFill>
            <a:srgbClr val="DBEEF4">
              <a:alpha val="21960"/>
            </a:srgbClr>
          </a:solidFill>
          <a:ln w="9525">
            <a:noFill/>
            <a:miter lim="800000"/>
            <a:headEnd/>
            <a:tailEnd/>
          </a:ln>
          <a:effectLst/>
        </p:spPr>
        <p:txBody>
          <a:bodyPr/>
          <a:lstStyle/>
          <a:p>
            <a:pPr marL="342900" indent="-342900" fontAlgn="auto">
              <a:spcBef>
                <a:spcPct val="20000"/>
              </a:spcBef>
              <a:spcAft>
                <a:spcPts val="600"/>
              </a:spcAft>
              <a:defRPr/>
            </a:pPr>
            <a:r>
              <a:rPr kumimoji="0" lang="zh-TW" altLang="zh-TW" sz="2800" b="1" u="sng" dirty="0">
                <a:solidFill>
                  <a:srgbClr val="0070C0"/>
                </a:solidFill>
                <a:latin typeface="+mn-lt"/>
                <a:ea typeface="+mn-ea"/>
              </a:rPr>
              <a:t>對教師而言</a:t>
            </a:r>
            <a:r>
              <a:rPr kumimoji="0" lang="zh-TW" altLang="en-US" sz="2800" b="1" u="sng" dirty="0">
                <a:solidFill>
                  <a:srgbClr val="0070C0"/>
                </a:solidFill>
                <a:latin typeface="+mn-lt"/>
                <a:ea typeface="+mn-ea"/>
              </a:rPr>
              <a:t> </a:t>
            </a:r>
            <a:endParaRPr kumimoji="0" lang="zh-TW" altLang="zh-TW" sz="2400" dirty="0">
              <a:latin typeface="+mn-lt"/>
              <a:ea typeface="+mn-ea"/>
            </a:endParaRPr>
          </a:p>
          <a:p>
            <a:pPr marL="342900" indent="-342900" fontAlgn="auto">
              <a:spcBef>
                <a:spcPts val="1200"/>
              </a:spcBef>
              <a:spcAft>
                <a:spcPts val="0"/>
              </a:spcAft>
              <a:defRPr/>
            </a:pPr>
            <a:r>
              <a:rPr kumimoji="0" lang="en-US" altLang="zh-TW" sz="2400" dirty="0">
                <a:latin typeface="標楷體" pitchFamily="65" charset="-120"/>
                <a:ea typeface="標楷體" pitchFamily="65" charset="-120"/>
              </a:rPr>
              <a:t>(1)</a:t>
            </a:r>
            <a:r>
              <a:rPr kumimoji="0" lang="zh-TW" altLang="zh-TW" sz="2400" dirty="0">
                <a:latin typeface="標楷體" pitchFamily="65" charset="-120"/>
                <a:ea typeface="標楷體" pitchFamily="65" charset="-120"/>
              </a:rPr>
              <a:t>客觀評量，避免主觀的成見或即定印象。</a:t>
            </a:r>
          </a:p>
          <a:p>
            <a:pPr marL="342900" indent="-342900" fontAlgn="auto">
              <a:spcBef>
                <a:spcPts val="1200"/>
              </a:spcBef>
              <a:spcAft>
                <a:spcPts val="0"/>
              </a:spcAft>
              <a:defRPr/>
            </a:pPr>
            <a:r>
              <a:rPr kumimoji="0" lang="en-US" altLang="zh-TW" sz="2400" dirty="0">
                <a:latin typeface="標楷體" pitchFamily="65" charset="-120"/>
                <a:ea typeface="標楷體" pitchFamily="65" charset="-120"/>
              </a:rPr>
              <a:t>(2)</a:t>
            </a:r>
            <a:r>
              <a:rPr kumimoji="0" lang="zh-TW" altLang="zh-TW" sz="2400" dirty="0">
                <a:latin typeface="標楷體" pitchFamily="65" charset="-120"/>
                <a:ea typeface="標楷體" pitchFamily="65" charset="-120"/>
              </a:rPr>
              <a:t>能夠明確回應學生對於評分高低的疑問。</a:t>
            </a:r>
          </a:p>
          <a:p>
            <a:pPr marL="342900" indent="-342900" fontAlgn="auto">
              <a:spcBef>
                <a:spcPts val="1200"/>
              </a:spcBef>
              <a:spcAft>
                <a:spcPts val="0"/>
              </a:spcAft>
              <a:defRPr/>
            </a:pPr>
            <a:r>
              <a:rPr kumimoji="0" lang="en-US" altLang="zh-TW" sz="2400" dirty="0">
                <a:latin typeface="標楷體" pitchFamily="65" charset="-120"/>
                <a:ea typeface="標楷體" pitchFamily="65" charset="-120"/>
              </a:rPr>
              <a:t>(3)</a:t>
            </a:r>
            <a:r>
              <a:rPr kumimoji="0" lang="zh-TW" altLang="zh-TW" sz="2400" dirty="0">
                <a:latin typeface="標楷體" pitchFamily="65" charset="-120"/>
                <a:ea typeface="標楷體" pitchFamily="65" charset="-120"/>
              </a:rPr>
              <a:t>能夠節省教師在評估作業及提供回饋所需時間。</a:t>
            </a:r>
          </a:p>
          <a:p>
            <a:pPr marL="342900" indent="-342900" fontAlgn="auto">
              <a:spcBef>
                <a:spcPts val="1200"/>
              </a:spcBef>
              <a:spcAft>
                <a:spcPts val="0"/>
              </a:spcAft>
              <a:defRPr/>
            </a:pPr>
            <a:r>
              <a:rPr kumimoji="0" lang="en-US" altLang="zh-TW" sz="2400" dirty="0">
                <a:latin typeface="標楷體" pitchFamily="65" charset="-120"/>
                <a:ea typeface="標楷體" pitchFamily="65" charset="-120"/>
              </a:rPr>
              <a:t>(4)</a:t>
            </a:r>
            <a:r>
              <a:rPr kumimoji="0" lang="zh-TW" altLang="zh-TW" sz="2400" dirty="0">
                <a:latin typeface="標楷體" pitchFamily="65" charset="-120"/>
                <a:ea typeface="標楷體" pitchFamily="65" charset="-120"/>
              </a:rPr>
              <a:t>能夠幫助教師檢視並調整課程目標與教學行為。</a:t>
            </a:r>
          </a:p>
          <a:p>
            <a:pPr marL="342900" indent="-342900" fontAlgn="auto">
              <a:spcBef>
                <a:spcPct val="20000"/>
              </a:spcBef>
              <a:spcAft>
                <a:spcPts val="0"/>
              </a:spcAft>
              <a:defRPr/>
            </a:pPr>
            <a:endParaRPr kumimoji="0" lang="zh-TW" altLang="en-US" sz="3200" dirty="0">
              <a:latin typeface="+mn-lt"/>
              <a:ea typeface="+mn-ea"/>
            </a:endParaRPr>
          </a:p>
        </p:txBody>
      </p:sp>
      <p:sp>
        <p:nvSpPr>
          <p:cNvPr id="4" name="內容版面配置區 2"/>
          <p:cNvSpPr txBox="1">
            <a:spLocks/>
          </p:cNvSpPr>
          <p:nvPr/>
        </p:nvSpPr>
        <p:spPr>
          <a:xfrm>
            <a:off x="4857750" y="1600200"/>
            <a:ext cx="3857625" cy="4471988"/>
          </a:xfrm>
          <a:prstGeom prst="rect">
            <a:avLst/>
          </a:prstGeom>
          <a:solidFill>
            <a:schemeClr val="accent4">
              <a:lumMod val="20000"/>
              <a:lumOff val="80000"/>
              <a:alpha val="67000"/>
            </a:schemeClr>
          </a:solidFill>
        </p:spPr>
        <p:txBody>
          <a:bodyPr>
            <a:normAutofit/>
          </a:bodyPr>
          <a:lstStyle/>
          <a:p>
            <a:pPr marL="342900" indent="-342900" eaLnBrk="0" fontAlgn="auto" hangingPunct="0">
              <a:spcBef>
                <a:spcPct val="20000"/>
              </a:spcBef>
              <a:spcAft>
                <a:spcPts val="600"/>
              </a:spcAft>
              <a:buFont typeface="Arial" pitchFamily="34" charset="0"/>
              <a:buNone/>
              <a:defRPr/>
            </a:pPr>
            <a:r>
              <a:rPr kumimoji="0" lang="zh-TW" altLang="en-US" sz="2800" b="1" u="sng" dirty="0">
                <a:solidFill>
                  <a:srgbClr val="0070C0"/>
                </a:solidFill>
                <a:latin typeface="+mn-lt"/>
                <a:ea typeface="+mn-ea"/>
              </a:rPr>
              <a:t>對學生而言</a:t>
            </a:r>
            <a:endParaRPr kumimoji="0" lang="en-US" altLang="zh-TW" sz="2400" dirty="0">
              <a:latin typeface="+mn-lt"/>
              <a:ea typeface="+mn-ea"/>
            </a:endParaRPr>
          </a:p>
          <a:p>
            <a:pPr marL="342900" indent="-342900" eaLnBrk="0" fontAlgn="auto" hangingPunct="0">
              <a:spcBef>
                <a:spcPts val="1200"/>
              </a:spcBef>
              <a:spcAft>
                <a:spcPts val="0"/>
              </a:spcAft>
              <a:buFont typeface="Arial" pitchFamily="34" charset="0"/>
              <a:buNone/>
              <a:defRPr/>
            </a:pPr>
            <a:r>
              <a:rPr kumimoji="0" lang="en-US" altLang="zh-TW" sz="2400" dirty="0">
                <a:latin typeface="標楷體" pitchFamily="65" charset="-120"/>
                <a:ea typeface="標楷體" pitchFamily="65" charset="-120"/>
              </a:rPr>
              <a:t>(1)</a:t>
            </a:r>
            <a:r>
              <a:rPr kumimoji="0" lang="zh-TW" altLang="zh-TW" sz="2400" dirty="0">
                <a:latin typeface="標楷體" pitchFamily="65" charset="-120"/>
                <a:ea typeface="標楷體" pitchFamily="65" charset="-120"/>
              </a:rPr>
              <a:t>知道成績的評量標準及各等級範圍，引導正確有效學習。</a:t>
            </a:r>
          </a:p>
          <a:p>
            <a:pPr marL="342900" indent="-342900" eaLnBrk="0" fontAlgn="auto" hangingPunct="0">
              <a:spcBef>
                <a:spcPts val="1200"/>
              </a:spcBef>
              <a:spcAft>
                <a:spcPts val="0"/>
              </a:spcAft>
              <a:buFont typeface="Arial" pitchFamily="34" charset="0"/>
              <a:buNone/>
              <a:defRPr/>
            </a:pPr>
            <a:r>
              <a:rPr kumimoji="0" lang="en-US" altLang="zh-TW" sz="2400" dirty="0">
                <a:latin typeface="標楷體" pitchFamily="65" charset="-120"/>
                <a:ea typeface="標楷體" pitchFamily="65" charset="-120"/>
              </a:rPr>
              <a:t>(2)</a:t>
            </a:r>
            <a:r>
              <a:rPr kumimoji="0" lang="zh-TW" altLang="zh-TW" sz="2400" dirty="0">
                <a:latin typeface="標楷體" pitchFamily="65" charset="-120"/>
                <a:ea typeface="標楷體" pitchFamily="65" charset="-120"/>
              </a:rPr>
              <a:t>可藉此知道自己的優缺點，及未來應該朝何種方向改進。</a:t>
            </a:r>
          </a:p>
          <a:p>
            <a:pPr marL="342900" indent="-342900" eaLnBrk="0" fontAlgn="auto" hangingPunct="0">
              <a:spcBef>
                <a:spcPts val="1200"/>
              </a:spcBef>
              <a:spcAft>
                <a:spcPts val="0"/>
              </a:spcAft>
              <a:buFont typeface="Arial" pitchFamily="34" charset="0"/>
              <a:buNone/>
              <a:defRPr/>
            </a:pPr>
            <a:r>
              <a:rPr kumimoji="0" lang="en-US" altLang="zh-TW" sz="2400" dirty="0">
                <a:latin typeface="標楷體" pitchFamily="65" charset="-120"/>
                <a:ea typeface="標楷體" pitchFamily="65" charset="-120"/>
              </a:rPr>
              <a:t>(3)</a:t>
            </a:r>
            <a:r>
              <a:rPr kumimoji="0" lang="zh-TW" altLang="zh-TW" sz="2400" dirty="0">
                <a:latin typeface="標楷體" pitchFamily="65" charset="-120"/>
                <a:ea typeface="標楷體" pitchFamily="65" charset="-120"/>
              </a:rPr>
              <a:t>可發展自我評估的能力，並為自己的學習負質。</a:t>
            </a:r>
            <a:endParaRPr kumimoji="0" lang="zh-TW" altLang="en-US" sz="32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graphicFrame>
        <p:nvGraphicFramePr>
          <p:cNvPr id="2" name="內容版面配置區 5"/>
          <p:cNvGraphicFramePr>
            <a:graphicFrameLocks/>
          </p:cNvGraphicFramePr>
          <p:nvPr/>
        </p:nvGraphicFramePr>
        <p:xfrm>
          <a:off x="0" y="357166"/>
          <a:ext cx="9144000" cy="61436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表格 2"/>
          <p:cNvGraphicFramePr>
            <a:graphicFrameLocks noGrp="1"/>
          </p:cNvGraphicFramePr>
          <p:nvPr/>
        </p:nvGraphicFramePr>
        <p:xfrm>
          <a:off x="571500" y="1500188"/>
          <a:ext cx="7848599" cy="4583112"/>
        </p:xfrm>
        <a:graphic>
          <a:graphicData uri="http://schemas.openxmlformats.org/drawingml/2006/table">
            <a:tbl>
              <a:tblPr firstRow="1" firstCol="1" bandRow="1">
                <a:tableStyleId>{5C22544A-7EE6-4342-B048-85BDC9FD1C3A}</a:tableStyleId>
              </a:tblPr>
              <a:tblGrid>
                <a:gridCol w="1923269"/>
                <a:gridCol w="2143898"/>
                <a:gridCol w="1890716"/>
                <a:gridCol w="1890716"/>
              </a:tblGrid>
              <a:tr h="487731">
                <a:tc rowSpan="2">
                  <a:txBody>
                    <a:bodyPr/>
                    <a:lstStyle/>
                    <a:p>
                      <a:pPr>
                        <a:spcAft>
                          <a:spcPts val="0"/>
                        </a:spcAft>
                      </a:pPr>
                      <a:r>
                        <a:rPr lang="en-US" sz="2400" kern="100" dirty="0">
                          <a:effectLst/>
                          <a:latin typeface="微軟正黑體" pitchFamily="34" charset="-120"/>
                          <a:ea typeface="微軟正黑體" pitchFamily="34" charset="-120"/>
                        </a:rPr>
                        <a:t>  </a:t>
                      </a:r>
                      <a:r>
                        <a:rPr lang="zh-TW" altLang="en-US" sz="3200" kern="100" dirty="0" smtClean="0">
                          <a:effectLst/>
                          <a:latin typeface="微軟正黑體" pitchFamily="34" charset="-120"/>
                          <a:ea typeface="微軟正黑體" pitchFamily="34" charset="-120"/>
                        </a:rPr>
                        <a:t>評量基準</a:t>
                      </a:r>
                      <a:endParaRPr lang="en-US" altLang="zh-TW" sz="3200" kern="100" dirty="0" smtClean="0">
                        <a:effectLst/>
                        <a:latin typeface="微軟正黑體" pitchFamily="34" charset="-120"/>
                        <a:ea typeface="微軟正黑體" pitchFamily="34" charset="-120"/>
                      </a:endParaRPr>
                    </a:p>
                  </a:txBody>
                  <a:tcPr marL="68578" marR="68578" marT="0" marB="0" anchor="ctr">
                    <a:solidFill>
                      <a:schemeClr val="accent4">
                        <a:lumMod val="75000"/>
                      </a:schemeClr>
                    </a:solidFill>
                  </a:tcPr>
                </a:tc>
                <a:tc gridSpan="3">
                  <a:txBody>
                    <a:bodyPr/>
                    <a:lstStyle/>
                    <a:p>
                      <a:pPr marL="0" algn="ctr" defTabSz="914400" rtl="0" eaLnBrk="1" latinLnBrk="0" hangingPunct="1">
                        <a:spcAft>
                          <a:spcPts val="0"/>
                        </a:spcAft>
                      </a:pPr>
                      <a:r>
                        <a:rPr lang="zh-TW" altLang="en-US" sz="3200" b="1" kern="100" dirty="0" smtClean="0">
                          <a:solidFill>
                            <a:schemeClr val="lt1"/>
                          </a:solidFill>
                          <a:effectLst/>
                          <a:latin typeface="微軟正黑體" pitchFamily="34" charset="-120"/>
                          <a:ea typeface="微軟正黑體" pitchFamily="34" charset="-120"/>
                          <a:cs typeface="+mn-cs"/>
                        </a:rPr>
                        <a:t>評量規準</a:t>
                      </a:r>
                      <a:endParaRPr lang="zh-TW" altLang="en-US" sz="3200" b="1" kern="100" dirty="0">
                        <a:solidFill>
                          <a:schemeClr val="lt1"/>
                        </a:solidFill>
                        <a:effectLst/>
                        <a:latin typeface="微軟正黑體" pitchFamily="34" charset="-120"/>
                        <a:ea typeface="微軟正黑體" pitchFamily="34" charset="-120"/>
                        <a:cs typeface="+mn-cs"/>
                      </a:endParaRPr>
                    </a:p>
                  </a:txBody>
                  <a:tcPr marL="68578" marR="68578" marT="0" marB="0">
                    <a:lnB w="12700" cap="flat" cmpd="sng" algn="ctr">
                      <a:solidFill>
                        <a:schemeClr val="tx1"/>
                      </a:solidFill>
                      <a:prstDash val="solid"/>
                      <a:round/>
                      <a:headEnd type="none" w="med" len="med"/>
                      <a:tailEnd type="none" w="med" len="med"/>
                    </a:lnB>
                  </a:tcPr>
                </a:tc>
                <a:tc hMerge="1">
                  <a:txBody>
                    <a:bodyPr/>
                    <a:lstStyle/>
                    <a:p>
                      <a:endParaRPr lang="zh-TW" altLang="en-US" dirty="0"/>
                    </a:p>
                  </a:txBody>
                  <a:tcPr marL="68580" marR="68580" marT="0" marB="0">
                    <a:lnB w="12700" cap="flat" cmpd="sng" algn="ctr">
                      <a:solidFill>
                        <a:schemeClr val="tx1"/>
                      </a:solidFill>
                      <a:prstDash val="solid"/>
                      <a:round/>
                      <a:headEnd type="none" w="med" len="med"/>
                      <a:tailEnd type="none" w="med" len="med"/>
                    </a:lnB>
                  </a:tcPr>
                </a:tc>
                <a:tc hMerge="1">
                  <a:txBody>
                    <a:bodyPr/>
                    <a:lstStyle/>
                    <a:p>
                      <a:endParaRPr lang="zh-TW" altLang="en-US" dirty="0"/>
                    </a:p>
                  </a:txBody>
                  <a:tcPr marL="68580" marR="68580" marT="0" marB="0">
                    <a:lnB w="12700" cap="flat" cmpd="sng" algn="ctr">
                      <a:solidFill>
                        <a:schemeClr val="tx1"/>
                      </a:solidFill>
                      <a:prstDash val="solid"/>
                      <a:round/>
                      <a:headEnd type="none" w="med" len="med"/>
                      <a:tailEnd type="none" w="med" len="med"/>
                    </a:lnB>
                  </a:tcPr>
                </a:tc>
              </a:tr>
              <a:tr h="516887">
                <a:tc vMerge="1">
                  <a:txBody>
                    <a:bodyPr/>
                    <a:lstStyle/>
                    <a:p>
                      <a:endParaRPr lang="zh-TW" altLang="en-US"/>
                    </a:p>
                  </a:txBody>
                  <a:tcPr/>
                </a:tc>
                <a:tc>
                  <a:txBody>
                    <a:bodyPr/>
                    <a:lstStyle/>
                    <a:p>
                      <a:pPr>
                        <a:spcAft>
                          <a:spcPts val="0"/>
                        </a:spcAft>
                      </a:pPr>
                      <a:r>
                        <a:rPr lang="zh-TW" altLang="en-US" sz="2400" kern="100" dirty="0" smtClean="0">
                          <a:effectLst/>
                          <a:latin typeface="微軟正黑體" pitchFamily="34" charset="-120"/>
                          <a:ea typeface="微軟正黑體" pitchFamily="34" charset="-120"/>
                        </a:rPr>
                        <a:t>         </a:t>
                      </a:r>
                      <a:r>
                        <a:rPr lang="en-US" sz="2400" kern="100" dirty="0" smtClean="0">
                          <a:effectLst/>
                          <a:latin typeface="微軟正黑體" pitchFamily="34" charset="-120"/>
                          <a:ea typeface="微軟正黑體" pitchFamily="34" charset="-120"/>
                        </a:rPr>
                        <a:t>3</a:t>
                      </a:r>
                      <a:r>
                        <a:rPr lang="zh-TW" sz="2400" kern="100" dirty="0">
                          <a:effectLst/>
                          <a:latin typeface="微軟正黑體" pitchFamily="34" charset="-120"/>
                          <a:ea typeface="微軟正黑體" pitchFamily="34" charset="-120"/>
                        </a:rPr>
                        <a:t>分</a:t>
                      </a:r>
                    </a:p>
                  </a:txBody>
                  <a:tcPr marL="68578" marR="68578" marT="0" marB="0">
                    <a:lnT w="12700" cap="flat" cmpd="sng" algn="ctr">
                      <a:solidFill>
                        <a:schemeClr val="tx1"/>
                      </a:solidFill>
                      <a:prstDash val="solid"/>
                      <a:round/>
                      <a:headEnd type="none" w="med" len="med"/>
                      <a:tailEnd type="none" w="med" len="med"/>
                    </a:lnT>
                  </a:tcPr>
                </a:tc>
                <a:tc>
                  <a:txBody>
                    <a:bodyPr/>
                    <a:lstStyle/>
                    <a:p>
                      <a:pPr>
                        <a:spcAft>
                          <a:spcPts val="0"/>
                        </a:spcAft>
                      </a:pPr>
                      <a:r>
                        <a:rPr lang="zh-TW" altLang="en-US" sz="2400" kern="100" dirty="0" smtClean="0">
                          <a:effectLst/>
                          <a:latin typeface="微軟正黑體" pitchFamily="34" charset="-120"/>
                          <a:ea typeface="微軟正黑體" pitchFamily="34" charset="-120"/>
                        </a:rPr>
                        <a:t>        </a:t>
                      </a:r>
                      <a:r>
                        <a:rPr lang="en-US" sz="2400" kern="100" dirty="0" smtClean="0">
                          <a:effectLst/>
                          <a:latin typeface="微軟正黑體" pitchFamily="34" charset="-120"/>
                          <a:ea typeface="微軟正黑體" pitchFamily="34" charset="-120"/>
                        </a:rPr>
                        <a:t>2</a:t>
                      </a:r>
                      <a:r>
                        <a:rPr lang="zh-TW" sz="2400" kern="100" dirty="0">
                          <a:effectLst/>
                          <a:latin typeface="微軟正黑體" pitchFamily="34" charset="-120"/>
                          <a:ea typeface="微軟正黑體" pitchFamily="34" charset="-120"/>
                        </a:rPr>
                        <a:t>分</a:t>
                      </a:r>
                    </a:p>
                  </a:txBody>
                  <a:tcPr marL="68578" marR="68578" marT="0" marB="0">
                    <a:lnT w="12700" cap="flat" cmpd="sng" algn="ctr">
                      <a:solidFill>
                        <a:schemeClr val="tx1"/>
                      </a:solidFill>
                      <a:prstDash val="solid"/>
                      <a:round/>
                      <a:headEnd type="none" w="med" len="med"/>
                      <a:tailEnd type="none" w="med" len="med"/>
                    </a:lnT>
                  </a:tcPr>
                </a:tc>
                <a:tc>
                  <a:txBody>
                    <a:bodyPr/>
                    <a:lstStyle/>
                    <a:p>
                      <a:pPr>
                        <a:spcAft>
                          <a:spcPts val="0"/>
                        </a:spcAft>
                      </a:pPr>
                      <a:r>
                        <a:rPr lang="zh-TW" altLang="en-US" sz="2400" kern="100" dirty="0" smtClean="0">
                          <a:effectLst/>
                          <a:latin typeface="微軟正黑體" pitchFamily="34" charset="-120"/>
                          <a:ea typeface="微軟正黑體" pitchFamily="34" charset="-120"/>
                        </a:rPr>
                        <a:t>          </a:t>
                      </a:r>
                      <a:r>
                        <a:rPr lang="en-US" sz="2400" kern="100" dirty="0" smtClean="0">
                          <a:effectLst/>
                          <a:latin typeface="微軟正黑體" pitchFamily="34" charset="-120"/>
                          <a:ea typeface="微軟正黑體" pitchFamily="34" charset="-120"/>
                        </a:rPr>
                        <a:t>1</a:t>
                      </a:r>
                      <a:r>
                        <a:rPr lang="zh-TW" sz="2400" kern="100" dirty="0">
                          <a:effectLst/>
                          <a:latin typeface="微軟正黑體" pitchFamily="34" charset="-120"/>
                          <a:ea typeface="微軟正黑體" pitchFamily="34" charset="-120"/>
                        </a:rPr>
                        <a:t>分</a:t>
                      </a:r>
                    </a:p>
                  </a:txBody>
                  <a:tcPr marL="68578" marR="68578" marT="0" marB="0">
                    <a:lnT w="12700" cap="flat" cmpd="sng" algn="ctr">
                      <a:solidFill>
                        <a:schemeClr val="tx1"/>
                      </a:solidFill>
                      <a:prstDash val="solid"/>
                      <a:round/>
                      <a:headEnd type="none" w="med" len="med"/>
                      <a:tailEnd type="none" w="med" len="med"/>
                    </a:lnT>
                  </a:tcPr>
                </a:tc>
              </a:tr>
              <a:tr h="3578494">
                <a:tc>
                  <a:txBody>
                    <a:bodyPr/>
                    <a:lstStyle/>
                    <a:p>
                      <a:pPr algn="l">
                        <a:spcAft>
                          <a:spcPts val="0"/>
                        </a:spcAft>
                      </a:pPr>
                      <a:endParaRPr lang="en-US" altLang="zh-TW" sz="2400" kern="100" dirty="0" smtClean="0">
                        <a:effectLst/>
                        <a:latin typeface="微軟正黑體" pitchFamily="34" charset="-120"/>
                        <a:ea typeface="微軟正黑體" pitchFamily="34" charset="-120"/>
                      </a:endParaRPr>
                    </a:p>
                    <a:p>
                      <a:pPr algn="l">
                        <a:spcAft>
                          <a:spcPts val="0"/>
                        </a:spcAft>
                      </a:pPr>
                      <a:r>
                        <a:rPr lang="zh-TW" altLang="en-US" sz="2400" kern="100" dirty="0" smtClean="0">
                          <a:effectLst/>
                          <a:latin typeface="微軟正黑體" pitchFamily="34" charset="-120"/>
                          <a:ea typeface="微軟正黑體" pitchFamily="34" charset="-120"/>
                        </a:rPr>
                        <a:t>學生能突破性別刻板的限制，設計學校的廁所標誌。</a:t>
                      </a:r>
                      <a:endParaRPr lang="zh-TW" sz="2400" kern="100" dirty="0">
                        <a:effectLst/>
                        <a:latin typeface="微軟正黑體" pitchFamily="34" charset="-120"/>
                        <a:ea typeface="微軟正黑體" pitchFamily="34" charset="-120"/>
                      </a:endParaRPr>
                    </a:p>
                  </a:txBody>
                  <a:tcPr marL="68578" marR="68578" marT="0" marB="0">
                    <a:solidFill>
                      <a:schemeClr val="accent4">
                        <a:lumMod val="75000"/>
                      </a:schemeClr>
                    </a:solidFill>
                  </a:tcPr>
                </a:tc>
                <a:tc>
                  <a:txBody>
                    <a:bodyPr/>
                    <a:lstStyle/>
                    <a:p>
                      <a:pPr>
                        <a:spcAft>
                          <a:spcPts val="0"/>
                        </a:spcAft>
                      </a:pPr>
                      <a:endParaRPr lang="en-US" altLang="zh-TW" sz="2400" kern="100" dirty="0" smtClean="0">
                        <a:effectLst/>
                        <a:latin typeface="微軟正黑體" pitchFamily="34" charset="-120"/>
                        <a:ea typeface="微軟正黑體" pitchFamily="34" charset="-120"/>
                      </a:endParaRPr>
                    </a:p>
                    <a:p>
                      <a:pPr>
                        <a:spcAft>
                          <a:spcPts val="0"/>
                        </a:spcAft>
                      </a:pPr>
                      <a:r>
                        <a:rPr lang="zh-TW" sz="2400" kern="100" dirty="0" smtClean="0">
                          <a:effectLst/>
                          <a:latin typeface="微軟正黑體" pitchFamily="34" charset="-120"/>
                          <a:ea typeface="微軟正黑體" pitchFamily="34" charset="-120"/>
                        </a:rPr>
                        <a:t>能設計</a:t>
                      </a:r>
                      <a:r>
                        <a:rPr lang="zh-TW" sz="2400" b="1" kern="100" dirty="0">
                          <a:solidFill>
                            <a:srgbClr val="FF0000"/>
                          </a:solidFill>
                          <a:effectLst/>
                          <a:latin typeface="微軟正黑體" pitchFamily="34" charset="-120"/>
                          <a:ea typeface="微軟正黑體" pitchFamily="34" charset="-120"/>
                          <a:cs typeface="+mn-cs"/>
                        </a:rPr>
                        <a:t>無性別刻板</a:t>
                      </a:r>
                      <a:r>
                        <a:rPr lang="zh-TW" sz="2400" b="1" kern="100" dirty="0" smtClean="0">
                          <a:solidFill>
                            <a:srgbClr val="FF0000"/>
                          </a:solidFill>
                          <a:effectLst/>
                          <a:latin typeface="微軟正黑體" pitchFamily="34" charset="-120"/>
                          <a:ea typeface="微軟正黑體" pitchFamily="34" charset="-120"/>
                          <a:cs typeface="+mn-cs"/>
                        </a:rPr>
                        <a:t>印象</a:t>
                      </a:r>
                      <a:r>
                        <a:rPr lang="zh-TW" sz="2400" kern="100" dirty="0" smtClean="0">
                          <a:effectLst/>
                          <a:latin typeface="微軟正黑體" pitchFamily="34" charset="-120"/>
                          <a:ea typeface="微軟正黑體" pitchFamily="34" charset="-120"/>
                        </a:rPr>
                        <a:t>的</a:t>
                      </a:r>
                      <a:r>
                        <a:rPr lang="zh-TW" sz="2400" kern="100" dirty="0">
                          <a:effectLst/>
                          <a:latin typeface="微軟正黑體" pitchFamily="34" charset="-120"/>
                          <a:ea typeface="微軟正黑體" pitchFamily="34" charset="-120"/>
                        </a:rPr>
                        <a:t>廁所</a:t>
                      </a:r>
                      <a:r>
                        <a:rPr lang="zh-TW" sz="2400" kern="100" dirty="0" smtClean="0">
                          <a:effectLst/>
                          <a:latin typeface="微軟正黑體" pitchFamily="34" charset="-120"/>
                          <a:ea typeface="微軟正黑體" pitchFamily="34" charset="-120"/>
                        </a:rPr>
                        <a:t>標誌，</a:t>
                      </a:r>
                      <a:r>
                        <a:rPr lang="zh-TW" sz="2400" kern="100" dirty="0">
                          <a:effectLst/>
                          <a:latin typeface="微軟正黑體" pitchFamily="34" charset="-120"/>
                          <a:ea typeface="微軟正黑體" pitchFamily="34" charset="-120"/>
                        </a:rPr>
                        <a:t>並</a:t>
                      </a:r>
                      <a:r>
                        <a:rPr lang="zh-TW" sz="2400" b="1" kern="100" dirty="0">
                          <a:solidFill>
                            <a:srgbClr val="FF0000"/>
                          </a:solidFill>
                          <a:effectLst/>
                          <a:latin typeface="微軟正黑體" pitchFamily="34" charset="-120"/>
                          <a:ea typeface="微軟正黑體" pitchFamily="34" charset="-120"/>
                          <a:cs typeface="+mn-cs"/>
                        </a:rPr>
                        <a:t>說明設計理念</a:t>
                      </a:r>
                      <a:r>
                        <a:rPr lang="zh-TW" sz="2400" kern="100" dirty="0">
                          <a:effectLst/>
                          <a:latin typeface="微軟正黑體" pitchFamily="34" charset="-120"/>
                          <a:ea typeface="微軟正黑體" pitchFamily="34" charset="-120"/>
                        </a:rPr>
                        <a:t>。</a:t>
                      </a:r>
                    </a:p>
                  </a:txBody>
                  <a:tcPr marL="68578" marR="68578" marT="0" marB="0">
                    <a:solidFill>
                      <a:schemeClr val="accent1">
                        <a:tint val="20000"/>
                        <a:alpha val="39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2400" kern="100" dirty="0" smtClean="0">
                        <a:effectLst/>
                        <a:latin typeface="微軟正黑體" pitchFamily="34" charset="-120"/>
                        <a:ea typeface="微軟正黑體" pitchFamily="34" charset="-120"/>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400" kern="100" dirty="0" smtClean="0">
                          <a:effectLst/>
                          <a:latin typeface="微軟正黑體" pitchFamily="34" charset="-120"/>
                          <a:ea typeface="微軟正黑體" pitchFamily="34" charset="-120"/>
                        </a:rPr>
                        <a:t>只</a:t>
                      </a:r>
                      <a:r>
                        <a:rPr lang="zh-TW" altLang="zh-TW" sz="2400" kern="100" dirty="0" smtClean="0">
                          <a:effectLst/>
                          <a:latin typeface="微軟正黑體" pitchFamily="34" charset="-120"/>
                          <a:ea typeface="微軟正黑體" pitchFamily="34" charset="-120"/>
                        </a:rPr>
                        <a:t>能設計</a:t>
                      </a:r>
                      <a:r>
                        <a:rPr lang="zh-TW" altLang="zh-TW" sz="2400" b="1" kern="100" dirty="0" smtClean="0">
                          <a:solidFill>
                            <a:srgbClr val="FF0000"/>
                          </a:solidFill>
                          <a:effectLst/>
                          <a:latin typeface="微軟正黑體" pitchFamily="34" charset="-120"/>
                          <a:ea typeface="微軟正黑體" pitchFamily="34" charset="-120"/>
                          <a:cs typeface="+mn-cs"/>
                        </a:rPr>
                        <a:t>無性別刻板印象</a:t>
                      </a:r>
                      <a:r>
                        <a:rPr lang="zh-TW" altLang="zh-TW" sz="2400" kern="100" dirty="0" smtClean="0">
                          <a:effectLst/>
                          <a:latin typeface="微軟正黑體" pitchFamily="34" charset="-120"/>
                          <a:ea typeface="微軟正黑體" pitchFamily="34" charset="-120"/>
                        </a:rPr>
                        <a:t>的廁所標誌，</a:t>
                      </a:r>
                      <a:r>
                        <a:rPr lang="zh-TW" altLang="en-US" sz="2400" kern="100" dirty="0" smtClean="0">
                          <a:effectLst/>
                          <a:latin typeface="微軟正黑體" pitchFamily="34" charset="-120"/>
                          <a:ea typeface="微軟正黑體" pitchFamily="34" charset="-120"/>
                        </a:rPr>
                        <a:t>或只會</a:t>
                      </a:r>
                      <a:r>
                        <a:rPr lang="zh-TW" altLang="zh-TW" sz="2400" b="1" kern="100" dirty="0" smtClean="0">
                          <a:solidFill>
                            <a:srgbClr val="FF0000"/>
                          </a:solidFill>
                          <a:effectLst/>
                          <a:latin typeface="微軟正黑體" pitchFamily="34" charset="-120"/>
                          <a:ea typeface="微軟正黑體" pitchFamily="34" charset="-120"/>
                          <a:cs typeface="+mn-cs"/>
                        </a:rPr>
                        <a:t>說明設計理念</a:t>
                      </a:r>
                      <a:r>
                        <a:rPr lang="zh-TW" altLang="zh-TW" sz="2400" kern="100" dirty="0" smtClean="0">
                          <a:effectLst/>
                          <a:latin typeface="微軟正黑體" pitchFamily="34" charset="-120"/>
                          <a:ea typeface="微軟正黑體" pitchFamily="34" charset="-120"/>
                        </a:rPr>
                        <a:t>。</a:t>
                      </a:r>
                    </a:p>
                    <a:p>
                      <a:pPr>
                        <a:spcAft>
                          <a:spcPts val="0"/>
                        </a:spcAft>
                      </a:pPr>
                      <a:endParaRPr lang="en-US" altLang="zh-TW" sz="2400" b="1" kern="100" dirty="0" smtClean="0">
                        <a:solidFill>
                          <a:srgbClr val="FF0000"/>
                        </a:solidFill>
                        <a:effectLst/>
                        <a:latin typeface="微軟正黑體" pitchFamily="34" charset="-120"/>
                        <a:ea typeface="微軟正黑體" pitchFamily="34" charset="-120"/>
                      </a:endParaRPr>
                    </a:p>
                  </a:txBody>
                  <a:tcPr marL="68578" marR="68578" marT="0" marB="0">
                    <a:solidFill>
                      <a:schemeClr val="accent1">
                        <a:tint val="20000"/>
                        <a:alpha val="59000"/>
                      </a:schemeClr>
                    </a:solidFill>
                  </a:tcPr>
                </a:tc>
                <a:tc>
                  <a:txBody>
                    <a:bodyPr/>
                    <a:lstStyle/>
                    <a:p>
                      <a:pPr>
                        <a:spcAft>
                          <a:spcPts val="0"/>
                        </a:spcAft>
                      </a:pPr>
                      <a:endParaRPr lang="en-US" altLang="zh-TW" sz="2400" b="1" kern="100" dirty="0" smtClean="0">
                        <a:solidFill>
                          <a:srgbClr val="FF0000"/>
                        </a:solidFill>
                        <a:effectLst/>
                        <a:latin typeface="微軟正黑體" pitchFamily="34" charset="-120"/>
                        <a:ea typeface="微軟正黑體" pitchFamily="34" charset="-120"/>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400" kern="100" dirty="0" smtClean="0">
                          <a:effectLst/>
                          <a:latin typeface="微軟正黑體" pitchFamily="34" charset="-120"/>
                          <a:ea typeface="微軟正黑體" pitchFamily="34" charset="-120"/>
                        </a:rPr>
                        <a:t>需要幫助才</a:t>
                      </a:r>
                      <a:r>
                        <a:rPr lang="zh-TW" altLang="zh-TW" sz="2400" kern="100" dirty="0" smtClean="0">
                          <a:effectLst/>
                          <a:latin typeface="微軟正黑體" pitchFamily="34" charset="-120"/>
                          <a:ea typeface="微軟正黑體" pitchFamily="34" charset="-120"/>
                        </a:rPr>
                        <a:t>能設計</a:t>
                      </a:r>
                      <a:r>
                        <a:rPr lang="zh-TW" altLang="zh-TW" sz="2400" b="1" kern="100" dirty="0" smtClean="0">
                          <a:solidFill>
                            <a:srgbClr val="FF0000"/>
                          </a:solidFill>
                          <a:effectLst/>
                          <a:latin typeface="微軟正黑體" pitchFamily="34" charset="-120"/>
                          <a:ea typeface="微軟正黑體" pitchFamily="34" charset="-120"/>
                          <a:cs typeface="+mn-cs"/>
                        </a:rPr>
                        <a:t>無性別刻板印象</a:t>
                      </a:r>
                      <a:r>
                        <a:rPr lang="zh-TW" altLang="zh-TW" sz="2400" kern="100" dirty="0" smtClean="0">
                          <a:effectLst/>
                          <a:latin typeface="微軟正黑體" pitchFamily="34" charset="-120"/>
                          <a:ea typeface="微軟正黑體" pitchFamily="34" charset="-120"/>
                        </a:rPr>
                        <a:t>的廁所標誌，</a:t>
                      </a:r>
                      <a:r>
                        <a:rPr lang="zh-TW" altLang="en-US" sz="2400" kern="100" dirty="0" smtClean="0">
                          <a:effectLst/>
                          <a:latin typeface="微軟正黑體" pitchFamily="34" charset="-120"/>
                          <a:ea typeface="微軟正黑體" pitchFamily="34" charset="-120"/>
                        </a:rPr>
                        <a:t>或才會</a:t>
                      </a:r>
                      <a:r>
                        <a:rPr lang="zh-TW" altLang="zh-TW" sz="2400" b="1" kern="100" dirty="0" smtClean="0">
                          <a:solidFill>
                            <a:srgbClr val="FF0000"/>
                          </a:solidFill>
                          <a:effectLst/>
                          <a:latin typeface="微軟正黑體" pitchFamily="34" charset="-120"/>
                          <a:ea typeface="微軟正黑體" pitchFamily="34" charset="-120"/>
                          <a:cs typeface="+mn-cs"/>
                        </a:rPr>
                        <a:t>說明設計理念</a:t>
                      </a:r>
                      <a:r>
                        <a:rPr lang="zh-TW" altLang="zh-TW" sz="2400" kern="100" dirty="0" smtClean="0">
                          <a:effectLst/>
                          <a:latin typeface="微軟正黑體" pitchFamily="34" charset="-120"/>
                          <a:ea typeface="微軟正黑體" pitchFamily="34" charset="-120"/>
                        </a:rPr>
                        <a:t>。</a:t>
                      </a:r>
                    </a:p>
                  </a:txBody>
                  <a:tcPr marL="68578" marR="68578" marT="0" marB="0">
                    <a:solidFill>
                      <a:schemeClr val="accent1">
                        <a:tint val="20000"/>
                        <a:alpha val="64000"/>
                      </a:schemeClr>
                    </a:solidFill>
                  </a:tcPr>
                </a:tc>
              </a:tr>
            </a:tbl>
          </a:graphicData>
        </a:graphic>
      </p:graphicFrame>
      <p:sp>
        <p:nvSpPr>
          <p:cNvPr id="4" name="Rectangle 7"/>
          <p:cNvSpPr txBox="1">
            <a:spLocks noChangeArrowheads="1"/>
          </p:cNvSpPr>
          <p:nvPr/>
        </p:nvSpPr>
        <p:spPr>
          <a:xfrm>
            <a:off x="1835150" y="765175"/>
            <a:ext cx="5643563" cy="642938"/>
          </a:xfrm>
          <a:prstGeom prst="rect">
            <a:avLst/>
          </a:prstGeom>
        </p:spPr>
        <p:txBody>
          <a:bodyPr>
            <a:normAutofit fontScale="90000" lnSpcReduction="10000"/>
          </a:bodyPr>
          <a:lstStyle/>
          <a:p>
            <a:pPr algn="ctr" eaLnBrk="0" fontAlgn="auto" hangingPunct="0">
              <a:spcAft>
                <a:spcPts val="0"/>
              </a:spcAft>
              <a:defRPr/>
            </a:pPr>
            <a:r>
              <a:rPr kumimoji="0" lang="zh-TW" altLang="en-US" sz="4400" b="1" dirty="0">
                <a:solidFill>
                  <a:srgbClr val="FF0066"/>
                </a:solidFill>
                <a:latin typeface="微軟正黑體" pitchFamily="34" charset="-120"/>
                <a:ea typeface="微軟正黑體" pitchFamily="34" charset="-120"/>
              </a:rPr>
              <a:t>評量基準與規準示例</a:t>
            </a:r>
          </a:p>
        </p:txBody>
      </p:sp>
    </p:spTree>
    <p:extLst>
      <p:ext uri="{BB962C8B-B14F-4D97-AF65-F5344CB8AC3E}">
        <p14:creationId xmlns:p14="http://schemas.microsoft.com/office/powerpoint/2010/main" val="13476228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標題 1"/>
          <p:cNvSpPr>
            <a:spLocks noGrp="1"/>
          </p:cNvSpPr>
          <p:nvPr>
            <p:ph type="ctrTitle"/>
          </p:nvPr>
        </p:nvSpPr>
        <p:spPr/>
        <p:txBody>
          <a:bodyPr/>
          <a:lstStyle/>
          <a:p>
            <a:pPr eaLnBrk="1" hangingPunct="1"/>
            <a:r>
              <a:rPr lang="zh-TW" altLang="en-US" sz="6600" b="1" dirty="0">
                <a:solidFill>
                  <a:srgbClr val="3333FF"/>
                </a:solidFill>
                <a:latin typeface="標楷體" pitchFamily="65" charset="-120"/>
                <a:ea typeface="標楷體" pitchFamily="65" charset="-120"/>
                <a:cs typeface="+mn-cs"/>
              </a:rPr>
              <a:t>自然領域</a:t>
            </a:r>
            <a:r>
              <a:rPr lang="zh-TW" altLang="zh-TW" sz="6600" b="1" dirty="0">
                <a:solidFill>
                  <a:srgbClr val="3333FF"/>
                </a:solidFill>
                <a:latin typeface="標楷體" pitchFamily="65" charset="-120"/>
                <a:ea typeface="標楷體" pitchFamily="65" charset="-120"/>
                <a:cs typeface="+mn-cs"/>
              </a:rPr>
              <a:t>多元評量</a:t>
            </a:r>
            <a:endParaRPr lang="zh-TW" altLang="en-US" sz="6600" b="1" dirty="0">
              <a:solidFill>
                <a:srgbClr val="3333FF"/>
              </a:solidFill>
              <a:latin typeface="標楷體" pitchFamily="65" charset="-120"/>
              <a:ea typeface="標楷體" pitchFamily="65" charset="-120"/>
              <a:cs typeface="+mn-cs"/>
            </a:endParaRPr>
          </a:p>
        </p:txBody>
      </p:sp>
      <p:sp>
        <p:nvSpPr>
          <p:cNvPr id="3" name="副標題 2"/>
          <p:cNvSpPr>
            <a:spLocks noGrp="1"/>
          </p:cNvSpPr>
          <p:nvPr>
            <p:ph type="subTitle" idx="1"/>
          </p:nvPr>
        </p:nvSpPr>
        <p:spPr/>
        <p:txBody>
          <a:bodyPr/>
          <a:lstStyle/>
          <a:p>
            <a:pPr eaLnBrk="1" hangingPunct="1">
              <a:defRPr/>
            </a:pPr>
            <a:endParaRPr lang="zh-TW"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標題 1"/>
          <p:cNvSpPr>
            <a:spLocks noGrp="1"/>
          </p:cNvSpPr>
          <p:nvPr>
            <p:ph type="ctrTitle"/>
          </p:nvPr>
        </p:nvSpPr>
        <p:spPr/>
        <p:txBody>
          <a:bodyPr/>
          <a:lstStyle/>
          <a:p>
            <a:pPr>
              <a:spcBef>
                <a:spcPct val="20000"/>
              </a:spcBef>
            </a:pPr>
            <a:r>
              <a:rPr lang="zh-TW" altLang="en-US" sz="5400" b="1" dirty="0">
                <a:solidFill>
                  <a:srgbClr val="3333FF"/>
                </a:solidFill>
                <a:latin typeface="標楷體" pitchFamily="65" charset="-120"/>
                <a:ea typeface="標楷體" pitchFamily="65" charset="-120"/>
                <a:cs typeface="+mn-cs"/>
              </a:rPr>
              <a:t>紙筆評量</a:t>
            </a:r>
            <a:r>
              <a:rPr lang="en-US" altLang="zh-TW" sz="5400" b="1" dirty="0">
                <a:solidFill>
                  <a:srgbClr val="3333FF"/>
                </a:solidFill>
                <a:latin typeface="標楷體" pitchFamily="65" charset="-120"/>
                <a:ea typeface="標楷體" pitchFamily="65" charset="-120"/>
                <a:cs typeface="+mn-cs"/>
              </a:rPr>
              <a:t/>
            </a:r>
            <a:br>
              <a:rPr lang="en-US" altLang="zh-TW" sz="5400" b="1" dirty="0">
                <a:solidFill>
                  <a:srgbClr val="3333FF"/>
                </a:solidFill>
                <a:latin typeface="標楷體" pitchFamily="65" charset="-120"/>
                <a:ea typeface="標楷體" pitchFamily="65" charset="-120"/>
                <a:cs typeface="+mn-cs"/>
              </a:rPr>
            </a:br>
            <a:r>
              <a:rPr lang="zh-TW" altLang="en-US" sz="5400" b="1" dirty="0">
                <a:solidFill>
                  <a:srgbClr val="3333FF"/>
                </a:solidFill>
                <a:latin typeface="標楷體" pitchFamily="65" charset="-120"/>
                <a:ea typeface="標楷體" pitchFamily="65" charset="-120"/>
                <a:cs typeface="+mn-cs"/>
              </a:rPr>
              <a:t>兼顧高層次認知領域</a:t>
            </a:r>
          </a:p>
        </p:txBody>
      </p:sp>
      <p:sp>
        <p:nvSpPr>
          <p:cNvPr id="3" name="副標題 2"/>
          <p:cNvSpPr>
            <a:spLocks noGrp="1"/>
          </p:cNvSpPr>
          <p:nvPr>
            <p:ph type="subTitle" idx="1"/>
          </p:nvPr>
        </p:nvSpPr>
        <p:spPr/>
        <p:txBody>
          <a:bodyPr/>
          <a:lstStyle/>
          <a:p>
            <a:pPr eaLnBrk="1" hangingPunct="1">
              <a:defRPr/>
            </a:pPr>
            <a:endParaRPr lang="zh-TW" altLang="en-US" dirty="0"/>
          </a:p>
        </p:txBody>
      </p:sp>
    </p:spTree>
    <p:extLst>
      <p:ext uri="{BB962C8B-B14F-4D97-AF65-F5344CB8AC3E}">
        <p14:creationId xmlns:p14="http://schemas.microsoft.com/office/powerpoint/2010/main" val="38911416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6" name="Rectangle 4"/>
          <p:cNvSpPr>
            <a:spLocks noGrp="1" noChangeArrowheads="1"/>
          </p:cNvSpPr>
          <p:nvPr>
            <p:ph type="title"/>
          </p:nvPr>
        </p:nvSpPr>
        <p:spPr>
          <a:xfrm>
            <a:off x="611188" y="0"/>
            <a:ext cx="8075612" cy="1420813"/>
          </a:xfrm>
        </p:spPr>
        <p:txBody>
          <a:bodyPr/>
          <a:lstStyle/>
          <a:p>
            <a:pPr eaLnBrk="1" hangingPunct="1">
              <a:defRPr/>
            </a:pPr>
            <a:r>
              <a:rPr lang="en-US" altLang="zh-TW" sz="4000" b="1" dirty="0" smtClean="0">
                <a:solidFill>
                  <a:srgbClr val="0000CC"/>
                </a:solidFill>
                <a:ea typeface="標楷體" pitchFamily="65" charset="-120"/>
              </a:rPr>
              <a:t>2001</a:t>
            </a:r>
            <a:r>
              <a:rPr lang="zh-TW" altLang="zh-TW" sz="4000" b="1" dirty="0" smtClean="0">
                <a:solidFill>
                  <a:srgbClr val="0000CC"/>
                </a:solidFill>
                <a:ea typeface="標楷體" pitchFamily="65" charset="-120"/>
              </a:rPr>
              <a:t>年版</a:t>
            </a:r>
            <a:r>
              <a:rPr lang="en-US" altLang="zh-TW" sz="4000" b="1" dirty="0" smtClean="0">
                <a:solidFill>
                  <a:srgbClr val="0000CC"/>
                </a:solidFill>
                <a:ea typeface="標楷體" pitchFamily="65" charset="-120"/>
              </a:rPr>
              <a:t>Bloom</a:t>
            </a:r>
            <a:r>
              <a:rPr lang="zh-TW" altLang="zh-TW" sz="4000" b="1" dirty="0" smtClean="0">
                <a:solidFill>
                  <a:srgbClr val="0000CC"/>
                </a:solidFill>
                <a:ea typeface="標楷體" pitchFamily="65" charset="-120"/>
              </a:rPr>
              <a:t>認知領域教育目標</a:t>
            </a:r>
            <a:endParaRPr lang="zh-TW" altLang="en-US" sz="4000" b="1" dirty="0" smtClean="0">
              <a:solidFill>
                <a:srgbClr val="0000CC"/>
              </a:solidFill>
              <a:effectLst>
                <a:outerShdw blurRad="38100" dist="38100" dir="2700000" algn="tl">
                  <a:srgbClr val="000000">
                    <a:alpha val="43137"/>
                  </a:srgbClr>
                </a:outerShdw>
              </a:effectLst>
              <a:ea typeface="標楷體" pitchFamily="65" charset="-120"/>
            </a:endParaRPr>
          </a:p>
        </p:txBody>
      </p:sp>
      <p:graphicFrame>
        <p:nvGraphicFramePr>
          <p:cNvPr id="9" name="內容版面配置區 8"/>
          <p:cNvGraphicFramePr>
            <a:graphicFrameLocks noGrp="1"/>
          </p:cNvGraphicFramePr>
          <p:nvPr>
            <p:ph idx="1"/>
          </p:nvPr>
        </p:nvGraphicFramePr>
        <p:xfrm>
          <a:off x="468313" y="1125538"/>
          <a:ext cx="8352928" cy="5303837"/>
        </p:xfrm>
        <a:graphic>
          <a:graphicData uri="http://schemas.openxmlformats.org/drawingml/2006/table">
            <a:tbl>
              <a:tblPr/>
              <a:tblGrid>
                <a:gridCol w="1024537"/>
                <a:gridCol w="1319110"/>
                <a:gridCol w="1392394"/>
                <a:gridCol w="952691"/>
                <a:gridCol w="1099259"/>
                <a:gridCol w="1059702"/>
                <a:gridCol w="1505235"/>
              </a:tblGrid>
              <a:tr h="426746">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sz="28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知識</a:t>
                      </a:r>
                      <a:endParaRPr kumimoji="0" lang="en-US" altLang="zh-TW" sz="28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sz="28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向度</a:t>
                      </a:r>
                      <a:endParaRPr kumimoji="0" lang="zh-TW" sz="2800" b="1"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sz="28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認知歷程向度</a:t>
                      </a:r>
                      <a:endParaRPr kumimoji="0" lang="zh-TW" sz="2800" b="1"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0" marR="0" marT="0" marB="0"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914455">
                <a:tc vMerge="1">
                  <a:txBody>
                    <a:bodyPr/>
                    <a:lstStyle/>
                    <a:p>
                      <a:endParaRPr lang="zh-TW"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1.</a:t>
                      </a: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記憶</a:t>
                      </a:r>
                      <a:endParaRPr kumimoji="0" lang="zh-TW" sz="2000" b="1"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err="1" smtClean="0">
                          <a:ln>
                            <a:noFill/>
                          </a:ln>
                          <a:solidFill>
                            <a:schemeClr val="tx1"/>
                          </a:solidFill>
                          <a:effectLst/>
                          <a:latin typeface="Times New Roman" pitchFamily="18" charset="0"/>
                          <a:ea typeface="標楷體" pitchFamily="65" charset="-120"/>
                          <a:cs typeface="Times New Roman" pitchFamily="18" charset="0"/>
                        </a:rPr>
                        <a:t>Remeber</a:t>
                      </a:r>
                      <a:endParaRPr kumimoji="0" lang="zh-TW" altLang="zh-TW" sz="2000" b="1"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0" marR="0" marT="0" marB="0"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2.</a:t>
                      </a: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了解</a:t>
                      </a:r>
                      <a:endParaRPr kumimoji="0" lang="zh-TW" sz="2000" b="1"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Understand</a:t>
                      </a:r>
                      <a:endParaRPr kumimoji="0" lang="zh-TW" altLang="zh-TW" sz="2000" b="1"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3.</a:t>
                      </a: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應用</a:t>
                      </a:r>
                      <a:endParaRPr kumimoji="0" lang="zh-TW" sz="2000" b="1"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Apply</a:t>
                      </a:r>
                      <a:endParaRPr kumimoji="0" lang="zh-TW" altLang="zh-TW" sz="2000" b="1"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4.</a:t>
                      </a: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分析</a:t>
                      </a:r>
                      <a:endParaRPr kumimoji="0" lang="zh-TW" sz="2000" b="1"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rgbClr val="000000"/>
                          </a:solidFill>
                          <a:effectLst/>
                          <a:latin typeface="Times New Roman" pitchFamily="18" charset="0"/>
                          <a:ea typeface="標楷體" pitchFamily="65" charset="-120"/>
                          <a:cs typeface="Times New Roman" pitchFamily="18" charset="0"/>
                        </a:rPr>
                        <a:t>Analyze</a:t>
                      </a:r>
                      <a:endParaRPr kumimoji="0" lang="zh-TW" altLang="zh-TW" sz="2000" b="1"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smtClean="0">
                          <a:ln>
                            <a:noFill/>
                          </a:ln>
                          <a:solidFill>
                            <a:schemeClr val="tx1"/>
                          </a:solidFill>
                          <a:effectLst/>
                          <a:latin typeface="Times New Roman" pitchFamily="18" charset="0"/>
                          <a:ea typeface="標楷體" pitchFamily="65" charset="-120"/>
                          <a:cs typeface="Times New Roman" pitchFamily="18" charset="0"/>
                        </a:rPr>
                        <a:t>5.</a:t>
                      </a:r>
                      <a:r>
                        <a:rPr kumimoji="0" lang="zh-TW" sz="2000" b="1" i="0" u="none" strike="noStrike" cap="none" normalizeH="0" baseline="0" smtClean="0">
                          <a:ln>
                            <a:noFill/>
                          </a:ln>
                          <a:solidFill>
                            <a:schemeClr val="tx1"/>
                          </a:solidFill>
                          <a:effectLst/>
                          <a:latin typeface="Times New Roman" pitchFamily="18" charset="0"/>
                          <a:ea typeface="標楷體" pitchFamily="65" charset="-120"/>
                          <a:cs typeface="Times New Roman" pitchFamily="18" charset="0"/>
                        </a:rPr>
                        <a:t>評鑑</a:t>
                      </a:r>
                      <a:endParaRPr kumimoji="0" lang="zh-TW" sz="2000" b="1"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smtClean="0">
                          <a:ln>
                            <a:noFill/>
                          </a:ln>
                          <a:solidFill>
                            <a:srgbClr val="000000"/>
                          </a:solidFill>
                          <a:effectLst/>
                          <a:latin typeface="Times New Roman" pitchFamily="18" charset="0"/>
                          <a:ea typeface="標楷體" pitchFamily="65" charset="-120"/>
                          <a:cs typeface="Times New Roman" pitchFamily="18" charset="0"/>
                        </a:rPr>
                        <a:t>Evaluate</a:t>
                      </a:r>
                      <a:endParaRPr kumimoji="0" lang="zh-TW" altLang="zh-TW" sz="2000" b="1"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smtClean="0">
                          <a:ln>
                            <a:noFill/>
                          </a:ln>
                          <a:solidFill>
                            <a:schemeClr val="tx1"/>
                          </a:solidFill>
                          <a:effectLst/>
                          <a:latin typeface="Times New Roman" pitchFamily="18" charset="0"/>
                          <a:ea typeface="標楷體" pitchFamily="65" charset="-120"/>
                          <a:cs typeface="Times New Roman" pitchFamily="18" charset="0"/>
                        </a:rPr>
                        <a:t>6.</a:t>
                      </a:r>
                      <a:r>
                        <a:rPr kumimoji="0" lang="zh-TW" sz="2000" b="1" i="0" u="none" strike="noStrike" cap="none" normalizeH="0" baseline="0" smtClean="0">
                          <a:ln>
                            <a:noFill/>
                          </a:ln>
                          <a:solidFill>
                            <a:schemeClr val="tx1"/>
                          </a:solidFill>
                          <a:effectLst/>
                          <a:latin typeface="Times New Roman" pitchFamily="18" charset="0"/>
                          <a:ea typeface="標楷體" pitchFamily="65" charset="-120"/>
                          <a:cs typeface="Times New Roman" pitchFamily="18" charset="0"/>
                        </a:rPr>
                        <a:t>創作</a:t>
                      </a:r>
                      <a:endParaRPr kumimoji="0" lang="zh-TW" sz="2000" b="1"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smtClean="0">
                          <a:ln>
                            <a:noFill/>
                          </a:ln>
                          <a:solidFill>
                            <a:srgbClr val="000000"/>
                          </a:solidFill>
                          <a:effectLst/>
                          <a:latin typeface="Times New Roman" pitchFamily="18" charset="0"/>
                          <a:ea typeface="標楷體" pitchFamily="65" charset="-120"/>
                          <a:cs typeface="Times New Roman" pitchFamily="18" charset="0"/>
                        </a:rPr>
                        <a:t>Create</a:t>
                      </a:r>
                      <a:endParaRPr kumimoji="0" lang="zh-TW" altLang="zh-TW" sz="2000" b="1"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62636">
                <a:tc>
                  <a:txBody>
                    <a:bodyPr/>
                    <a:lstStyle/>
                    <a:p>
                      <a:pPr marL="261938" marR="0" lvl="0" indent="-258763" algn="ctr"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A.</a:t>
                      </a: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事實</a:t>
                      </a:r>
                      <a:r>
                        <a:rPr kumimoji="0" lang="en-US" alt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
                      </a:r>
                      <a:br>
                        <a:rPr kumimoji="0" lang="en-US" alt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br>
                      <a:r>
                        <a:rPr kumimoji="0" lang="zh-TW" sz="2000" b="1"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知識</a:t>
                      </a:r>
                      <a:endParaRPr kumimoji="0" lang="en-US" altLang="zh-TW" sz="2000" b="1"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endParaRPr>
                    </a:p>
                    <a:p>
                      <a:pPr marL="261938" marR="0" lvl="0" indent="-258763" algn="ctr"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B.</a:t>
                      </a:r>
                      <a:r>
                        <a:rPr kumimoji="0" lang="zh-TW" sz="2000" b="1"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概念</a:t>
                      </a:r>
                      <a:r>
                        <a:rPr kumimoji="0" lang="en-US" altLang="zh-TW" sz="2000" b="1"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
                      </a:r>
                      <a:br>
                        <a:rPr kumimoji="0" lang="en-US" altLang="zh-TW" sz="2000" b="1"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br>
                      <a:r>
                        <a:rPr kumimoji="0" lang="zh-TW" sz="2000" b="1"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知識</a:t>
                      </a:r>
                      <a:endParaRPr kumimoji="0" lang="en-US" altLang="zh-TW" sz="2000" b="1"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endParaRPr>
                    </a:p>
                    <a:p>
                      <a:pPr marL="261938" marR="0" lvl="0" indent="-258763" algn="ctr"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C.</a:t>
                      </a:r>
                      <a:r>
                        <a:rPr kumimoji="0" lang="zh-TW" sz="2000" b="1"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程序</a:t>
                      </a:r>
                      <a:r>
                        <a:rPr kumimoji="0" lang="en-US" altLang="zh-TW" sz="2000" b="1"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
                      </a:r>
                      <a:br>
                        <a:rPr kumimoji="0" lang="en-US" altLang="zh-TW" sz="2000" b="1"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br>
                      <a:r>
                        <a:rPr kumimoji="0" lang="zh-TW" sz="2000" b="1"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知識</a:t>
                      </a:r>
                      <a:endParaRPr kumimoji="0" lang="en-US" altLang="zh-TW" sz="2000" b="1"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endParaRPr>
                    </a:p>
                    <a:p>
                      <a:pPr marL="261938" marR="0" lvl="0" indent="-258763" algn="ctr"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D.</a:t>
                      </a:r>
                      <a:r>
                        <a:rPr kumimoji="0" lang="zh-TW" sz="2000" b="1"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後設</a:t>
                      </a:r>
                      <a:r>
                        <a:rPr kumimoji="0" lang="en-US" altLang="zh-TW" sz="2000" b="1"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
                      </a:r>
                      <a:br>
                        <a:rPr kumimoji="0" lang="en-US" altLang="zh-TW" sz="2000" b="1"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br>
                      <a:r>
                        <a:rPr kumimoji="0" lang="zh-TW" sz="2000" b="1"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認知</a:t>
                      </a:r>
                      <a:r>
                        <a:rPr kumimoji="0" lang="en-US" altLang="zh-TW" sz="2000" b="1"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
                      </a:r>
                      <a:br>
                        <a:rPr kumimoji="0" lang="en-US" altLang="zh-TW" sz="2000" b="1"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br>
                      <a:r>
                        <a:rPr kumimoji="0" lang="zh-TW" sz="2000" b="1"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知識</a:t>
                      </a:r>
                    </a:p>
                  </a:txBody>
                  <a:tcPr marL="0" marR="0" marT="0" marB="0"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4450" marR="0" lvl="0" indent="0" algn="l"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從長期記憶中取</a:t>
                      </a:r>
                      <a:r>
                        <a:rPr kumimoji="0" lang="zh-TW" altLang="en-US"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回有</a:t>
                      </a: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關知識</a:t>
                      </a:r>
                      <a:endParaRPr kumimoji="0" lang="zh-TW" sz="2000" b="1"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p>
                      <a:pPr marL="4445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rPr>
                        <a:t>確</a:t>
                      </a:r>
                      <a:r>
                        <a:rPr kumimoji="0" lang="zh-TW"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rPr>
                        <a:t>認</a:t>
                      </a:r>
                      <a:r>
                        <a:rPr kumimoji="0" lang="en-US" altLang="zh-TW"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rPr>
                        <a:t>(</a:t>
                      </a:r>
                      <a:r>
                        <a:rPr kumimoji="0" lang="zh-TW" altLang="en-US"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rPr>
                        <a:t>再認</a:t>
                      </a:r>
                      <a:r>
                        <a:rPr kumimoji="0" lang="en-US" altLang="zh-TW"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rPr>
                        <a:t>)</a:t>
                      </a:r>
                      <a:endParaRPr kumimoji="0" lang="zh-TW" sz="2000" b="1" i="0" u="none" strike="noStrike" cap="none" normalizeH="0" baseline="0" dirty="0" smtClean="0">
                        <a:ln>
                          <a:noFill/>
                        </a:ln>
                        <a:solidFill>
                          <a:srgbClr val="0000CC"/>
                        </a:solidFill>
                        <a:effectLst/>
                        <a:latin typeface="Calibri" pitchFamily="34" charset="0"/>
                        <a:ea typeface="標楷體" pitchFamily="65" charset="-120"/>
                        <a:cs typeface="Times New Roman" pitchFamily="18" charset="0"/>
                      </a:endParaRPr>
                    </a:p>
                    <a:p>
                      <a:pPr marL="44450" marR="0" lvl="0" indent="0" algn="l"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rPr>
                        <a:t>回憶</a:t>
                      </a:r>
                      <a:endParaRPr kumimoji="0" lang="zh-TW" sz="2000" b="1" i="0" u="none" strike="noStrike" cap="none" normalizeH="0" baseline="0" dirty="0" smtClean="0">
                        <a:ln>
                          <a:noFill/>
                        </a:ln>
                        <a:solidFill>
                          <a:srgbClr val="0000CC"/>
                        </a:solidFill>
                        <a:effectLst/>
                        <a:latin typeface="Calibri" pitchFamily="34" charset="0"/>
                        <a:ea typeface="標楷體" pitchFamily="65" charset="-120"/>
                        <a:cs typeface="Times New Roman" pitchFamily="18" charset="0"/>
                      </a:endParaRPr>
                    </a:p>
                  </a:txBody>
                  <a:tcPr marL="0" marR="0" marT="0" marB="0"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從口述、書寫和圖像溝通形式的教學資訊中建構意義</a:t>
                      </a:r>
                      <a:endParaRPr kumimoji="0" lang="zh-TW" sz="2000" b="1"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p>
                      <a:pPr marL="15875" marR="0" lvl="0" indent="0" algn="l" defTabSz="914400" rtl="0" eaLnBrk="1" fontAlgn="base" latinLnBrk="0" hangingPunct="1">
                        <a:lnSpc>
                          <a:spcPct val="100000"/>
                        </a:lnSpc>
                        <a:spcBef>
                          <a:spcPct val="0"/>
                        </a:spcBef>
                        <a:spcAft>
                          <a:spcPct val="0"/>
                        </a:spcAft>
                        <a:buClrTx/>
                        <a:buSzTx/>
                        <a:buFontTx/>
                        <a:buNone/>
                        <a:tabLst/>
                      </a:pPr>
                      <a:r>
                        <a:rPr kumimoji="0" lang="zh-TW" altLang="en-US" sz="2000" b="1" i="0" u="none" strike="noStrike" kern="1200" cap="none" normalizeH="0" baseline="0" dirty="0" smtClean="0">
                          <a:ln>
                            <a:noFill/>
                          </a:ln>
                          <a:solidFill>
                            <a:srgbClr val="0000CC"/>
                          </a:solidFill>
                          <a:effectLst/>
                          <a:latin typeface="Times New Roman" pitchFamily="18" charset="0"/>
                          <a:ea typeface="標楷體" pitchFamily="65" charset="-120"/>
                          <a:cs typeface="Times New Roman" pitchFamily="18" charset="0"/>
                        </a:rPr>
                        <a:t>詮釋</a:t>
                      </a:r>
                      <a:r>
                        <a:rPr kumimoji="0" lang="en-US" altLang="zh-TW" sz="2000" b="1" i="0" u="none" strike="noStrike" kern="1200" cap="none" normalizeH="0" baseline="0" dirty="0" smtClean="0">
                          <a:ln>
                            <a:noFill/>
                          </a:ln>
                          <a:solidFill>
                            <a:srgbClr val="0000CC"/>
                          </a:solidFill>
                          <a:effectLst/>
                          <a:latin typeface="Times New Roman" pitchFamily="18" charset="0"/>
                          <a:ea typeface="標楷體" pitchFamily="65" charset="-120"/>
                          <a:cs typeface="Times New Roman" pitchFamily="18" charset="0"/>
                        </a:rPr>
                        <a:t>(</a:t>
                      </a:r>
                      <a:r>
                        <a:rPr kumimoji="0" lang="zh-TW" altLang="en-US" sz="2000" b="1" i="0" u="none" strike="noStrike" kern="1200" cap="none" normalizeH="0" baseline="0" dirty="0" smtClean="0">
                          <a:ln>
                            <a:noFill/>
                          </a:ln>
                          <a:solidFill>
                            <a:srgbClr val="0000CC"/>
                          </a:solidFill>
                          <a:effectLst/>
                          <a:latin typeface="Times New Roman" pitchFamily="18" charset="0"/>
                          <a:ea typeface="標楷體" pitchFamily="65" charset="-120"/>
                          <a:cs typeface="Times New Roman" pitchFamily="18" charset="0"/>
                        </a:rPr>
                        <a:t>說明</a:t>
                      </a:r>
                      <a:r>
                        <a:rPr kumimoji="0" lang="en-US" altLang="zh-TW" sz="2000" b="1" i="0" u="none" strike="noStrike" kern="1200" cap="none" normalizeH="0" baseline="0" dirty="0" smtClean="0">
                          <a:ln>
                            <a:noFill/>
                          </a:ln>
                          <a:solidFill>
                            <a:srgbClr val="0000CC"/>
                          </a:solidFill>
                          <a:effectLst/>
                          <a:latin typeface="Times New Roman" pitchFamily="18" charset="0"/>
                          <a:ea typeface="標楷體" pitchFamily="65" charset="-120"/>
                          <a:cs typeface="Times New Roman" pitchFamily="18" charset="0"/>
                        </a:rPr>
                        <a:t>)</a:t>
                      </a:r>
                      <a:endParaRPr kumimoji="0" lang="en-US" altLang="zh-TW"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endParaRPr>
                    </a:p>
                    <a:p>
                      <a:pPr marL="15875" marR="0" lvl="0" indent="0" algn="l"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rPr>
                        <a:t>舉例</a:t>
                      </a:r>
                      <a:endParaRPr kumimoji="0" lang="zh-TW" sz="2000" b="1" i="0" u="none" strike="noStrike" cap="none" normalizeH="0" baseline="0" dirty="0" smtClean="0">
                        <a:ln>
                          <a:noFill/>
                        </a:ln>
                        <a:solidFill>
                          <a:srgbClr val="0000CC"/>
                        </a:solidFill>
                        <a:effectLst/>
                        <a:latin typeface="Calibri" pitchFamily="34" charset="0"/>
                        <a:ea typeface="標楷體" pitchFamily="65" charset="-120"/>
                        <a:cs typeface="Times New Roman" pitchFamily="18" charset="0"/>
                      </a:endParaRPr>
                    </a:p>
                    <a:p>
                      <a:pPr marL="15875" marR="0" lvl="0" indent="0" algn="l"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rPr>
                        <a:t>分類</a:t>
                      </a:r>
                      <a:endParaRPr kumimoji="0" lang="en-US" altLang="zh-TW"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endParaRPr>
                    </a:p>
                    <a:p>
                      <a:pPr marL="15875" marR="0" lvl="0" indent="0" algn="l" defTabSz="914400" rtl="0" eaLnBrk="1" fontAlgn="base" latinLnBrk="0" hangingPunct="1">
                        <a:lnSpc>
                          <a:spcPct val="100000"/>
                        </a:lnSpc>
                        <a:spcBef>
                          <a:spcPct val="0"/>
                        </a:spcBef>
                        <a:spcAft>
                          <a:spcPct val="0"/>
                        </a:spcAft>
                        <a:buClrTx/>
                        <a:buSzTx/>
                        <a:buFontTx/>
                        <a:buNone/>
                        <a:tabLst/>
                      </a:pPr>
                      <a:r>
                        <a:rPr kumimoji="0" lang="zh-TW" altLang="en-US"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rPr>
                        <a:t>總結</a:t>
                      </a:r>
                      <a:endParaRPr kumimoji="0" lang="en-US" altLang="zh-TW"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endParaRPr>
                    </a:p>
                    <a:p>
                      <a:pPr marL="15875" marR="0" lvl="0" indent="0" algn="l"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rPr>
                        <a:t>推論</a:t>
                      </a:r>
                      <a:endParaRPr kumimoji="0" lang="en-US" altLang="zh-TW"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endParaRPr>
                    </a:p>
                    <a:p>
                      <a:pPr marL="15875" marR="0" lvl="0" indent="0" algn="l"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rPr>
                        <a:t>比較</a:t>
                      </a:r>
                      <a:endParaRPr kumimoji="0" lang="zh-TW" sz="2000" b="1" i="0" u="none" strike="noStrike" cap="none" normalizeH="0" baseline="0" dirty="0" smtClean="0">
                        <a:ln>
                          <a:noFill/>
                        </a:ln>
                        <a:solidFill>
                          <a:srgbClr val="0000CC"/>
                        </a:solidFill>
                        <a:effectLst/>
                        <a:latin typeface="Calibri" pitchFamily="34" charset="0"/>
                        <a:ea typeface="標楷體" pitchFamily="65" charset="-120"/>
                        <a:cs typeface="Times New Roman" pitchFamily="18" charset="0"/>
                      </a:endParaRPr>
                    </a:p>
                    <a:p>
                      <a:pPr marL="15875" marR="0" lvl="0" indent="0" algn="l"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rPr>
                        <a:t>解釋</a:t>
                      </a:r>
                      <a:endParaRPr kumimoji="0" lang="zh-TW" sz="2000" b="1" i="0" u="none" strike="noStrike" cap="none" normalizeH="0" baseline="0" dirty="0" smtClean="0">
                        <a:ln>
                          <a:noFill/>
                        </a:ln>
                        <a:solidFill>
                          <a:srgbClr val="0000CC"/>
                        </a:solidFill>
                        <a:effectLst/>
                        <a:latin typeface="Calibri" pitchFamily="34" charset="0"/>
                        <a:ea typeface="標楷體" pitchFamily="65" charset="-12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4450" marR="0" lvl="0" indent="0" algn="l"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面對某情境執行或使用一個程序</a:t>
                      </a:r>
                      <a:endParaRPr kumimoji="0" lang="zh-TW" sz="2000" b="1"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p>
                      <a:pPr marL="44450" marR="0" lvl="0" indent="0" algn="l"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rPr>
                        <a:t>實行</a:t>
                      </a:r>
                      <a:endParaRPr kumimoji="0" lang="zh-TW" sz="2000" b="1" i="0" u="none" strike="noStrike" cap="none" normalizeH="0" baseline="0" dirty="0" smtClean="0">
                        <a:ln>
                          <a:noFill/>
                        </a:ln>
                        <a:solidFill>
                          <a:srgbClr val="0000CC"/>
                        </a:solidFill>
                        <a:effectLst/>
                        <a:latin typeface="Calibri" pitchFamily="34" charset="0"/>
                        <a:ea typeface="標楷體" pitchFamily="65" charset="-120"/>
                        <a:cs typeface="Times New Roman" pitchFamily="18" charset="0"/>
                      </a:endParaRPr>
                    </a:p>
                    <a:p>
                      <a:pPr marL="44450" marR="0" lvl="0" indent="0" algn="l"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rPr>
                        <a:t>執行</a:t>
                      </a:r>
                      <a:endParaRPr kumimoji="0" lang="zh-TW" sz="2000" b="1" i="0" u="none" strike="noStrike" cap="none" normalizeH="0" baseline="0" dirty="0" smtClean="0">
                        <a:ln>
                          <a:noFill/>
                        </a:ln>
                        <a:solidFill>
                          <a:srgbClr val="0000CC"/>
                        </a:solidFill>
                        <a:effectLst/>
                        <a:latin typeface="Calibri" pitchFamily="34" charset="0"/>
                        <a:ea typeface="標楷體" pitchFamily="65" charset="-12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4450" marR="0" lvl="0" indent="0" algn="l"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分解整體為許多部分，並決定各部分彼此和與整體結構或目的關係</a:t>
                      </a:r>
                      <a:endParaRPr kumimoji="0" lang="zh-TW" sz="2000" b="1"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p>
                      <a:pPr marL="44450" marR="0" lvl="0" indent="0" algn="l"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rPr>
                        <a:t>辨別</a:t>
                      </a:r>
                      <a:endParaRPr kumimoji="0" lang="en-US" altLang="zh-TW"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endParaRPr>
                    </a:p>
                    <a:p>
                      <a:pPr marL="44450" marR="0" lvl="0" indent="0" algn="l"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rPr>
                        <a:t>組織</a:t>
                      </a:r>
                      <a:endParaRPr kumimoji="0" lang="zh-TW" sz="2000" b="1" i="0" u="none" strike="noStrike" cap="none" normalizeH="0" baseline="0" dirty="0" smtClean="0">
                        <a:ln>
                          <a:noFill/>
                        </a:ln>
                        <a:solidFill>
                          <a:srgbClr val="0000CC"/>
                        </a:solidFill>
                        <a:effectLst/>
                        <a:latin typeface="Calibri" pitchFamily="34" charset="0"/>
                        <a:ea typeface="標楷體" pitchFamily="65" charset="-120"/>
                        <a:cs typeface="Times New Roman" pitchFamily="18" charset="0"/>
                      </a:endParaRPr>
                    </a:p>
                    <a:p>
                      <a:pPr marL="44450" marR="0" lvl="0" indent="0" algn="l"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rPr>
                        <a:t>歸因</a:t>
                      </a:r>
                      <a:endParaRPr kumimoji="0" lang="zh-TW" sz="2000" b="1" i="0" u="none" strike="noStrike" cap="none" normalizeH="0" baseline="0" dirty="0" smtClean="0">
                        <a:ln>
                          <a:noFill/>
                        </a:ln>
                        <a:solidFill>
                          <a:srgbClr val="0000CC"/>
                        </a:solidFill>
                        <a:effectLst/>
                        <a:latin typeface="Calibri" pitchFamily="34" charset="0"/>
                        <a:ea typeface="標楷體" pitchFamily="65" charset="-12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4450" marR="0" lvl="0" indent="0" algn="l"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根據規準和標準下判斷</a:t>
                      </a:r>
                      <a:endParaRPr kumimoji="0" lang="zh-TW" sz="2000" b="1"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p>
                      <a:pPr marL="44450" marR="0" lvl="0" indent="0" algn="l"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rPr>
                        <a:t>檢查</a:t>
                      </a:r>
                      <a:endParaRPr kumimoji="0" lang="zh-TW" sz="2000" b="1" i="0" u="none" strike="noStrike" cap="none" normalizeH="0" baseline="0" dirty="0" smtClean="0">
                        <a:ln>
                          <a:noFill/>
                        </a:ln>
                        <a:solidFill>
                          <a:srgbClr val="0000CC"/>
                        </a:solidFill>
                        <a:effectLst/>
                        <a:latin typeface="Calibri" pitchFamily="34" charset="0"/>
                        <a:ea typeface="標楷體" pitchFamily="65" charset="-120"/>
                        <a:cs typeface="Times New Roman" pitchFamily="18" charset="0"/>
                      </a:endParaRPr>
                    </a:p>
                    <a:p>
                      <a:pPr marL="44450" marR="0" lvl="0" indent="0" algn="l"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rPr>
                        <a:t>評論</a:t>
                      </a:r>
                      <a:endParaRPr kumimoji="0" lang="zh-TW" sz="2000" b="1" i="0" u="none" strike="noStrike" cap="none" normalizeH="0" baseline="0" dirty="0" smtClean="0">
                        <a:ln>
                          <a:noFill/>
                        </a:ln>
                        <a:solidFill>
                          <a:srgbClr val="0000CC"/>
                        </a:solidFill>
                        <a:effectLst/>
                        <a:latin typeface="Calibri" pitchFamily="34" charset="0"/>
                        <a:ea typeface="標楷體" pitchFamily="65" charset="-12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463" marR="0" lvl="0" indent="0" algn="l"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集合要素以組成一個具協調性或功能性的整體，重組要素為一個新的模型或結構</a:t>
                      </a:r>
                      <a:endParaRPr kumimoji="0" lang="zh-TW" sz="2000" b="1"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p>
                      <a:pPr marL="17463" marR="0" lvl="0" indent="0" algn="l"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rPr>
                        <a:t>通則化</a:t>
                      </a:r>
                      <a:r>
                        <a:rPr kumimoji="0" lang="en-US" altLang="zh-TW"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rPr>
                        <a:t>(</a:t>
                      </a:r>
                      <a:r>
                        <a:rPr kumimoji="0" lang="zh-TW" altLang="en-US"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rPr>
                        <a:t>產生</a:t>
                      </a:r>
                      <a:r>
                        <a:rPr kumimoji="0" lang="en-US" altLang="zh-TW"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rPr>
                        <a:t>)</a:t>
                      </a:r>
                      <a:endParaRPr kumimoji="0" lang="zh-TW" sz="2000" b="1" i="0" u="none" strike="noStrike" cap="none" normalizeH="0" baseline="0" dirty="0" smtClean="0">
                        <a:ln>
                          <a:noFill/>
                        </a:ln>
                        <a:solidFill>
                          <a:srgbClr val="0000CC"/>
                        </a:solidFill>
                        <a:effectLst/>
                        <a:latin typeface="Calibri" pitchFamily="34" charset="0"/>
                        <a:ea typeface="標楷體" pitchFamily="65" charset="-120"/>
                        <a:cs typeface="Times New Roman" pitchFamily="18" charset="0"/>
                      </a:endParaRPr>
                    </a:p>
                    <a:p>
                      <a:pPr marL="17463" marR="0" lvl="0" indent="0" algn="l"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rPr>
                        <a:t>規劃</a:t>
                      </a:r>
                      <a:endParaRPr kumimoji="0" lang="zh-TW" sz="2000" b="1" i="0" u="none" strike="noStrike" cap="none" normalizeH="0" baseline="0" dirty="0" smtClean="0">
                        <a:ln>
                          <a:noFill/>
                        </a:ln>
                        <a:solidFill>
                          <a:srgbClr val="0000CC"/>
                        </a:solidFill>
                        <a:effectLst/>
                        <a:latin typeface="Calibri" pitchFamily="34" charset="0"/>
                        <a:ea typeface="標楷體" pitchFamily="65" charset="-120"/>
                        <a:cs typeface="Times New Roman" pitchFamily="18" charset="0"/>
                      </a:endParaRPr>
                    </a:p>
                    <a:p>
                      <a:pPr marL="17463" marR="0" lvl="0" indent="0" algn="l"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rgbClr val="0000CC"/>
                          </a:solidFill>
                          <a:effectLst/>
                          <a:latin typeface="Times New Roman" pitchFamily="18" charset="0"/>
                          <a:ea typeface="標楷體" pitchFamily="65" charset="-120"/>
                          <a:cs typeface="Times New Roman" pitchFamily="18" charset="0"/>
                        </a:rPr>
                        <a:t>製作</a:t>
                      </a:r>
                      <a:endParaRPr kumimoji="0" lang="zh-TW" sz="2000" b="1" i="0" u="none" strike="noStrike" cap="none" normalizeH="0" baseline="0" dirty="0" smtClean="0">
                        <a:ln>
                          <a:noFill/>
                        </a:ln>
                        <a:solidFill>
                          <a:srgbClr val="0000CC"/>
                        </a:solidFill>
                        <a:effectLst/>
                        <a:latin typeface="Calibri" pitchFamily="34" charset="0"/>
                        <a:ea typeface="標楷體" pitchFamily="65" charset="-12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8702" name="矩形 1"/>
          <p:cNvSpPr>
            <a:spLocks noChangeArrowheads="1"/>
          </p:cNvSpPr>
          <p:nvPr/>
        </p:nvSpPr>
        <p:spPr bwMode="auto">
          <a:xfrm>
            <a:off x="323850" y="6519863"/>
            <a:ext cx="6186488" cy="338137"/>
          </a:xfrm>
          <a:prstGeom prst="rect">
            <a:avLst/>
          </a:prstGeom>
          <a:noFill/>
          <a:ln w="9525">
            <a:noFill/>
            <a:miter lim="800000"/>
            <a:headEnd/>
            <a:tailEnd/>
          </a:ln>
        </p:spPr>
        <p:txBody>
          <a:bodyPr>
            <a:spAutoFit/>
          </a:bodyPr>
          <a:lstStyle/>
          <a:p>
            <a:r>
              <a:rPr lang="zh-TW" altLang="en-US" sz="800"/>
              <a:t>（布魯姆認知領域教育目標分類修訂版之探討，暨南國際大學教育政策與行政研究所助理教授 葉連祺、高雄縣政府教育局國民教育輔導團幹事 林淑萍，教育研究月刊 </a:t>
            </a:r>
            <a:r>
              <a:rPr lang="en-US" altLang="zh-TW" sz="800"/>
              <a:t>105 </a:t>
            </a:r>
            <a:r>
              <a:rPr lang="zh-TW" altLang="en-US" sz="800"/>
              <a:t>期）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4"/>
          <p:cNvSpPr>
            <a:spLocks noGrp="1" noChangeArrowheads="1"/>
          </p:cNvSpPr>
          <p:nvPr>
            <p:ph type="title"/>
          </p:nvPr>
        </p:nvSpPr>
        <p:spPr>
          <a:xfrm>
            <a:off x="611188" y="0"/>
            <a:ext cx="8075612" cy="1420813"/>
          </a:xfrm>
        </p:spPr>
        <p:txBody>
          <a:bodyPr/>
          <a:lstStyle/>
          <a:p>
            <a:pPr algn="ctr" eaLnBrk="1" hangingPunct="1"/>
            <a:r>
              <a:rPr lang="zh-TW" altLang="en-US" sz="4400" b="1" smtClean="0">
                <a:solidFill>
                  <a:srgbClr val="0000CC"/>
                </a:solidFill>
                <a:ea typeface="標楷體" pitchFamily="65" charset="-120"/>
              </a:rPr>
              <a:t>國中</a:t>
            </a:r>
            <a:r>
              <a:rPr lang="zh-TW" altLang="zh-TW" sz="4400" b="1" smtClean="0">
                <a:solidFill>
                  <a:srgbClr val="0000CC"/>
                </a:solidFill>
                <a:ea typeface="標楷體" pitchFamily="65" charset="-120"/>
              </a:rPr>
              <a:t>基本學力測驗的測驗指標</a:t>
            </a:r>
            <a:endParaRPr lang="zh-TW" altLang="en-US" sz="4400" b="1" smtClean="0">
              <a:solidFill>
                <a:srgbClr val="0000CC"/>
              </a:solidFill>
              <a:ea typeface="標楷體" pitchFamily="65" charset="-120"/>
            </a:endParaRPr>
          </a:p>
        </p:txBody>
      </p:sp>
      <p:sp>
        <p:nvSpPr>
          <p:cNvPr id="107523" name="Rectangle 11"/>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pitchFamily="34" charset="0"/>
                <a:ea typeface="新細明體" pitchFamily="18" charset="-120"/>
              </a:defRPr>
            </a:lvl1pPr>
            <a:lvl2pPr marL="742950" indent="-285750" eaLnBrk="0" hangingPunct="0">
              <a:defRPr kumimoji="1">
                <a:solidFill>
                  <a:schemeClr val="tx1"/>
                </a:solidFill>
                <a:latin typeface="Arial" pitchFamily="34" charset="0"/>
                <a:ea typeface="新細明體" pitchFamily="18" charset="-120"/>
              </a:defRPr>
            </a:lvl2pPr>
            <a:lvl3pPr marL="1143000" indent="-228600" eaLnBrk="0" hangingPunct="0">
              <a:defRPr kumimoji="1">
                <a:solidFill>
                  <a:schemeClr val="tx1"/>
                </a:solidFill>
                <a:latin typeface="Arial" pitchFamily="34" charset="0"/>
                <a:ea typeface="新細明體" pitchFamily="18" charset="-120"/>
              </a:defRPr>
            </a:lvl3pPr>
            <a:lvl4pPr marL="1600200" indent="-228600" eaLnBrk="0" hangingPunct="0">
              <a:defRPr kumimoji="1">
                <a:solidFill>
                  <a:schemeClr val="tx1"/>
                </a:solidFill>
                <a:latin typeface="Arial" pitchFamily="34" charset="0"/>
                <a:ea typeface="新細明體" pitchFamily="18" charset="-120"/>
              </a:defRPr>
            </a:lvl4pPr>
            <a:lvl5pPr marL="2057400" indent="-228600" eaLnBrk="0" hangingPunct="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fld id="{730DA8E5-5918-413B-A6BD-A0F47981342C}" type="slidenum">
              <a:rPr kumimoji="0" lang="en-US" altLang="zh-TW" smtClean="0"/>
              <a:pPr eaLnBrk="1" hangingPunct="1"/>
              <a:t>18</a:t>
            </a:fld>
            <a:endParaRPr kumimoji="0" lang="en-US" altLang="zh-TW" smtClean="0"/>
          </a:p>
        </p:txBody>
      </p:sp>
      <p:graphicFrame>
        <p:nvGraphicFramePr>
          <p:cNvPr id="6" name="內容版面配置區 5"/>
          <p:cNvGraphicFramePr>
            <a:graphicFrameLocks noGrp="1"/>
          </p:cNvGraphicFramePr>
          <p:nvPr>
            <p:ph idx="1"/>
          </p:nvPr>
        </p:nvGraphicFramePr>
        <p:xfrm>
          <a:off x="684213" y="1484313"/>
          <a:ext cx="8064500" cy="4394200"/>
        </p:xfrm>
        <a:graphic>
          <a:graphicData uri="http://schemas.openxmlformats.org/drawingml/2006/table">
            <a:tbl>
              <a:tblPr/>
              <a:tblGrid>
                <a:gridCol w="2552473"/>
                <a:gridCol w="5512027"/>
              </a:tblGrid>
              <a:tr h="431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能力層次</a:t>
                      </a:r>
                    </a:p>
                  </a:txBody>
                  <a:tcPr marL="17781" marR="1778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項目舉例</a:t>
                      </a:r>
                    </a:p>
                  </a:txBody>
                  <a:tcPr marL="17781" marR="1778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58850">
                <a:tc>
                  <a:txBody>
                    <a:bodyPr/>
                    <a:lstStyle/>
                    <a:p>
                      <a:pPr marL="530225" marR="0" lvl="0" indent="-530225" algn="just"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一、具備自然科學的基礎知識</a:t>
                      </a:r>
                    </a:p>
                  </a:txBody>
                  <a:tcPr marL="17781" marR="1778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8900" marR="0" lvl="0" indent="0" algn="just"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1-1 </a:t>
                      </a: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知道科學名詞、符號或計量單位</a:t>
                      </a:r>
                    </a:p>
                    <a:p>
                      <a:pPr marL="88900" marR="0" lvl="0" indent="0" algn="just"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1-2 </a:t>
                      </a: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知道科學現象、規則、學說、定律</a:t>
                      </a:r>
                    </a:p>
                    <a:p>
                      <a:pPr marL="88900" marR="0" lvl="0" indent="0" algn="just"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1-3 </a:t>
                      </a: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知道工具的使用方法</a:t>
                      </a:r>
                    </a:p>
                    <a:p>
                      <a:pPr marL="88900" marR="0" lvl="0" indent="0" algn="just"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1-4 </a:t>
                      </a: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知道科學研究的方法</a:t>
                      </a:r>
                    </a:p>
                  </a:txBody>
                  <a:tcPr marL="17781" marR="1778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19138">
                <a:tc>
                  <a:txBody>
                    <a:bodyPr/>
                    <a:lstStyle/>
                    <a:p>
                      <a:pPr marL="530225" marR="0" lvl="0" indent="-530225" algn="just"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二、運用資料和圖表的能力</a:t>
                      </a:r>
                    </a:p>
                  </a:txBody>
                  <a:tcPr marL="17781" marR="1778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0225" marR="0" lvl="0" indent="-441325" algn="just"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2-1 </a:t>
                      </a: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能理解數據、反應式、數學式或圖形的意義</a:t>
                      </a:r>
                    </a:p>
                    <a:p>
                      <a:pPr marL="530225" marR="0" lvl="0" indent="-441325" algn="just"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2-2 </a:t>
                      </a: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能選用圖文中適當的資料</a:t>
                      </a:r>
                    </a:p>
                    <a:p>
                      <a:pPr marL="530225" marR="0" lvl="0" indent="-441325" algn="just"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2-3 </a:t>
                      </a: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能轉換資料與圖表間之呈現方式</a:t>
                      </a:r>
                    </a:p>
                  </a:txBody>
                  <a:tcPr marL="17781" marR="1778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19138">
                <a:tc>
                  <a:txBody>
                    <a:bodyPr/>
                    <a:lstStyle/>
                    <a:p>
                      <a:pPr marL="530225" marR="0" lvl="0" indent="-530225" algn="just"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三、具備高層次思考的能力</a:t>
                      </a:r>
                    </a:p>
                  </a:txBody>
                  <a:tcPr marL="17781" marR="1778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8900" marR="0" lvl="0" indent="0" algn="just"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3-1 </a:t>
                      </a: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能運用基礎知識解決問題</a:t>
                      </a:r>
                      <a:endParaRPr kumimoji="0" lang="zh-TW" sz="2000" b="1" i="0" u="none" strike="noStrike" cap="none" normalizeH="0" baseline="0" dirty="0" smtClean="0">
                        <a:ln>
                          <a:noFill/>
                        </a:ln>
                        <a:solidFill>
                          <a:schemeClr val="tx1"/>
                        </a:solidFill>
                        <a:effectLst/>
                        <a:latin typeface="細明體" pitchFamily="49" charset="-120"/>
                        <a:ea typeface="標楷體" pitchFamily="65" charset="-120"/>
                        <a:cs typeface="Times New Roman" pitchFamily="18" charset="0"/>
                      </a:endParaRPr>
                    </a:p>
                    <a:p>
                      <a:pPr marL="88900" marR="0" lvl="0" indent="0" algn="just"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3-2 </a:t>
                      </a: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能分析比較物象間的關係</a:t>
                      </a:r>
                      <a:endParaRPr kumimoji="0" lang="zh-TW" sz="2000" b="1" i="0" u="none" strike="noStrike" cap="none" normalizeH="0" baseline="0" dirty="0" smtClean="0">
                        <a:ln>
                          <a:noFill/>
                        </a:ln>
                        <a:solidFill>
                          <a:schemeClr val="tx1"/>
                        </a:solidFill>
                        <a:effectLst/>
                        <a:latin typeface="細明體" pitchFamily="49" charset="-120"/>
                        <a:ea typeface="標楷體" pitchFamily="65" charset="-120"/>
                        <a:cs typeface="Times New Roman" pitchFamily="18" charset="0"/>
                      </a:endParaRPr>
                    </a:p>
                    <a:p>
                      <a:pPr marL="88900" marR="0" lvl="0" indent="0" algn="just"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3-3 </a:t>
                      </a: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能提出合理的推論與結論</a:t>
                      </a:r>
                    </a:p>
                  </a:txBody>
                  <a:tcPr marL="17781" marR="1778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19138">
                <a:tc>
                  <a:txBody>
                    <a:bodyPr/>
                    <a:lstStyle/>
                    <a:p>
                      <a:pPr marL="536575" marR="0" lvl="0" indent="-536575" algn="just" defTabSz="914400" rtl="0" eaLnBrk="1" fontAlgn="base" latinLnBrk="0" hangingPunct="1">
                        <a:lnSpc>
                          <a:spcPct val="100000"/>
                        </a:lnSpc>
                        <a:spcBef>
                          <a:spcPct val="0"/>
                        </a:spcBef>
                        <a:spcAft>
                          <a:spcPct val="0"/>
                        </a:spcAft>
                        <a:buClrTx/>
                        <a:buSzTx/>
                        <a:buFontTx/>
                        <a:buNone/>
                        <a:tabLst/>
                      </a:pP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四、統整學科知識的能力</a:t>
                      </a:r>
                    </a:p>
                  </a:txBody>
                  <a:tcPr marL="17781" marR="1778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42913" marR="0" lvl="0" indent="-354013" algn="just"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rgbClr val="000000"/>
                          </a:solidFill>
                          <a:effectLst/>
                          <a:latin typeface="Times New Roman" pitchFamily="18" charset="0"/>
                          <a:ea typeface="標楷體" pitchFamily="65" charset="-120"/>
                          <a:cs typeface="Times New Roman" pitchFamily="18" charset="0"/>
                        </a:rPr>
                        <a:t>4-1</a:t>
                      </a:r>
                      <a:r>
                        <a:rPr kumimoji="0" lang="zh-TW" sz="2000" b="1" i="0" u="none" strike="noStrike" cap="none" normalizeH="0" baseline="0" dirty="0" smtClean="0">
                          <a:ln>
                            <a:noFill/>
                          </a:ln>
                          <a:solidFill>
                            <a:srgbClr val="000000"/>
                          </a:solidFill>
                          <a:effectLst/>
                          <a:latin typeface="Times New Roman" pitchFamily="18" charset="0"/>
                          <a:ea typeface="標楷體" pitchFamily="65" charset="-120"/>
                          <a:cs typeface="Times New Roman" pitchFamily="18" charset="0"/>
                        </a:rPr>
                        <a:t>能綜合自然學科各學門相關知識並加以運用</a:t>
                      </a:r>
                      <a:endParaRPr kumimoji="0" lang="zh-TW" sz="2000" b="1" i="0" u="none" strike="noStrike" cap="none" normalizeH="0" baseline="0" dirty="0" smtClean="0">
                        <a:ln>
                          <a:noFill/>
                        </a:ln>
                        <a:solidFill>
                          <a:srgbClr val="FFFFFF"/>
                        </a:solidFill>
                        <a:effectLst/>
                        <a:latin typeface="細明體" pitchFamily="49" charset="-120"/>
                        <a:ea typeface="標楷體" pitchFamily="65" charset="-120"/>
                        <a:cs typeface="Times New Roman" pitchFamily="18" charset="0"/>
                      </a:endParaRPr>
                    </a:p>
                    <a:p>
                      <a:pPr marL="442913" marR="0" lvl="0" indent="-354013" algn="just"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4-2 </a:t>
                      </a: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能了解自然科學的侷限性</a:t>
                      </a:r>
                    </a:p>
                    <a:p>
                      <a:pPr marL="442913" marR="0" lvl="0" indent="-354013" algn="just"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4-3</a:t>
                      </a:r>
                      <a:r>
                        <a:rPr kumimoji="0" lang="zh-TW" sz="2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能了解自然科學與人類文明及環境間的互動</a:t>
                      </a:r>
                    </a:p>
                  </a:txBody>
                  <a:tcPr marL="17781" marR="1778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8680206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標題 1"/>
          <p:cNvSpPr>
            <a:spLocks noGrp="1"/>
          </p:cNvSpPr>
          <p:nvPr>
            <p:ph type="title"/>
          </p:nvPr>
        </p:nvSpPr>
        <p:spPr/>
        <p:txBody>
          <a:bodyPr/>
          <a:lstStyle/>
          <a:p>
            <a:pPr algn="ctr"/>
            <a:r>
              <a:rPr lang="en-US" altLang="zh-TW" sz="4800" b="1" smtClean="0">
                <a:solidFill>
                  <a:srgbClr val="0000CC"/>
                </a:solidFill>
                <a:ea typeface="標楷體" pitchFamily="65" charset="-120"/>
              </a:rPr>
              <a:t>TIMSS</a:t>
            </a:r>
            <a:r>
              <a:rPr lang="zh-TW" altLang="en-US" sz="4800" b="1" smtClean="0">
                <a:solidFill>
                  <a:srgbClr val="0000CC"/>
                </a:solidFill>
                <a:ea typeface="標楷體" pitchFamily="65" charset="-120"/>
              </a:rPr>
              <a:t> 認知領域</a:t>
            </a:r>
          </a:p>
        </p:txBody>
      </p:sp>
      <p:sp>
        <p:nvSpPr>
          <p:cNvPr id="23555"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pitchFamily="34" charset="0"/>
                <a:ea typeface="新細明體" pitchFamily="18" charset="-120"/>
              </a:defRPr>
            </a:lvl1pPr>
            <a:lvl2pPr marL="742950" indent="-285750" eaLnBrk="0" hangingPunct="0">
              <a:defRPr kumimoji="1">
                <a:solidFill>
                  <a:schemeClr val="tx1"/>
                </a:solidFill>
                <a:latin typeface="Arial" pitchFamily="34" charset="0"/>
                <a:ea typeface="新細明體" pitchFamily="18" charset="-120"/>
              </a:defRPr>
            </a:lvl2pPr>
            <a:lvl3pPr marL="1143000" indent="-228600" eaLnBrk="0" hangingPunct="0">
              <a:defRPr kumimoji="1">
                <a:solidFill>
                  <a:schemeClr val="tx1"/>
                </a:solidFill>
                <a:latin typeface="Arial" pitchFamily="34" charset="0"/>
                <a:ea typeface="新細明體" pitchFamily="18" charset="-120"/>
              </a:defRPr>
            </a:lvl3pPr>
            <a:lvl4pPr marL="1600200" indent="-228600" eaLnBrk="0" hangingPunct="0">
              <a:defRPr kumimoji="1">
                <a:solidFill>
                  <a:schemeClr val="tx1"/>
                </a:solidFill>
                <a:latin typeface="Arial" pitchFamily="34" charset="0"/>
                <a:ea typeface="新細明體" pitchFamily="18" charset="-120"/>
              </a:defRPr>
            </a:lvl4pPr>
            <a:lvl5pPr marL="2057400" indent="-228600" eaLnBrk="0" hangingPunct="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fld id="{43A61159-9591-4D5D-A1BA-7901A06BC9CF}" type="slidenum">
              <a:rPr kumimoji="0" lang="en-US" altLang="zh-TW" smtClean="0"/>
              <a:pPr eaLnBrk="1" hangingPunct="1"/>
              <a:t>19</a:t>
            </a:fld>
            <a:endParaRPr kumimoji="0" lang="en-US" altLang="zh-TW" smtClean="0"/>
          </a:p>
        </p:txBody>
      </p:sp>
      <p:graphicFrame>
        <p:nvGraphicFramePr>
          <p:cNvPr id="5" name="表格 4"/>
          <p:cNvGraphicFramePr>
            <a:graphicFrameLocks noGrp="1"/>
          </p:cNvGraphicFramePr>
          <p:nvPr/>
        </p:nvGraphicFramePr>
        <p:xfrm>
          <a:off x="611188" y="1690688"/>
          <a:ext cx="7993062" cy="4822825"/>
        </p:xfrm>
        <a:graphic>
          <a:graphicData uri="http://schemas.openxmlformats.org/drawingml/2006/table">
            <a:tbl>
              <a:tblPr>
                <a:tableStyleId>{5940675A-B579-460E-94D1-54222C63F5DA}</a:tableStyleId>
              </a:tblPr>
              <a:tblGrid>
                <a:gridCol w="1356401"/>
                <a:gridCol w="6636661"/>
              </a:tblGrid>
              <a:tr h="629052">
                <a:tc>
                  <a:txBody>
                    <a:bodyPr/>
                    <a:lstStyle/>
                    <a:p>
                      <a:pPr algn="ctr">
                        <a:spcAft>
                          <a:spcPts val="0"/>
                        </a:spcAft>
                      </a:pPr>
                      <a:r>
                        <a:rPr lang="en-US" sz="2000" b="1" kern="0" dirty="0" smtClean="0">
                          <a:latin typeface="+mj-lt"/>
                          <a:ea typeface="標楷體" pitchFamily="65" charset="-120"/>
                        </a:rPr>
                        <a:t>cognitive </a:t>
                      </a:r>
                    </a:p>
                    <a:p>
                      <a:pPr algn="ctr">
                        <a:spcAft>
                          <a:spcPts val="0"/>
                        </a:spcAft>
                      </a:pPr>
                      <a:r>
                        <a:rPr lang="en-US" altLang="zh-TW" sz="2000" b="1" kern="0" dirty="0" smtClean="0">
                          <a:latin typeface="+mj-lt"/>
                          <a:ea typeface="標楷體" pitchFamily="65" charset="-120"/>
                        </a:rPr>
                        <a:t>Domains</a:t>
                      </a:r>
                      <a:endParaRPr lang="zh-TW" sz="2000" b="1" kern="0" dirty="0">
                        <a:solidFill>
                          <a:schemeClr val="tx1"/>
                        </a:solidFill>
                        <a:latin typeface="+mj-lt"/>
                        <a:ea typeface="標楷體" pitchFamily="65" charset="-120"/>
                        <a:cs typeface="ISCMeridien-Roman"/>
                      </a:endParaRPr>
                    </a:p>
                  </a:txBody>
                  <a:tcPr marL="68575" marR="68575" marT="0" marB="0" anchor="ctr"/>
                </a:tc>
                <a:tc>
                  <a:txBody>
                    <a:bodyPr/>
                    <a:lstStyle/>
                    <a:p>
                      <a:pPr algn="ctr">
                        <a:spcAft>
                          <a:spcPts val="0"/>
                        </a:spcAft>
                      </a:pPr>
                      <a:r>
                        <a:rPr lang="en-US" altLang="zh-TW" sz="2000" b="1" kern="100" dirty="0" smtClean="0">
                          <a:solidFill>
                            <a:schemeClr val="tx1"/>
                          </a:solidFill>
                          <a:latin typeface="+mj-lt"/>
                          <a:ea typeface="標楷體" pitchFamily="65" charset="-120"/>
                          <a:cs typeface="+mn-cs"/>
                        </a:rPr>
                        <a:t>student skills and abilities</a:t>
                      </a:r>
                      <a:endParaRPr lang="zh-TW" sz="2000" b="1" kern="100" dirty="0">
                        <a:solidFill>
                          <a:schemeClr val="tx1"/>
                        </a:solidFill>
                        <a:latin typeface="+mj-lt"/>
                        <a:ea typeface="標楷體" pitchFamily="65" charset="-120"/>
                        <a:cs typeface="+mn-cs"/>
                      </a:endParaRPr>
                    </a:p>
                  </a:txBody>
                  <a:tcPr marL="68575" marR="68575" marT="0" marB="0"/>
                </a:tc>
              </a:tr>
              <a:tr h="1219327">
                <a:tc>
                  <a:txBody>
                    <a:bodyPr/>
                    <a:lstStyle/>
                    <a:p>
                      <a:pPr algn="ctr">
                        <a:spcAft>
                          <a:spcPts val="0"/>
                        </a:spcAft>
                      </a:pPr>
                      <a:r>
                        <a:rPr lang="en-US" sz="2000" b="1" kern="0" dirty="0" smtClean="0">
                          <a:latin typeface="+mj-lt"/>
                          <a:ea typeface="標楷體" pitchFamily="65" charset="-120"/>
                        </a:rPr>
                        <a:t>Knowing</a:t>
                      </a:r>
                    </a:p>
                    <a:p>
                      <a:pPr algn="ctr">
                        <a:spcAft>
                          <a:spcPts val="0"/>
                        </a:spcAft>
                      </a:pPr>
                      <a:endParaRPr lang="en-US" altLang="zh-TW" sz="2000" b="1" kern="0" dirty="0" smtClean="0">
                        <a:latin typeface="+mj-lt"/>
                        <a:ea typeface="標楷體" pitchFamily="65" charset="-120"/>
                      </a:endParaRPr>
                    </a:p>
                    <a:p>
                      <a:pPr algn="ctr">
                        <a:spcAft>
                          <a:spcPts val="0"/>
                        </a:spcAft>
                      </a:pPr>
                      <a:r>
                        <a:rPr lang="zh-TW" altLang="zh-TW" sz="2000" b="1" kern="1200" dirty="0" smtClean="0">
                          <a:latin typeface="+mj-lt"/>
                          <a:ea typeface="標楷體" pitchFamily="65" charset="-120"/>
                        </a:rPr>
                        <a:t>知道</a:t>
                      </a:r>
                      <a:r>
                        <a:rPr lang="en-US" altLang="zh-TW" sz="2000" b="1" kern="1200" dirty="0" smtClean="0">
                          <a:latin typeface="+mj-lt"/>
                          <a:ea typeface="標楷體" pitchFamily="65" charset="-120"/>
                        </a:rPr>
                        <a:t>(</a:t>
                      </a:r>
                      <a:r>
                        <a:rPr lang="zh-TW" altLang="zh-TW" sz="2000" b="1" kern="1200" dirty="0" smtClean="0">
                          <a:latin typeface="+mj-lt"/>
                          <a:ea typeface="標楷體" pitchFamily="65" charset="-120"/>
                        </a:rPr>
                        <a:t>認識</a:t>
                      </a:r>
                      <a:r>
                        <a:rPr lang="en-US" altLang="zh-TW" sz="2000" b="1" kern="1200" dirty="0" smtClean="0">
                          <a:latin typeface="+mj-lt"/>
                          <a:ea typeface="標楷體" pitchFamily="65" charset="-120"/>
                        </a:rPr>
                        <a:t>)</a:t>
                      </a:r>
                      <a:endParaRPr lang="zh-TW" sz="2000" b="1" kern="100" dirty="0">
                        <a:latin typeface="+mj-lt"/>
                        <a:ea typeface="標楷體" pitchFamily="65" charset="-120"/>
                        <a:cs typeface="Times New Roman"/>
                      </a:endParaRPr>
                    </a:p>
                  </a:txBody>
                  <a:tcPr marL="68575" marR="68575" marT="0" marB="0" anchor="ctr"/>
                </a:tc>
                <a:tc>
                  <a:txBody>
                    <a:bodyPr/>
                    <a:lstStyle/>
                    <a:p>
                      <a:pPr algn="l">
                        <a:spcAft>
                          <a:spcPts val="0"/>
                        </a:spcAft>
                      </a:pPr>
                      <a:r>
                        <a:rPr lang="en-US" sz="2000" b="1" kern="0" dirty="0">
                          <a:latin typeface="+mj-lt"/>
                          <a:ea typeface="標楷體" pitchFamily="65" charset="-120"/>
                        </a:rPr>
                        <a:t>covers facts, procedures, and concepts students need to </a:t>
                      </a:r>
                      <a:r>
                        <a:rPr lang="en-US" sz="2000" b="1" kern="0" dirty="0" smtClean="0">
                          <a:latin typeface="+mj-lt"/>
                          <a:ea typeface="標楷體" pitchFamily="65" charset="-120"/>
                        </a:rPr>
                        <a:t>know</a:t>
                      </a:r>
                      <a:br>
                        <a:rPr lang="en-US" sz="2000" b="1" kern="0" dirty="0" smtClean="0">
                          <a:latin typeface="+mj-lt"/>
                          <a:ea typeface="標楷體" pitchFamily="65" charset="-120"/>
                        </a:rPr>
                      </a:br>
                      <a:r>
                        <a:rPr lang="zh-TW" altLang="en-US" sz="2000" b="1" kern="0" dirty="0" smtClean="0">
                          <a:latin typeface="+mj-lt"/>
                          <a:ea typeface="標楷體" pitchFamily="65" charset="-120"/>
                        </a:rPr>
                        <a:t>回憶</a:t>
                      </a:r>
                      <a:r>
                        <a:rPr lang="en-US" altLang="zh-TW" sz="2000" b="1" kern="0" dirty="0" smtClean="0">
                          <a:latin typeface="+mj-lt"/>
                          <a:ea typeface="標楷體" pitchFamily="65" charset="-120"/>
                        </a:rPr>
                        <a:t>/</a:t>
                      </a:r>
                      <a:r>
                        <a:rPr lang="zh-TW" altLang="en-US" sz="2000" b="1" kern="0" dirty="0" smtClean="0">
                          <a:latin typeface="+mj-lt"/>
                          <a:ea typeface="標楷體" pitchFamily="65" charset="-120"/>
                        </a:rPr>
                        <a:t>再認、定義、描述、舉例說明、</a:t>
                      </a:r>
                      <a:r>
                        <a:rPr lang="zh-TW" altLang="zh-TW" sz="2000" b="1" kern="0" dirty="0" smtClean="0">
                          <a:solidFill>
                            <a:schemeClr val="tx1"/>
                          </a:solidFill>
                          <a:latin typeface="+mj-lt"/>
                          <a:ea typeface="標楷體" pitchFamily="65" charset="-120"/>
                          <a:cs typeface="+mn-cs"/>
                        </a:rPr>
                        <a:t>展現使用科學儀器的知識</a:t>
                      </a:r>
                      <a:endParaRPr lang="zh-TW" sz="2000" b="1" kern="100" dirty="0">
                        <a:latin typeface="+mj-lt"/>
                        <a:ea typeface="標楷體" pitchFamily="65" charset="-120"/>
                        <a:cs typeface="Times New Roman"/>
                      </a:endParaRPr>
                    </a:p>
                  </a:txBody>
                  <a:tcPr marL="68575" marR="68575" marT="0" marB="0"/>
                </a:tc>
              </a:tr>
              <a:tr h="1401817">
                <a:tc>
                  <a:txBody>
                    <a:bodyPr/>
                    <a:lstStyle/>
                    <a:p>
                      <a:pPr algn="ctr">
                        <a:spcAft>
                          <a:spcPts val="0"/>
                        </a:spcAft>
                      </a:pPr>
                      <a:r>
                        <a:rPr lang="en-US" sz="2000" b="1" kern="0" dirty="0" smtClean="0">
                          <a:latin typeface="+mj-lt"/>
                          <a:ea typeface="標楷體" pitchFamily="65" charset="-120"/>
                        </a:rPr>
                        <a:t>Applying</a:t>
                      </a:r>
                    </a:p>
                    <a:p>
                      <a:pPr algn="ctr">
                        <a:spcAft>
                          <a:spcPts val="0"/>
                        </a:spcAft>
                      </a:pPr>
                      <a:endParaRPr lang="en-US" sz="2000" b="1" kern="0" dirty="0" smtClean="0">
                        <a:latin typeface="+mj-lt"/>
                        <a:ea typeface="標楷體" pitchFamily="65" charset="-120"/>
                      </a:endParaRPr>
                    </a:p>
                    <a:p>
                      <a:pPr algn="ctr">
                        <a:spcAft>
                          <a:spcPts val="0"/>
                        </a:spcAft>
                      </a:pPr>
                      <a:r>
                        <a:rPr lang="zh-TW" altLang="zh-TW" sz="2000" b="1" kern="1200" dirty="0" smtClean="0">
                          <a:latin typeface="+mj-lt"/>
                          <a:ea typeface="標楷體" pitchFamily="65" charset="-120"/>
                        </a:rPr>
                        <a:t>應用</a:t>
                      </a:r>
                      <a:endParaRPr lang="zh-TW" sz="2000" b="1" kern="100" dirty="0">
                        <a:latin typeface="+mj-lt"/>
                        <a:ea typeface="標楷體" pitchFamily="65" charset="-120"/>
                        <a:cs typeface="Times New Roman"/>
                      </a:endParaRPr>
                    </a:p>
                  </a:txBody>
                  <a:tcPr marL="68575" marR="68575" marT="0" marB="0" anchor="ctr"/>
                </a:tc>
                <a:tc>
                  <a:txBody>
                    <a:bodyPr/>
                    <a:lstStyle/>
                    <a:p>
                      <a:pPr algn="l">
                        <a:spcAft>
                          <a:spcPts val="0"/>
                        </a:spcAft>
                      </a:pPr>
                      <a:r>
                        <a:rPr lang="en-US" sz="2000" b="1" kern="0" dirty="0">
                          <a:latin typeface="+mj-lt"/>
                          <a:ea typeface="標楷體" pitchFamily="65" charset="-120"/>
                        </a:rPr>
                        <a:t>focuses on the ability of the student to apply knowledge and conceptual understanding in a problem situation</a:t>
                      </a:r>
                      <a:r>
                        <a:rPr lang="en-US" sz="2000" b="1" kern="0" dirty="0" smtClean="0">
                          <a:latin typeface="+mj-lt"/>
                          <a:ea typeface="標楷體" pitchFamily="65" charset="-120"/>
                        </a:rPr>
                        <a:t>.</a:t>
                      </a:r>
                    </a:p>
                    <a:p>
                      <a:pPr algn="just">
                        <a:spcAft>
                          <a:spcPts val="0"/>
                        </a:spcAft>
                      </a:pPr>
                      <a:r>
                        <a:rPr lang="zh-TW" altLang="en-US" sz="2000" b="1" kern="0" dirty="0" smtClean="0">
                          <a:latin typeface="+mj-lt"/>
                          <a:ea typeface="標楷體" pitchFamily="65" charset="-120"/>
                        </a:rPr>
                        <a:t>比較</a:t>
                      </a:r>
                      <a:r>
                        <a:rPr lang="en-US" altLang="zh-TW" sz="2000" b="1" kern="0" dirty="0" smtClean="0">
                          <a:latin typeface="+mj-lt"/>
                          <a:ea typeface="標楷體" pitchFamily="65" charset="-120"/>
                        </a:rPr>
                        <a:t>/</a:t>
                      </a:r>
                      <a:r>
                        <a:rPr lang="zh-TW" altLang="en-US" sz="2000" b="1" kern="0" dirty="0" smtClean="0">
                          <a:latin typeface="+mj-lt"/>
                          <a:ea typeface="標楷體" pitchFamily="65" charset="-120"/>
                        </a:rPr>
                        <a:t>對照</a:t>
                      </a:r>
                      <a:r>
                        <a:rPr lang="en-US" altLang="zh-TW" sz="2000" b="1" kern="0" dirty="0" smtClean="0">
                          <a:latin typeface="+mj-lt"/>
                          <a:ea typeface="標楷體" pitchFamily="65" charset="-120"/>
                        </a:rPr>
                        <a:t>/</a:t>
                      </a:r>
                      <a:r>
                        <a:rPr lang="zh-TW" altLang="en-US" sz="2000" b="1" kern="0" dirty="0" smtClean="0">
                          <a:latin typeface="+mj-lt"/>
                          <a:ea typeface="標楷體" pitchFamily="65" charset="-120"/>
                        </a:rPr>
                        <a:t>分類、運用模型、連結、詮釋資料、尋求解答、解釋</a:t>
                      </a:r>
                      <a:endParaRPr lang="zh-TW" sz="2000" b="1" kern="100" dirty="0">
                        <a:latin typeface="+mj-lt"/>
                        <a:ea typeface="標楷體" pitchFamily="65" charset="-120"/>
                        <a:cs typeface="Times New Roman"/>
                      </a:endParaRPr>
                    </a:p>
                  </a:txBody>
                  <a:tcPr marL="68575" marR="68575" marT="0" marB="0"/>
                </a:tc>
              </a:tr>
              <a:tr h="1572629">
                <a:tc>
                  <a:txBody>
                    <a:bodyPr/>
                    <a:lstStyle/>
                    <a:p>
                      <a:pPr algn="ctr">
                        <a:spcAft>
                          <a:spcPts val="0"/>
                        </a:spcAft>
                      </a:pPr>
                      <a:r>
                        <a:rPr lang="en-US" sz="2000" b="1" kern="0" dirty="0" smtClean="0">
                          <a:latin typeface="+mj-lt"/>
                          <a:ea typeface="標楷體" pitchFamily="65" charset="-120"/>
                        </a:rPr>
                        <a:t>Reasoning</a:t>
                      </a:r>
                    </a:p>
                    <a:p>
                      <a:pPr algn="ctr">
                        <a:spcAft>
                          <a:spcPts val="0"/>
                        </a:spcAft>
                      </a:pPr>
                      <a:endParaRPr lang="en-US" altLang="zh-TW" sz="2000" b="1" kern="0" dirty="0" smtClean="0">
                        <a:latin typeface="+mj-lt"/>
                        <a:ea typeface="標楷體" pitchFamily="65" charset="-120"/>
                      </a:endParaRPr>
                    </a:p>
                    <a:p>
                      <a:pPr algn="ctr">
                        <a:spcAft>
                          <a:spcPts val="0"/>
                        </a:spcAft>
                      </a:pPr>
                      <a:r>
                        <a:rPr lang="zh-TW" altLang="zh-TW" sz="2000" b="1" kern="1200" dirty="0" smtClean="0">
                          <a:latin typeface="+mj-lt"/>
                          <a:ea typeface="標楷體" pitchFamily="65" charset="-120"/>
                        </a:rPr>
                        <a:t>推理</a:t>
                      </a:r>
                      <a:endParaRPr lang="zh-TW" sz="2000" b="1" kern="100" dirty="0">
                        <a:latin typeface="+mj-lt"/>
                        <a:ea typeface="標楷體" pitchFamily="65" charset="-120"/>
                        <a:cs typeface="Times New Roman"/>
                      </a:endParaRPr>
                    </a:p>
                  </a:txBody>
                  <a:tcPr marL="68575" marR="68575" marT="0" marB="0" anchor="ctr"/>
                </a:tc>
                <a:tc>
                  <a:txBody>
                    <a:bodyPr/>
                    <a:lstStyle/>
                    <a:p>
                      <a:pPr algn="l">
                        <a:spcAft>
                          <a:spcPts val="0"/>
                        </a:spcAft>
                      </a:pPr>
                      <a:r>
                        <a:rPr lang="en-US" sz="2000" b="1" kern="0" dirty="0">
                          <a:latin typeface="+mj-lt"/>
                          <a:ea typeface="標楷體" pitchFamily="65" charset="-120"/>
                        </a:rPr>
                        <a:t>goes beyond the solution of routine problems to encompass unfamiliar situations, complex contexts, and multi-step problems</a:t>
                      </a:r>
                      <a:r>
                        <a:rPr lang="en-US" sz="2000" b="1" kern="0" dirty="0" smtClean="0">
                          <a:latin typeface="+mj-lt"/>
                          <a:ea typeface="標楷體" pitchFamily="65" charset="-120"/>
                        </a:rPr>
                        <a:t>.</a:t>
                      </a:r>
                    </a:p>
                    <a:p>
                      <a:pPr algn="just">
                        <a:spcAft>
                          <a:spcPts val="0"/>
                        </a:spcAft>
                      </a:pPr>
                      <a:r>
                        <a:rPr lang="zh-TW" altLang="en-US" sz="2000" b="1" kern="0" dirty="0" smtClean="0">
                          <a:latin typeface="+mj-lt"/>
                          <a:ea typeface="標楷體" pitchFamily="65" charset="-120"/>
                        </a:rPr>
                        <a:t>分析、統整</a:t>
                      </a:r>
                      <a:r>
                        <a:rPr lang="en-US" altLang="zh-TW" sz="2000" b="1" kern="0" dirty="0" smtClean="0">
                          <a:latin typeface="+mj-lt"/>
                          <a:ea typeface="標楷體" pitchFamily="65" charset="-120"/>
                        </a:rPr>
                        <a:t>/</a:t>
                      </a:r>
                      <a:r>
                        <a:rPr lang="zh-TW" altLang="en-US" sz="2000" b="1" kern="0" dirty="0" smtClean="0">
                          <a:latin typeface="+mj-lt"/>
                          <a:ea typeface="標楷體" pitchFamily="65" charset="-120"/>
                        </a:rPr>
                        <a:t>綜合、假設</a:t>
                      </a:r>
                      <a:r>
                        <a:rPr lang="en-US" altLang="zh-TW" sz="2000" b="1" kern="0" dirty="0" smtClean="0">
                          <a:latin typeface="+mj-lt"/>
                          <a:ea typeface="標楷體" pitchFamily="65" charset="-120"/>
                        </a:rPr>
                        <a:t>/</a:t>
                      </a:r>
                      <a:r>
                        <a:rPr lang="zh-TW" altLang="en-US" sz="2000" b="1" kern="0" dirty="0" smtClean="0">
                          <a:latin typeface="+mj-lt"/>
                          <a:ea typeface="標楷體" pitchFamily="65" charset="-120"/>
                        </a:rPr>
                        <a:t>預測、設計</a:t>
                      </a:r>
                      <a:r>
                        <a:rPr lang="en-US" altLang="zh-TW" sz="2000" b="1" kern="0" dirty="0" smtClean="0">
                          <a:latin typeface="+mj-lt"/>
                          <a:ea typeface="標楷體" pitchFamily="65" charset="-120"/>
                        </a:rPr>
                        <a:t>/</a:t>
                      </a:r>
                      <a:r>
                        <a:rPr lang="zh-TW" altLang="en-US" sz="2000" b="1" kern="0" dirty="0" smtClean="0">
                          <a:latin typeface="+mj-lt"/>
                          <a:ea typeface="標楷體" pitchFamily="65" charset="-120"/>
                        </a:rPr>
                        <a:t>計畫、結論、歸納、評鑑、驗證</a:t>
                      </a:r>
                      <a:endParaRPr lang="zh-TW" sz="2000" b="1" kern="100" dirty="0">
                        <a:latin typeface="+mj-lt"/>
                        <a:ea typeface="標楷體" pitchFamily="65" charset="-120"/>
                        <a:cs typeface="Times New Roman"/>
                      </a:endParaRPr>
                    </a:p>
                  </a:txBody>
                  <a:tcPr marL="68575" marR="68575" marT="0" marB="0"/>
                </a:tc>
              </a:tr>
            </a:tbl>
          </a:graphicData>
        </a:graphic>
      </p:graphicFrame>
    </p:spTree>
    <p:extLst>
      <p:ext uri="{BB962C8B-B14F-4D97-AF65-F5344CB8AC3E}">
        <p14:creationId xmlns:p14="http://schemas.microsoft.com/office/powerpoint/2010/main" val="12047863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圓角矩形 14"/>
          <p:cNvSpPr>
            <a:spLocks noChangeArrowheads="1"/>
          </p:cNvSpPr>
          <p:nvPr/>
        </p:nvSpPr>
        <p:spPr bwMode="auto">
          <a:xfrm>
            <a:off x="684213" y="1773238"/>
            <a:ext cx="7970837" cy="4598987"/>
          </a:xfrm>
          <a:prstGeom prst="roundRect">
            <a:avLst>
              <a:gd name="adj" fmla="val 5130"/>
            </a:avLst>
          </a:prstGeom>
          <a:solidFill>
            <a:schemeClr val="bg1">
              <a:alpha val="70000"/>
            </a:schemeClr>
          </a:solidFill>
          <a:ln w="28575" algn="ctr">
            <a:solidFill>
              <a:srgbClr val="2D2D8A"/>
            </a:solidFill>
            <a:prstDash val="dash"/>
            <a:round/>
            <a:headEnd/>
            <a:tailEnd/>
          </a:ln>
        </p:spPr>
        <p:txBody>
          <a:bodyPr>
            <a:spAutoFit/>
          </a:bodyPr>
          <a:lstStyle/>
          <a:p>
            <a:pPr>
              <a:spcBef>
                <a:spcPct val="25000"/>
              </a:spcBef>
              <a:buClr>
                <a:srgbClr val="FF3300"/>
              </a:buClr>
              <a:defRPr/>
            </a:pPr>
            <a:r>
              <a:rPr kumimoji="0" lang="zh-TW" altLang="en-US" sz="2600">
                <a:solidFill>
                  <a:srgbClr val="000000"/>
                </a:solidFill>
                <a:latin typeface="Times New Roman" pitchFamily="18" charset="0"/>
                <a:ea typeface="標楷體" pitchFamily="65" charset="-120"/>
                <a:cs typeface="Times New Roman" pitchFamily="18" charset="0"/>
              </a:rPr>
              <a:t>緣由：為推動十二年國民基本教育政策，達成提升國中小教育品質的願景。</a:t>
            </a:r>
          </a:p>
          <a:p>
            <a:pPr>
              <a:spcBef>
                <a:spcPct val="25000"/>
              </a:spcBef>
              <a:buClr>
                <a:srgbClr val="FF3300"/>
              </a:buClr>
              <a:defRPr/>
            </a:pPr>
            <a:r>
              <a:rPr kumimoji="0" lang="zh-TW" altLang="en-US" sz="2600">
                <a:solidFill>
                  <a:srgbClr val="000000"/>
                </a:solidFill>
                <a:latin typeface="Times New Roman" pitchFamily="18" charset="0"/>
                <a:ea typeface="標楷體" pitchFamily="65" charset="-120"/>
                <a:cs typeface="Times New Roman" pitchFamily="18" charset="0"/>
              </a:rPr>
              <a:t>由本署委託國立新竹教育大學張美玉院長辦理</a:t>
            </a:r>
          </a:p>
          <a:p>
            <a:pPr>
              <a:spcBef>
                <a:spcPct val="25000"/>
              </a:spcBef>
              <a:buClr>
                <a:srgbClr val="FF3300"/>
              </a:buClr>
              <a:defRPr/>
            </a:pPr>
            <a:r>
              <a:rPr kumimoji="0" lang="zh-TW" altLang="en-US" sz="3000" b="1" i="1">
                <a:solidFill>
                  <a:schemeClr val="hlink"/>
                </a:solidFill>
                <a:effectLst>
                  <a:outerShdw blurRad="38100" dist="38100" dir="2700000" algn="tl">
                    <a:srgbClr val="C0C0C0"/>
                  </a:outerShdw>
                </a:effectLst>
                <a:latin typeface="Times New Roman" pitchFamily="18" charset="0"/>
                <a:ea typeface="標楷體" pitchFamily="65" charset="-120"/>
                <a:cs typeface="Times New Roman" pitchFamily="18" charset="0"/>
              </a:rPr>
              <a:t>「多元評量地方種子講師培訓工作坊計畫」</a:t>
            </a:r>
            <a:r>
              <a:rPr kumimoji="0" lang="zh-TW" altLang="en-US" sz="2600">
                <a:solidFill>
                  <a:srgbClr val="000000"/>
                </a:solidFill>
                <a:latin typeface="Times New Roman" pitchFamily="18" charset="0"/>
                <a:ea typeface="標楷體" pitchFamily="65" charset="-120"/>
                <a:cs typeface="Times New Roman" pitchFamily="18" charset="0"/>
              </a:rPr>
              <a:t>。</a:t>
            </a:r>
          </a:p>
          <a:p>
            <a:pPr>
              <a:spcBef>
                <a:spcPct val="25000"/>
              </a:spcBef>
              <a:buClr>
                <a:srgbClr val="FF3300"/>
              </a:buClr>
              <a:defRPr/>
            </a:pPr>
            <a:r>
              <a:rPr kumimoji="0" lang="zh-TW" altLang="en-US" sz="2600">
                <a:solidFill>
                  <a:srgbClr val="000000"/>
                </a:solidFill>
                <a:latin typeface="Times New Roman" pitchFamily="18" charset="0"/>
                <a:ea typeface="標楷體" pitchFamily="65" charset="-120"/>
                <a:cs typeface="Times New Roman" pitchFamily="18" charset="0"/>
              </a:rPr>
              <a:t>為直轄市、縣</a:t>
            </a:r>
            <a:r>
              <a:rPr kumimoji="0" lang="zh-TW" altLang="en-US">
                <a:ea typeface="標楷體" pitchFamily="65" charset="-120"/>
                <a:cs typeface="Times New Roman" pitchFamily="18" charset="0"/>
              </a:rPr>
              <a:t>（</a:t>
            </a:r>
            <a:r>
              <a:rPr kumimoji="0" lang="zh-TW" altLang="en-US" sz="2600">
                <a:solidFill>
                  <a:srgbClr val="000000"/>
                </a:solidFill>
                <a:latin typeface="Times New Roman" pitchFamily="18" charset="0"/>
                <a:ea typeface="標楷體" pitchFamily="65" charset="-120"/>
                <a:cs typeface="Times New Roman" pitchFamily="18" charset="0"/>
              </a:rPr>
              <a:t>市</a:t>
            </a:r>
            <a:r>
              <a:rPr kumimoji="0" lang="zh-TW" altLang="en-US">
                <a:ea typeface="標楷體" pitchFamily="65" charset="-120"/>
                <a:cs typeface="Times New Roman" pitchFamily="18" charset="0"/>
              </a:rPr>
              <a:t>）</a:t>
            </a:r>
            <a:r>
              <a:rPr kumimoji="0" lang="zh-TW" altLang="en-US" sz="2600">
                <a:solidFill>
                  <a:srgbClr val="000000"/>
                </a:solidFill>
                <a:latin typeface="Times New Roman" pitchFamily="18" charset="0"/>
                <a:ea typeface="標楷體" pitchFamily="65" charset="-120"/>
                <a:cs typeface="Times New Roman" pitchFamily="18" charset="0"/>
              </a:rPr>
              <a:t>政府培訓種子講師，希望藉由種子講師回到地方對所有在職教師進行多元教學策略及多元評量方式之增能，以活潑課堂學習活動，激發學生潛能，培養學生主動積極參與學習的態度，進而激發學生學習動機與興趣，以實現適性揚才的教育理念。</a:t>
            </a:r>
          </a:p>
        </p:txBody>
      </p:sp>
      <p:sp>
        <p:nvSpPr>
          <p:cNvPr id="75" name="圓角矩形 74"/>
          <p:cNvSpPr/>
          <p:nvPr/>
        </p:nvSpPr>
        <p:spPr>
          <a:xfrm>
            <a:off x="684213" y="908050"/>
            <a:ext cx="7921625" cy="792163"/>
          </a:xfrm>
          <a:prstGeom prst="roundRect">
            <a:avLst/>
          </a:prstGeom>
          <a:ln/>
        </p:spPr>
        <p:style>
          <a:lnRef idx="1">
            <a:schemeClr val="accent5"/>
          </a:lnRef>
          <a:fillRef idx="2">
            <a:schemeClr val="accent5"/>
          </a:fillRef>
          <a:effectRef idx="1">
            <a:schemeClr val="accent5"/>
          </a:effectRef>
          <a:fontRef idx="minor">
            <a:schemeClr val="dk1"/>
          </a:fontRef>
        </p:style>
        <p:txBody>
          <a:bodyPr anchor="ctr"/>
          <a:lstStyle/>
          <a:p>
            <a:pPr algn="ctr">
              <a:defRPr/>
            </a:pPr>
            <a:r>
              <a:rPr kumimoji="0" lang="zh-TW" altLang="zh-TW" sz="3600" b="1">
                <a:solidFill>
                  <a:schemeClr val="tx1"/>
                </a:solidFill>
                <a:latin typeface="Arial" charset="0"/>
                <a:ea typeface="標楷體" pitchFamily="65" charset="-120"/>
              </a:rPr>
              <a:t>多元評量理念與應用</a:t>
            </a:r>
            <a:r>
              <a:rPr kumimoji="0" lang="zh-TW" altLang="en-US" sz="3600" b="1">
                <a:solidFill>
                  <a:schemeClr val="tx1"/>
                </a:solidFill>
                <a:latin typeface="Arial" charset="0"/>
                <a:ea typeface="標楷體" pitchFamily="65" charset="-120"/>
              </a:rPr>
              <a:t>辦理</a:t>
            </a:r>
            <a:r>
              <a:rPr kumimoji="0" lang="zh-TW" altLang="en-US" sz="3600" b="1">
                <a:solidFill>
                  <a:srgbClr val="000000"/>
                </a:solidFill>
                <a:latin typeface="Arial" charset="0"/>
                <a:ea typeface="標楷體" pitchFamily="65" charset="-120"/>
              </a:rPr>
              <a:t>說明</a:t>
            </a:r>
            <a:endParaRPr kumimoji="0" lang="en-US" altLang="zh-TW" sz="3600" b="1">
              <a:solidFill>
                <a:srgbClr val="000000"/>
              </a:solidFill>
              <a:latin typeface="Arial" charset="0"/>
              <a:ea typeface="標楷體" pitchFamily="65" charset="-12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標題 1"/>
          <p:cNvSpPr>
            <a:spLocks noGrp="1"/>
          </p:cNvSpPr>
          <p:nvPr>
            <p:ph type="title"/>
          </p:nvPr>
        </p:nvSpPr>
        <p:spPr/>
        <p:txBody>
          <a:bodyPr/>
          <a:lstStyle/>
          <a:p>
            <a:pPr algn="ctr"/>
            <a:r>
              <a:rPr lang="zh-TW" altLang="zh-TW" sz="4400" b="1" dirty="0" smtClean="0">
                <a:solidFill>
                  <a:srgbClr val="0000CC"/>
                </a:solidFill>
                <a:latin typeface="標楷體" pitchFamily="65" charset="-120"/>
                <a:ea typeface="標楷體" pitchFamily="65" charset="-120"/>
              </a:rPr>
              <a:t>臺灣學生學習成就評量</a:t>
            </a:r>
            <a:r>
              <a:rPr lang="en-US" altLang="zh-TW" sz="4400" b="1" dirty="0" smtClean="0">
                <a:solidFill>
                  <a:srgbClr val="0000CC"/>
                </a:solidFill>
                <a:latin typeface="標楷體" pitchFamily="65" charset="-120"/>
                <a:ea typeface="標楷體" pitchFamily="65" charset="-120"/>
              </a:rPr>
              <a:t>(</a:t>
            </a:r>
            <a:r>
              <a:rPr lang="en-US" altLang="zh-TW" sz="4400" b="1" dirty="0" err="1" smtClean="0">
                <a:solidFill>
                  <a:srgbClr val="0000CC"/>
                </a:solidFill>
                <a:latin typeface="標楷體" pitchFamily="65" charset="-120"/>
                <a:ea typeface="標楷體" pitchFamily="65" charset="-120"/>
              </a:rPr>
              <a:t>TASA</a:t>
            </a:r>
            <a:r>
              <a:rPr lang="en-US" altLang="zh-TW" sz="4400" b="1" dirty="0" smtClean="0">
                <a:solidFill>
                  <a:srgbClr val="0000CC"/>
                </a:solidFill>
                <a:latin typeface="標楷體" pitchFamily="65" charset="-120"/>
                <a:ea typeface="標楷體" pitchFamily="65" charset="-120"/>
              </a:rPr>
              <a:t>)</a:t>
            </a:r>
            <a:br>
              <a:rPr lang="en-US" altLang="zh-TW" sz="4400" b="1" dirty="0" smtClean="0">
                <a:solidFill>
                  <a:srgbClr val="0000CC"/>
                </a:solidFill>
                <a:latin typeface="標楷體" pitchFamily="65" charset="-120"/>
                <a:ea typeface="標楷體" pitchFamily="65" charset="-120"/>
              </a:rPr>
            </a:br>
            <a:r>
              <a:rPr lang="zh-TW" altLang="zh-TW" sz="4400" b="1" dirty="0" smtClean="0">
                <a:solidFill>
                  <a:srgbClr val="0000CC"/>
                </a:solidFill>
                <a:latin typeface="標楷體" pitchFamily="65" charset="-120"/>
                <a:ea typeface="標楷體" pitchFamily="65" charset="-120"/>
              </a:rPr>
              <a:t>認知歷程向度</a:t>
            </a:r>
            <a:endParaRPr lang="zh-TW" altLang="en-US" sz="4400" b="1" dirty="0" smtClean="0">
              <a:solidFill>
                <a:srgbClr val="0000CC"/>
              </a:solidFill>
              <a:latin typeface="標楷體" pitchFamily="65" charset="-120"/>
              <a:ea typeface="標楷體" pitchFamily="65" charset="-120"/>
            </a:endParaRPr>
          </a:p>
        </p:txBody>
      </p:sp>
      <p:sp>
        <p:nvSpPr>
          <p:cNvPr id="108547" name="投影片編號版面配置區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pitchFamily="34" charset="0"/>
                <a:ea typeface="新細明體" pitchFamily="18" charset="-120"/>
              </a:defRPr>
            </a:lvl1pPr>
            <a:lvl2pPr marL="742950" indent="-285750" eaLnBrk="0" hangingPunct="0">
              <a:defRPr kumimoji="1">
                <a:solidFill>
                  <a:schemeClr val="tx1"/>
                </a:solidFill>
                <a:latin typeface="Arial" pitchFamily="34" charset="0"/>
                <a:ea typeface="新細明體" pitchFamily="18" charset="-120"/>
              </a:defRPr>
            </a:lvl2pPr>
            <a:lvl3pPr marL="1143000" indent="-228600" eaLnBrk="0" hangingPunct="0">
              <a:defRPr kumimoji="1">
                <a:solidFill>
                  <a:schemeClr val="tx1"/>
                </a:solidFill>
                <a:latin typeface="Arial" pitchFamily="34" charset="0"/>
                <a:ea typeface="新細明體" pitchFamily="18" charset="-120"/>
              </a:defRPr>
            </a:lvl3pPr>
            <a:lvl4pPr marL="1600200" indent="-228600" eaLnBrk="0" hangingPunct="0">
              <a:defRPr kumimoji="1">
                <a:solidFill>
                  <a:schemeClr val="tx1"/>
                </a:solidFill>
                <a:latin typeface="Arial" pitchFamily="34" charset="0"/>
                <a:ea typeface="新細明體" pitchFamily="18" charset="-120"/>
              </a:defRPr>
            </a:lvl4pPr>
            <a:lvl5pPr marL="2057400" indent="-228600" eaLnBrk="0" hangingPunct="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fld id="{DA1A3050-F0F7-426D-8942-F27BF753EA33}" type="slidenum">
              <a:rPr kumimoji="0" lang="en-US" altLang="zh-TW" smtClean="0"/>
              <a:pPr eaLnBrk="1" hangingPunct="1"/>
              <a:t>20</a:t>
            </a:fld>
            <a:endParaRPr kumimoji="0" lang="en-US" altLang="zh-TW" smtClean="0"/>
          </a:p>
        </p:txBody>
      </p:sp>
      <p:graphicFrame>
        <p:nvGraphicFramePr>
          <p:cNvPr id="4" name="表格 3"/>
          <p:cNvGraphicFramePr>
            <a:graphicFrameLocks noGrp="1"/>
          </p:cNvGraphicFramePr>
          <p:nvPr/>
        </p:nvGraphicFramePr>
        <p:xfrm>
          <a:off x="684213" y="1774825"/>
          <a:ext cx="7848600" cy="4030663"/>
        </p:xfrm>
        <a:graphic>
          <a:graphicData uri="http://schemas.openxmlformats.org/drawingml/2006/table">
            <a:tbl>
              <a:tblPr/>
              <a:tblGrid>
                <a:gridCol w="2160587"/>
                <a:gridCol w="5688013"/>
              </a:tblGrid>
              <a:tr h="1296819">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88950" algn="l"/>
                        </a:tabLst>
                      </a:pPr>
                      <a:r>
                        <a:rPr kumimoji="0" lang="zh-TW" sz="36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知道</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88950" algn="l"/>
                        </a:tabLst>
                      </a:pPr>
                      <a:r>
                        <a:rPr kumimoji="0" lang="zh-TW" sz="32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對科學現象、過程、與概念具備定義、記憶、描述的能力。</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66922">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88950" algn="l"/>
                        </a:tabLst>
                      </a:pPr>
                      <a:r>
                        <a:rPr kumimoji="0" lang="zh-TW" sz="36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理解應用</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88950" algn="l"/>
                        </a:tabLst>
                      </a:pPr>
                      <a:r>
                        <a:rPr kumimoji="0" lang="zh-TW" sz="32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理解及應用科學概念到適當情境的能力</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66922">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88950" algn="l"/>
                        </a:tabLst>
                      </a:pPr>
                      <a:r>
                        <a:rPr kumimoji="0" lang="zh-TW" sz="36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統整推理</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88950" algn="l"/>
                        </a:tabLst>
                      </a:pPr>
                      <a:r>
                        <a:rPr kumimoji="0" lang="zh-TW" sz="32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整合或推理應用不同科學概念到新情境的能力。</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3637469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標題 1"/>
          <p:cNvSpPr>
            <a:spLocks noGrp="1"/>
          </p:cNvSpPr>
          <p:nvPr>
            <p:ph type="title"/>
          </p:nvPr>
        </p:nvSpPr>
        <p:spPr>
          <a:xfrm>
            <a:off x="457200" y="485800"/>
            <a:ext cx="8229600" cy="1143000"/>
          </a:xfrm>
        </p:spPr>
        <p:txBody>
          <a:bodyPr/>
          <a:lstStyle/>
          <a:p>
            <a:pPr eaLnBrk="1" hangingPunct="1"/>
            <a:r>
              <a:rPr lang="zh-TW" altLang="en-US" b="1" dirty="0" smtClean="0">
                <a:latin typeface="標楷體" pitchFamily="65" charset="-120"/>
                <a:ea typeface="標楷體" pitchFamily="65" charset="-120"/>
              </a:rPr>
              <a:t>評量的設計與功能</a:t>
            </a:r>
          </a:p>
        </p:txBody>
      </p:sp>
      <p:sp>
        <p:nvSpPr>
          <p:cNvPr id="29698" name="內容版面配置區 2"/>
          <p:cNvSpPr>
            <a:spLocks noGrp="1"/>
          </p:cNvSpPr>
          <p:nvPr>
            <p:ph idx="1"/>
          </p:nvPr>
        </p:nvSpPr>
        <p:spPr/>
        <p:txBody>
          <a:bodyPr/>
          <a:lstStyle/>
          <a:p>
            <a:pPr marL="514350" indent="-514350" eaLnBrk="1" hangingPunct="1">
              <a:buFont typeface="+mj-lt"/>
              <a:buAutoNum type="arabicParenR"/>
            </a:pPr>
            <a:r>
              <a:rPr lang="zh-TW" altLang="en-US" b="1" dirty="0" smtClean="0">
                <a:latin typeface="Times New Roman" pitchFamily="18" charset="0"/>
                <a:ea typeface="標楷體" pitchFamily="65" charset="-120"/>
                <a:cs typeface="Times New Roman" pitchFamily="18" charset="0"/>
              </a:rPr>
              <a:t>以學生的學習經驗為主要的評量內容。 </a:t>
            </a:r>
          </a:p>
          <a:p>
            <a:pPr marL="514350" indent="-514350" eaLnBrk="1" hangingPunct="1">
              <a:buFont typeface="+mj-lt"/>
              <a:buAutoNum type="arabicParenR"/>
            </a:pPr>
            <a:r>
              <a:rPr lang="zh-TW" altLang="en-US" b="1" dirty="0" smtClean="0">
                <a:latin typeface="Times New Roman" pitchFamily="18" charset="0"/>
                <a:ea typeface="標楷體" pitchFamily="65" charset="-120"/>
                <a:cs typeface="Times New Roman" pitchFamily="18" charset="0"/>
              </a:rPr>
              <a:t>以適切的方式評量，內容應是重要概念且與日後學習相關者。 </a:t>
            </a:r>
          </a:p>
          <a:p>
            <a:pPr marL="514350" indent="-514350" eaLnBrk="1" hangingPunct="1">
              <a:buFont typeface="+mj-lt"/>
              <a:buAutoNum type="arabicParenR"/>
            </a:pPr>
            <a:r>
              <a:rPr lang="zh-TW" altLang="en-US" b="1" dirty="0" smtClean="0">
                <a:latin typeface="Times New Roman" pitchFamily="18" charset="0"/>
                <a:ea typeface="標楷體" pitchFamily="65" charset="-120"/>
                <a:cs typeface="Times New Roman" pitchFamily="18" charset="0"/>
              </a:rPr>
              <a:t>評量能協助學生改善學習效果。 </a:t>
            </a:r>
          </a:p>
          <a:p>
            <a:pPr marL="514350" indent="-514350" eaLnBrk="1" hangingPunct="1">
              <a:buFont typeface="+mj-lt"/>
              <a:buAutoNum type="arabicParenR"/>
            </a:pPr>
            <a:r>
              <a:rPr lang="zh-TW" altLang="en-US" b="1" dirty="0" smtClean="0">
                <a:latin typeface="Times New Roman" pitchFamily="18" charset="0"/>
                <a:ea typeface="標楷體" pitchFamily="65" charset="-120"/>
                <a:cs typeface="Times New Roman" pitchFamily="18" charset="0"/>
              </a:rPr>
              <a:t>評量能幫助學生面對生活情境，以及發揮問題解決的能力。 </a:t>
            </a:r>
          </a:p>
          <a:p>
            <a:pPr marL="514350" indent="-514350" eaLnBrk="1" hangingPunct="1">
              <a:buFont typeface="+mj-lt"/>
              <a:buAutoNum type="arabicParenR"/>
            </a:pPr>
            <a:r>
              <a:rPr lang="zh-TW" altLang="en-US" b="1" dirty="0" smtClean="0">
                <a:latin typeface="Times New Roman" pitchFamily="18" charset="0"/>
                <a:ea typeface="標楷體" pitchFamily="65" charset="-120"/>
                <a:cs typeface="Times New Roman" pitchFamily="18" charset="0"/>
              </a:rPr>
              <a:t>評量著重學生運用科學認知、過程技能以及思考智能的歷程。</a:t>
            </a:r>
          </a:p>
          <a:p>
            <a:pPr eaLnBrk="1" hangingPunct="1"/>
            <a:endParaRPr lang="zh-TW" alt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0178" name="文字版面配置區 2"/>
          <p:cNvSpPr>
            <a:spLocks noGrp="1"/>
          </p:cNvSpPr>
          <p:nvPr>
            <p:ph type="body" idx="1"/>
          </p:nvPr>
        </p:nvSpPr>
        <p:spPr>
          <a:xfrm>
            <a:off x="468313" y="2638425"/>
            <a:ext cx="8207375" cy="2662238"/>
          </a:xfrm>
        </p:spPr>
        <p:txBody>
          <a:bodyPr/>
          <a:lstStyle/>
          <a:p>
            <a:pPr algn="ctr"/>
            <a:r>
              <a:rPr lang="zh-TW" altLang="en-US" sz="5400" b="1" dirty="0">
                <a:solidFill>
                  <a:srgbClr val="3333FF"/>
                </a:solidFill>
                <a:latin typeface="標楷體" pitchFamily="65" charset="-120"/>
                <a:ea typeface="標楷體" pitchFamily="65" charset="-120"/>
              </a:rPr>
              <a:t>表現</a:t>
            </a:r>
            <a:r>
              <a:rPr lang="zh-TW" altLang="zh-TW" sz="5400" b="1" dirty="0" smtClean="0">
                <a:solidFill>
                  <a:srgbClr val="3333FF"/>
                </a:solidFill>
                <a:latin typeface="標楷體" pitchFamily="65" charset="-120"/>
                <a:ea typeface="標楷體" pitchFamily="65" charset="-120"/>
              </a:rPr>
              <a:t>評量</a:t>
            </a:r>
            <a:endParaRPr lang="en-US" altLang="zh-TW" sz="5400" b="1" dirty="0" smtClean="0">
              <a:solidFill>
                <a:srgbClr val="3333FF"/>
              </a:solidFill>
              <a:latin typeface="標楷體" pitchFamily="65" charset="-120"/>
              <a:ea typeface="標楷體" pitchFamily="65" charset="-120"/>
            </a:endParaRPr>
          </a:p>
          <a:p>
            <a:pPr algn="ctr"/>
            <a:r>
              <a:rPr lang="en-US" altLang="zh-TW" sz="4800" b="1" dirty="0" err="1" smtClean="0">
                <a:solidFill>
                  <a:srgbClr val="3333FF"/>
                </a:solidFill>
                <a:ea typeface="標楷體" pitchFamily="65" charset="-120"/>
              </a:rPr>
              <a:t>Performace</a:t>
            </a:r>
            <a:r>
              <a:rPr lang="en-US" altLang="zh-TW" sz="4800" b="1" dirty="0" smtClean="0">
                <a:solidFill>
                  <a:srgbClr val="3333FF"/>
                </a:solidFill>
                <a:ea typeface="標楷體" pitchFamily="65" charset="-120"/>
              </a:rPr>
              <a:t> Assessment</a:t>
            </a:r>
          </a:p>
          <a:p>
            <a:pPr algn="ctr"/>
            <a:r>
              <a:rPr lang="en-US" altLang="zh-TW" sz="4800" b="1" dirty="0" smtClean="0">
                <a:solidFill>
                  <a:srgbClr val="3333FF"/>
                </a:solidFill>
                <a:ea typeface="標楷體" pitchFamily="65" charset="-120"/>
              </a:rPr>
              <a:t>——</a:t>
            </a:r>
            <a:r>
              <a:rPr lang="zh-TW" altLang="zh-TW" sz="4800" b="1" dirty="0" smtClean="0">
                <a:solidFill>
                  <a:srgbClr val="3333FF"/>
                </a:solidFill>
                <a:ea typeface="標楷體" pitchFamily="65" charset="-120"/>
              </a:rPr>
              <a:t>以實驗操作評量為例</a:t>
            </a:r>
            <a:endParaRPr lang="zh-TW" altLang="en-US" sz="4800" b="1" dirty="0" smtClean="0">
              <a:solidFill>
                <a:srgbClr val="3333FF"/>
              </a:solidFill>
              <a:ea typeface="標楷體" pitchFamily="65" charset="-120"/>
            </a:endParaRPr>
          </a:p>
        </p:txBody>
      </p:sp>
      <p:sp>
        <p:nvSpPr>
          <p:cNvPr id="50179"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pitchFamily="34" charset="0"/>
                <a:ea typeface="新細明體" pitchFamily="18" charset="-120"/>
              </a:defRPr>
            </a:lvl1pPr>
            <a:lvl2pPr marL="742950" indent="-285750" eaLnBrk="0" hangingPunct="0">
              <a:defRPr kumimoji="1">
                <a:solidFill>
                  <a:schemeClr val="tx1"/>
                </a:solidFill>
                <a:latin typeface="Arial" pitchFamily="34" charset="0"/>
                <a:ea typeface="新細明體" pitchFamily="18" charset="-120"/>
              </a:defRPr>
            </a:lvl2pPr>
            <a:lvl3pPr marL="1143000" indent="-228600" eaLnBrk="0" hangingPunct="0">
              <a:defRPr kumimoji="1">
                <a:solidFill>
                  <a:schemeClr val="tx1"/>
                </a:solidFill>
                <a:latin typeface="Arial" pitchFamily="34" charset="0"/>
                <a:ea typeface="新細明體" pitchFamily="18" charset="-120"/>
              </a:defRPr>
            </a:lvl3pPr>
            <a:lvl4pPr marL="1600200" indent="-228600" eaLnBrk="0" hangingPunct="0">
              <a:defRPr kumimoji="1">
                <a:solidFill>
                  <a:schemeClr val="tx1"/>
                </a:solidFill>
                <a:latin typeface="Arial" pitchFamily="34" charset="0"/>
                <a:ea typeface="新細明體" pitchFamily="18" charset="-120"/>
              </a:defRPr>
            </a:lvl4pPr>
            <a:lvl5pPr marL="2057400" indent="-228600" eaLnBrk="0" hangingPunct="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fld id="{472FBA49-4CE5-4027-B58D-E0CE29D69877}" type="slidenum">
              <a:rPr kumimoji="0" lang="en-US" altLang="zh-TW" smtClean="0"/>
              <a:pPr eaLnBrk="1" hangingPunct="1"/>
              <a:t>22</a:t>
            </a:fld>
            <a:endParaRPr kumimoji="0" lang="en-US" altLang="zh-TW" smtClean="0"/>
          </a:p>
        </p:txBody>
      </p:sp>
    </p:spTree>
    <p:extLst>
      <p:ext uri="{BB962C8B-B14F-4D97-AF65-F5344CB8AC3E}">
        <p14:creationId xmlns:p14="http://schemas.microsoft.com/office/powerpoint/2010/main" val="28673977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標題 1"/>
          <p:cNvSpPr>
            <a:spLocks noGrp="1"/>
          </p:cNvSpPr>
          <p:nvPr>
            <p:ph type="title"/>
          </p:nvPr>
        </p:nvSpPr>
        <p:spPr/>
        <p:txBody>
          <a:bodyPr/>
          <a:lstStyle/>
          <a:p>
            <a:pPr algn="ctr"/>
            <a:r>
              <a:rPr lang="zh-TW" altLang="en-US" sz="5400" b="1" dirty="0">
                <a:solidFill>
                  <a:srgbClr val="0000CC"/>
                </a:solidFill>
                <a:latin typeface="標楷體" pitchFamily="65" charset="-120"/>
                <a:ea typeface="標楷體" pitchFamily="65" charset="-120"/>
              </a:rPr>
              <a:t>表現</a:t>
            </a:r>
            <a:r>
              <a:rPr lang="zh-TW" altLang="zh-TW" sz="5400" b="1" dirty="0" smtClean="0">
                <a:solidFill>
                  <a:srgbClr val="0000CC"/>
                </a:solidFill>
                <a:latin typeface="標楷體" pitchFamily="65" charset="-120"/>
                <a:ea typeface="標楷體" pitchFamily="65" charset="-120"/>
              </a:rPr>
              <a:t>評</a:t>
            </a:r>
            <a:r>
              <a:rPr lang="zh-TW" altLang="en-US" sz="5400" b="1" dirty="0" smtClean="0">
                <a:solidFill>
                  <a:srgbClr val="0000CC"/>
                </a:solidFill>
                <a:latin typeface="標楷體" pitchFamily="65" charset="-120"/>
                <a:ea typeface="標楷體" pitchFamily="65" charset="-120"/>
              </a:rPr>
              <a:t>量</a:t>
            </a:r>
            <a:endParaRPr lang="zh-TW" altLang="en-US" sz="5400" dirty="0" smtClean="0"/>
          </a:p>
        </p:txBody>
      </p:sp>
      <p:sp>
        <p:nvSpPr>
          <p:cNvPr id="51203" name="內容版面配置區 2"/>
          <p:cNvSpPr>
            <a:spLocks noGrp="1"/>
          </p:cNvSpPr>
          <p:nvPr>
            <p:ph idx="1"/>
          </p:nvPr>
        </p:nvSpPr>
        <p:spPr>
          <a:xfrm>
            <a:off x="611188" y="1600200"/>
            <a:ext cx="8075612" cy="4530725"/>
          </a:xfrm>
        </p:spPr>
        <p:txBody>
          <a:bodyPr/>
          <a:lstStyle/>
          <a:p>
            <a:pPr marL="0" indent="0">
              <a:buFont typeface="Wingdings" pitchFamily="2" charset="2"/>
              <a:buNone/>
            </a:pPr>
            <a:r>
              <a:rPr lang="zh-TW" altLang="zh-TW" sz="4000" b="1" dirty="0" smtClean="0">
                <a:latin typeface="標楷體" pitchFamily="65" charset="-120"/>
                <a:ea typeface="標楷體" pitchFamily="65" charset="-120"/>
              </a:rPr>
              <a:t>實作評量係指根據學生實際完成一項特定任務或工作表現所作的評量。這些任務或工作，可能是實際操作、口頭報告、科學實驗、數學解題、寫作</a:t>
            </a:r>
            <a:r>
              <a:rPr lang="en-US" altLang="zh-TW" sz="4000" b="1" dirty="0" smtClean="0">
                <a:latin typeface="標楷體" pitchFamily="65" charset="-120"/>
                <a:ea typeface="標楷體" pitchFamily="65" charset="-120"/>
              </a:rPr>
              <a:t>…</a:t>
            </a:r>
            <a:r>
              <a:rPr lang="zh-TW" altLang="zh-TW" sz="4000" b="1" dirty="0" smtClean="0">
                <a:latin typeface="標楷體" pitchFamily="65" charset="-120"/>
                <a:ea typeface="標楷體" pitchFamily="65" charset="-120"/>
              </a:rPr>
              <a:t>等。</a:t>
            </a:r>
            <a:endParaRPr lang="en-US" altLang="zh-TW" sz="4000" b="1" dirty="0" smtClean="0">
              <a:latin typeface="標楷體" pitchFamily="65" charset="-120"/>
              <a:ea typeface="標楷體" pitchFamily="65" charset="-120"/>
            </a:endParaRPr>
          </a:p>
          <a:p>
            <a:pPr marL="0" indent="0">
              <a:buFont typeface="Wingdings" pitchFamily="2" charset="2"/>
              <a:buNone/>
            </a:pPr>
            <a:endParaRPr lang="en-US" altLang="zh-TW" b="1" dirty="0" smtClean="0">
              <a:latin typeface="標楷體" pitchFamily="65" charset="-120"/>
              <a:ea typeface="標楷體" pitchFamily="65" charset="-120"/>
            </a:endParaRPr>
          </a:p>
          <a:p>
            <a:pPr marL="0" indent="0">
              <a:buFont typeface="Wingdings" pitchFamily="2" charset="2"/>
              <a:buNone/>
            </a:pPr>
            <a:r>
              <a:rPr lang="zh-TW" altLang="zh-TW" sz="1800" b="1" dirty="0" smtClean="0">
                <a:latin typeface="標楷體" pitchFamily="65" charset="-120"/>
                <a:ea typeface="標楷體" pitchFamily="65" charset="-120"/>
              </a:rPr>
              <a:t>（吳清山、林天祐，教育資料與研究雙月刊 第</a:t>
            </a:r>
            <a:r>
              <a:rPr lang="en-US" altLang="zh-TW" sz="1800" b="1" dirty="0" smtClean="0">
                <a:latin typeface="標楷體" pitchFamily="65" charset="-120"/>
                <a:ea typeface="標楷體" pitchFamily="65" charset="-120"/>
              </a:rPr>
              <a:t>15</a:t>
            </a:r>
            <a:r>
              <a:rPr lang="zh-TW" altLang="zh-TW" sz="1800" b="1" dirty="0" smtClean="0">
                <a:latin typeface="標楷體" pitchFamily="65" charset="-120"/>
                <a:ea typeface="標楷體" pitchFamily="65" charset="-120"/>
              </a:rPr>
              <a:t>期，</a:t>
            </a:r>
            <a:r>
              <a:rPr lang="en-US" altLang="zh-TW" sz="1800" b="1" dirty="0" smtClean="0">
                <a:latin typeface="標楷體" pitchFamily="65" charset="-120"/>
                <a:ea typeface="標楷體" pitchFamily="65" charset="-120"/>
              </a:rPr>
              <a:t>86.03</a:t>
            </a:r>
            <a:r>
              <a:rPr lang="zh-TW" altLang="zh-TW" sz="1800" b="1" dirty="0" smtClean="0">
                <a:latin typeface="標楷體" pitchFamily="65" charset="-120"/>
                <a:ea typeface="標楷體" pitchFamily="65" charset="-120"/>
              </a:rPr>
              <a:t>）</a:t>
            </a:r>
            <a:endParaRPr lang="en-US" altLang="zh-TW" sz="1800" b="1" dirty="0" smtClean="0">
              <a:latin typeface="標楷體" pitchFamily="65" charset="-120"/>
              <a:ea typeface="標楷體" pitchFamily="65" charset="-120"/>
            </a:endParaRPr>
          </a:p>
          <a:p>
            <a:pPr marL="0" indent="0">
              <a:buFont typeface="Wingdings" pitchFamily="2" charset="2"/>
              <a:buNone/>
            </a:pPr>
            <a:endParaRPr lang="zh-TW" altLang="zh-TW" b="1" dirty="0" smtClean="0">
              <a:latin typeface="標楷體" pitchFamily="65" charset="-120"/>
              <a:ea typeface="標楷體" pitchFamily="65" charset="-120"/>
            </a:endParaRPr>
          </a:p>
        </p:txBody>
      </p:sp>
      <p:sp>
        <p:nvSpPr>
          <p:cNvPr id="51204"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pitchFamily="34" charset="0"/>
                <a:ea typeface="新細明體" pitchFamily="18" charset="-120"/>
              </a:defRPr>
            </a:lvl1pPr>
            <a:lvl2pPr marL="742950" indent="-285750" eaLnBrk="0" hangingPunct="0">
              <a:defRPr kumimoji="1">
                <a:solidFill>
                  <a:schemeClr val="tx1"/>
                </a:solidFill>
                <a:latin typeface="Arial" pitchFamily="34" charset="0"/>
                <a:ea typeface="新細明體" pitchFamily="18" charset="-120"/>
              </a:defRPr>
            </a:lvl2pPr>
            <a:lvl3pPr marL="1143000" indent="-228600" eaLnBrk="0" hangingPunct="0">
              <a:defRPr kumimoji="1">
                <a:solidFill>
                  <a:schemeClr val="tx1"/>
                </a:solidFill>
                <a:latin typeface="Arial" pitchFamily="34" charset="0"/>
                <a:ea typeface="新細明體" pitchFamily="18" charset="-120"/>
              </a:defRPr>
            </a:lvl3pPr>
            <a:lvl4pPr marL="1600200" indent="-228600" eaLnBrk="0" hangingPunct="0">
              <a:defRPr kumimoji="1">
                <a:solidFill>
                  <a:schemeClr val="tx1"/>
                </a:solidFill>
                <a:latin typeface="Arial" pitchFamily="34" charset="0"/>
                <a:ea typeface="新細明體" pitchFamily="18" charset="-120"/>
              </a:defRPr>
            </a:lvl4pPr>
            <a:lvl5pPr marL="2057400" indent="-228600" eaLnBrk="0" hangingPunct="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fld id="{1C305F55-A3CA-41A3-8CA6-20C5604700C5}" type="slidenum">
              <a:rPr kumimoji="0" lang="en-US" altLang="zh-TW" smtClean="0"/>
              <a:pPr eaLnBrk="1" hangingPunct="1"/>
              <a:t>23</a:t>
            </a:fld>
            <a:endParaRPr kumimoji="0" lang="en-US" altLang="zh-TW" smtClean="0"/>
          </a:p>
        </p:txBody>
      </p:sp>
    </p:spTree>
    <p:extLst>
      <p:ext uri="{BB962C8B-B14F-4D97-AF65-F5344CB8AC3E}">
        <p14:creationId xmlns:p14="http://schemas.microsoft.com/office/powerpoint/2010/main" val="17431415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標題 1"/>
          <p:cNvSpPr>
            <a:spLocks noGrp="1"/>
          </p:cNvSpPr>
          <p:nvPr>
            <p:ph type="title"/>
          </p:nvPr>
        </p:nvSpPr>
        <p:spPr/>
        <p:txBody>
          <a:bodyPr/>
          <a:lstStyle/>
          <a:p>
            <a:endParaRPr lang="zh-TW" altLang="en-US" smtClean="0"/>
          </a:p>
        </p:txBody>
      </p:sp>
      <p:sp>
        <p:nvSpPr>
          <p:cNvPr id="52227" name="內容版面配置區 2"/>
          <p:cNvSpPr>
            <a:spLocks noGrp="1"/>
          </p:cNvSpPr>
          <p:nvPr>
            <p:ph idx="1"/>
          </p:nvPr>
        </p:nvSpPr>
        <p:spPr>
          <a:xfrm>
            <a:off x="683568" y="1484785"/>
            <a:ext cx="7740650" cy="3456384"/>
          </a:xfrm>
        </p:spPr>
        <p:txBody>
          <a:bodyPr/>
          <a:lstStyle/>
          <a:p>
            <a:pPr marL="176213" indent="0">
              <a:buFont typeface="Wingdings" pitchFamily="2" charset="2"/>
              <a:buNone/>
            </a:pPr>
            <a:r>
              <a:rPr lang="zh-TW" altLang="zh-TW" sz="4000" b="1" dirty="0" smtClean="0">
                <a:latin typeface="標楷體" pitchFamily="65" charset="-120"/>
                <a:ea typeface="標楷體" pitchFamily="65" charset="-120"/>
              </a:rPr>
              <a:t>強調的是「做」，而不僅是「知」，同時過程與結果並重。如科學實驗：實驗儀器操作，設計實驗、執行實驗的技巧，觀察、紀錄、解釋結果的技巧。</a:t>
            </a:r>
            <a:endParaRPr lang="zh-TW" altLang="en-US" sz="4000" dirty="0" smtClean="0"/>
          </a:p>
        </p:txBody>
      </p:sp>
      <p:sp>
        <p:nvSpPr>
          <p:cNvPr id="52228"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pitchFamily="34" charset="0"/>
                <a:ea typeface="新細明體" pitchFamily="18" charset="-120"/>
              </a:defRPr>
            </a:lvl1pPr>
            <a:lvl2pPr marL="742950" indent="-285750" eaLnBrk="0" hangingPunct="0">
              <a:defRPr kumimoji="1">
                <a:solidFill>
                  <a:schemeClr val="tx1"/>
                </a:solidFill>
                <a:latin typeface="Arial" pitchFamily="34" charset="0"/>
                <a:ea typeface="新細明體" pitchFamily="18" charset="-120"/>
              </a:defRPr>
            </a:lvl2pPr>
            <a:lvl3pPr marL="1143000" indent="-228600" eaLnBrk="0" hangingPunct="0">
              <a:defRPr kumimoji="1">
                <a:solidFill>
                  <a:schemeClr val="tx1"/>
                </a:solidFill>
                <a:latin typeface="Arial" pitchFamily="34" charset="0"/>
                <a:ea typeface="新細明體" pitchFamily="18" charset="-120"/>
              </a:defRPr>
            </a:lvl3pPr>
            <a:lvl4pPr marL="1600200" indent="-228600" eaLnBrk="0" hangingPunct="0">
              <a:defRPr kumimoji="1">
                <a:solidFill>
                  <a:schemeClr val="tx1"/>
                </a:solidFill>
                <a:latin typeface="Arial" pitchFamily="34" charset="0"/>
                <a:ea typeface="新細明體" pitchFamily="18" charset="-120"/>
              </a:defRPr>
            </a:lvl4pPr>
            <a:lvl5pPr marL="2057400" indent="-228600" eaLnBrk="0" hangingPunct="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fld id="{5BFD3A54-C10D-47D0-BA99-F5561FACC1A3}" type="slidenum">
              <a:rPr kumimoji="0" lang="en-US" altLang="zh-TW" smtClean="0"/>
              <a:pPr eaLnBrk="1" hangingPunct="1"/>
              <a:t>24</a:t>
            </a:fld>
            <a:endParaRPr kumimoji="0" lang="en-US" altLang="zh-TW" smtClean="0"/>
          </a:p>
        </p:txBody>
      </p:sp>
      <p:sp>
        <p:nvSpPr>
          <p:cNvPr id="2" name="文字方塊 1"/>
          <p:cNvSpPr txBox="1"/>
          <p:nvPr/>
        </p:nvSpPr>
        <p:spPr>
          <a:xfrm>
            <a:off x="395536" y="5426703"/>
            <a:ext cx="8424936" cy="646331"/>
          </a:xfrm>
          <a:prstGeom prst="rect">
            <a:avLst/>
          </a:prstGeom>
          <a:noFill/>
        </p:spPr>
        <p:txBody>
          <a:bodyPr wrap="square" rtlCol="0">
            <a:spAutoFit/>
          </a:bodyPr>
          <a:lstStyle/>
          <a:p>
            <a:r>
              <a:rPr lang="en-US" altLang="zh-TW" b="1" dirty="0"/>
              <a:t>Robert </a:t>
            </a:r>
            <a:r>
              <a:rPr lang="en-US" altLang="zh-TW" b="1" dirty="0" err="1"/>
              <a:t>L.Linn</a:t>
            </a:r>
            <a:r>
              <a:rPr lang="en-US" altLang="zh-TW" b="1" dirty="0"/>
              <a:t> &amp; Norman </a:t>
            </a:r>
            <a:r>
              <a:rPr lang="en-US" altLang="zh-TW" b="1" dirty="0" err="1"/>
              <a:t>E.Gronlund</a:t>
            </a:r>
            <a:r>
              <a:rPr lang="en-US" altLang="zh-TW" b="1" dirty="0"/>
              <a:t>(</a:t>
            </a:r>
            <a:r>
              <a:rPr lang="zh-TW" altLang="zh-TW" b="1" dirty="0"/>
              <a:t>鄒慧英譯</a:t>
            </a:r>
            <a:r>
              <a:rPr lang="en-US" altLang="zh-TW" b="1" dirty="0"/>
              <a:t>)(2003)</a:t>
            </a:r>
            <a:r>
              <a:rPr lang="zh-TW" altLang="zh-TW" b="1" dirty="0"/>
              <a:t>，測驗與評量：在教學上的應用</a:t>
            </a:r>
            <a:r>
              <a:rPr lang="en-US" altLang="zh-TW" b="1" dirty="0"/>
              <a:t>(Measurement and Assessment in Teaching)</a:t>
            </a:r>
            <a:r>
              <a:rPr lang="zh-TW" altLang="zh-TW" b="1" dirty="0"/>
              <a:t>，臺北市：洪葉文化。</a:t>
            </a:r>
            <a:endParaRPr lang="zh-TW" altLang="en-US" b="1" dirty="0"/>
          </a:p>
        </p:txBody>
      </p:sp>
    </p:spTree>
    <p:extLst>
      <p:ext uri="{BB962C8B-B14F-4D97-AF65-F5344CB8AC3E}">
        <p14:creationId xmlns:p14="http://schemas.microsoft.com/office/powerpoint/2010/main" val="33654400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marL="1066800" indent="-1066800" algn="ctr" eaLnBrk="1" hangingPunct="1"/>
            <a:endParaRPr lang="zh-TW" altLang="en-US" sz="5400" b="1" smtClean="0">
              <a:solidFill>
                <a:srgbClr val="0000CC"/>
              </a:solidFill>
              <a:ea typeface="標楷體" pitchFamily="65" charset="-120"/>
            </a:endParaRPr>
          </a:p>
        </p:txBody>
      </p:sp>
      <p:sp>
        <p:nvSpPr>
          <p:cNvPr id="53251" name="文字版面配置區 6"/>
          <p:cNvSpPr>
            <a:spLocks noGrp="1"/>
          </p:cNvSpPr>
          <p:nvPr>
            <p:ph type="body" idx="1"/>
          </p:nvPr>
        </p:nvSpPr>
        <p:spPr>
          <a:xfrm>
            <a:off x="457200" y="1412776"/>
            <a:ext cx="4040188" cy="639762"/>
          </a:xfrm>
        </p:spPr>
        <p:txBody>
          <a:bodyPr/>
          <a:lstStyle/>
          <a:p>
            <a:pPr algn="ctr"/>
            <a:r>
              <a:rPr lang="zh-TW" altLang="en-US" sz="3600" dirty="0" smtClean="0">
                <a:solidFill>
                  <a:srgbClr val="FF0000"/>
                </a:solidFill>
                <a:latin typeface="標楷體" pitchFamily="65" charset="-120"/>
                <a:ea typeface="標楷體" pitchFamily="65" charset="-120"/>
              </a:rPr>
              <a:t>優點</a:t>
            </a:r>
            <a:endParaRPr lang="zh-TW" altLang="en-US" dirty="0" smtClean="0">
              <a:solidFill>
                <a:srgbClr val="FF0000"/>
              </a:solidFill>
              <a:latin typeface="標楷體" pitchFamily="65" charset="-120"/>
              <a:ea typeface="標楷體" pitchFamily="65" charset="-120"/>
            </a:endParaRPr>
          </a:p>
        </p:txBody>
      </p:sp>
      <p:sp>
        <p:nvSpPr>
          <p:cNvPr id="53252" name="內容版面配置區 3"/>
          <p:cNvSpPr>
            <a:spLocks noGrp="1"/>
          </p:cNvSpPr>
          <p:nvPr>
            <p:ph sz="half" idx="2"/>
          </p:nvPr>
        </p:nvSpPr>
        <p:spPr>
          <a:xfrm>
            <a:off x="323528" y="2060848"/>
            <a:ext cx="4320480" cy="4133850"/>
          </a:xfrm>
        </p:spPr>
        <p:txBody>
          <a:bodyPr/>
          <a:lstStyle/>
          <a:p>
            <a:pPr>
              <a:buClr>
                <a:srgbClr val="FF0000"/>
              </a:buClr>
              <a:buFont typeface="Wingdings" pitchFamily="2" charset="2"/>
              <a:buChar char="l"/>
            </a:pPr>
            <a:r>
              <a:rPr lang="zh-TW" altLang="en-US" sz="2800" b="1" dirty="0" smtClean="0">
                <a:solidFill>
                  <a:srgbClr val="0000CC"/>
                </a:solidFill>
                <a:latin typeface="標楷體" pitchFamily="65" charset="-120"/>
                <a:ea typeface="標楷體" pitchFamily="65" charset="-120"/>
              </a:rPr>
              <a:t>清楚溝通教學目標，包過校內、外自然情境下的複雜表現</a:t>
            </a:r>
            <a:endParaRPr lang="en-US" altLang="zh-TW" sz="2800" b="1" dirty="0" smtClean="0">
              <a:solidFill>
                <a:srgbClr val="0000CC"/>
              </a:solidFill>
              <a:latin typeface="標楷體" pitchFamily="65" charset="-120"/>
              <a:ea typeface="標楷體" pitchFamily="65" charset="-120"/>
            </a:endParaRPr>
          </a:p>
          <a:p>
            <a:pPr>
              <a:buClr>
                <a:srgbClr val="FF0000"/>
              </a:buClr>
              <a:buFont typeface="Wingdings" pitchFamily="2" charset="2"/>
              <a:buChar char="l"/>
            </a:pPr>
            <a:r>
              <a:rPr lang="zh-TW" altLang="en-US" sz="2800" b="1" dirty="0" smtClean="0">
                <a:solidFill>
                  <a:srgbClr val="0000CC"/>
                </a:solidFill>
                <a:latin typeface="標楷體" pitchFamily="65" charset="-120"/>
                <a:ea typeface="標楷體" pitchFamily="65" charset="-120"/>
              </a:rPr>
              <a:t>可以測量那些其他方法無法測量的複雜</a:t>
            </a:r>
            <a:endParaRPr lang="en-US" altLang="zh-TW" sz="2800" b="1" dirty="0" smtClean="0">
              <a:solidFill>
                <a:srgbClr val="0000CC"/>
              </a:solidFill>
              <a:latin typeface="標楷體" pitchFamily="65" charset="-120"/>
              <a:ea typeface="標楷體" pitchFamily="65" charset="-120"/>
            </a:endParaRPr>
          </a:p>
          <a:p>
            <a:pPr>
              <a:buClr>
                <a:srgbClr val="FF0000"/>
              </a:buClr>
              <a:buFont typeface="Wingdings" pitchFamily="2" charset="2"/>
              <a:buChar char="l"/>
            </a:pPr>
            <a:r>
              <a:rPr lang="zh-TW" altLang="en-US" sz="2800" b="1" dirty="0" smtClean="0">
                <a:solidFill>
                  <a:srgbClr val="0000CC"/>
                </a:solidFill>
                <a:latin typeface="標楷體" pitchFamily="65" charset="-120"/>
                <a:ea typeface="標楷體" pitchFamily="65" charset="-120"/>
              </a:rPr>
              <a:t>提供評量過程或程序作業作品的一個方法</a:t>
            </a:r>
            <a:endParaRPr lang="en-US" altLang="zh-TW" sz="2800" b="1" dirty="0" smtClean="0">
              <a:solidFill>
                <a:srgbClr val="0000CC"/>
              </a:solidFill>
              <a:latin typeface="標楷體" pitchFamily="65" charset="-120"/>
              <a:ea typeface="標楷體" pitchFamily="65" charset="-120"/>
            </a:endParaRPr>
          </a:p>
          <a:p>
            <a:pPr>
              <a:buClr>
                <a:srgbClr val="FF0000"/>
              </a:buClr>
              <a:buFont typeface="Wingdings" pitchFamily="2" charset="2"/>
              <a:buChar char="l"/>
            </a:pPr>
            <a:r>
              <a:rPr lang="zh-TW" altLang="en-US" sz="2800" b="1" dirty="0" smtClean="0">
                <a:solidFill>
                  <a:srgbClr val="0000CC"/>
                </a:solidFill>
                <a:latin typeface="標楷體" pitchFamily="65" charset="-120"/>
                <a:ea typeface="標楷體" pitchFamily="65" charset="-120"/>
              </a:rPr>
              <a:t>使學生主動建構、轉換與統整先前的知識</a:t>
            </a:r>
          </a:p>
        </p:txBody>
      </p:sp>
      <p:sp>
        <p:nvSpPr>
          <p:cNvPr id="53253" name="文字版面配置區 7"/>
          <p:cNvSpPr>
            <a:spLocks noGrp="1"/>
          </p:cNvSpPr>
          <p:nvPr>
            <p:ph type="body" sz="quarter" idx="3"/>
          </p:nvPr>
        </p:nvSpPr>
        <p:spPr>
          <a:xfrm>
            <a:off x="4645025" y="1412776"/>
            <a:ext cx="4041775" cy="639762"/>
          </a:xfrm>
        </p:spPr>
        <p:txBody>
          <a:bodyPr/>
          <a:lstStyle/>
          <a:p>
            <a:pPr algn="ctr"/>
            <a:r>
              <a:rPr lang="zh-TW" altLang="en-US" sz="3600" dirty="0" smtClean="0">
                <a:solidFill>
                  <a:srgbClr val="FF0000"/>
                </a:solidFill>
                <a:latin typeface="標楷體" pitchFamily="65" charset="-120"/>
                <a:ea typeface="標楷體" pitchFamily="65" charset="-120"/>
              </a:rPr>
              <a:t>限制</a:t>
            </a:r>
          </a:p>
        </p:txBody>
      </p:sp>
      <p:sp>
        <p:nvSpPr>
          <p:cNvPr id="7" name="內容版面配置區 6"/>
          <p:cNvSpPr>
            <a:spLocks noGrp="1"/>
          </p:cNvSpPr>
          <p:nvPr>
            <p:ph sz="quarter" idx="4"/>
          </p:nvPr>
        </p:nvSpPr>
        <p:spPr>
          <a:xfrm>
            <a:off x="4645025" y="2060849"/>
            <a:ext cx="4041775" cy="4392340"/>
          </a:xfrm>
        </p:spPr>
        <p:txBody>
          <a:bodyPr/>
          <a:lstStyle/>
          <a:p>
            <a:pPr>
              <a:buClr>
                <a:schemeClr val="accent2"/>
              </a:buClr>
              <a:buFont typeface="Wingdings" pitchFamily="2" charset="2"/>
              <a:buChar char="p"/>
              <a:defRPr/>
            </a:pPr>
            <a:r>
              <a:rPr lang="zh-TW" altLang="en-US" sz="2800" b="1" dirty="0" smtClean="0">
                <a:latin typeface="+mj-lt"/>
                <a:ea typeface="標楷體" pitchFamily="65" charset="-120"/>
              </a:rPr>
              <a:t>評分缺乏信度</a:t>
            </a:r>
            <a:r>
              <a:rPr lang="zh-TW" altLang="zh-TW" sz="2800" b="1" dirty="0">
                <a:latin typeface="+mj-lt"/>
                <a:ea typeface="標楷體" pitchFamily="65" charset="-120"/>
              </a:rPr>
              <a:t>—</a:t>
            </a:r>
            <a:r>
              <a:rPr lang="zh-TW" altLang="zh-TW" sz="2800" b="1" dirty="0" smtClean="0">
                <a:latin typeface="+mj-lt"/>
                <a:ea typeface="標楷體" pitchFamily="65" charset="-120"/>
              </a:rPr>
              <a:t>—</a:t>
            </a:r>
            <a:r>
              <a:rPr lang="zh-TW" altLang="en-US" sz="2800" b="1" dirty="0" smtClean="0">
                <a:latin typeface="+mj-lt"/>
                <a:ea typeface="標楷體" pitchFamily="65" charset="-120"/>
              </a:rPr>
              <a:t>跨教師、跨時間</a:t>
            </a:r>
            <a:r>
              <a:rPr lang="en-US" altLang="zh-TW" sz="2800" b="1" dirty="0" smtClean="0">
                <a:latin typeface="+mj-lt"/>
                <a:ea typeface="標楷體" pitchFamily="65" charset="-120"/>
              </a:rPr>
              <a:t/>
            </a:r>
            <a:br>
              <a:rPr lang="en-US" altLang="zh-TW" sz="2800" b="1" dirty="0" smtClean="0">
                <a:latin typeface="+mj-lt"/>
                <a:ea typeface="標楷體" pitchFamily="65" charset="-120"/>
              </a:rPr>
            </a:br>
            <a:r>
              <a:rPr lang="zh-TW" altLang="en-US" sz="2800" b="1" dirty="0">
                <a:ea typeface="標楷體" pitchFamily="65" charset="-120"/>
              </a:rPr>
              <a:t>→評分規準、檢核表</a:t>
            </a:r>
            <a:endParaRPr lang="en-US" altLang="zh-TW" sz="2800" b="1" dirty="0">
              <a:ea typeface="標楷體" pitchFamily="65" charset="-120"/>
            </a:endParaRPr>
          </a:p>
          <a:p>
            <a:pPr>
              <a:buClr>
                <a:schemeClr val="accent2"/>
              </a:buClr>
              <a:buFont typeface="Wingdings" pitchFamily="2" charset="2"/>
              <a:buChar char="p"/>
              <a:defRPr/>
            </a:pPr>
            <a:r>
              <a:rPr lang="zh-TW" altLang="en-US" sz="2800" b="1" dirty="0" smtClean="0">
                <a:latin typeface="+mj-lt"/>
                <a:ea typeface="標楷體" pitchFamily="65" charset="-120"/>
              </a:rPr>
              <a:t>耗時</a:t>
            </a:r>
            <a:endParaRPr lang="zh-TW" altLang="zh-TW" sz="2800" b="1" dirty="0" smtClean="0">
              <a:latin typeface="+mj-lt"/>
              <a:ea typeface="標楷體" pitchFamily="65" charset="-120"/>
            </a:endParaRPr>
          </a:p>
        </p:txBody>
      </p:sp>
      <p:sp>
        <p:nvSpPr>
          <p:cNvPr id="8" name="文字方塊 7"/>
          <p:cNvSpPr txBox="1"/>
          <p:nvPr/>
        </p:nvSpPr>
        <p:spPr>
          <a:xfrm>
            <a:off x="531739" y="6309320"/>
            <a:ext cx="8424936" cy="646331"/>
          </a:xfrm>
          <a:prstGeom prst="rect">
            <a:avLst/>
          </a:prstGeom>
          <a:noFill/>
        </p:spPr>
        <p:txBody>
          <a:bodyPr wrap="square" rtlCol="0">
            <a:spAutoFit/>
          </a:bodyPr>
          <a:lstStyle/>
          <a:p>
            <a:r>
              <a:rPr lang="en-US" altLang="zh-TW" b="1" dirty="0"/>
              <a:t>Robert </a:t>
            </a:r>
            <a:r>
              <a:rPr lang="en-US" altLang="zh-TW" b="1" dirty="0" err="1"/>
              <a:t>L.Linn</a:t>
            </a:r>
            <a:r>
              <a:rPr lang="en-US" altLang="zh-TW" b="1" dirty="0"/>
              <a:t> &amp; Norman </a:t>
            </a:r>
            <a:r>
              <a:rPr lang="en-US" altLang="zh-TW" b="1" dirty="0" err="1"/>
              <a:t>E.Gronlund</a:t>
            </a:r>
            <a:r>
              <a:rPr lang="en-US" altLang="zh-TW" b="1" dirty="0"/>
              <a:t>(</a:t>
            </a:r>
            <a:r>
              <a:rPr lang="zh-TW" altLang="zh-TW" b="1" dirty="0"/>
              <a:t>鄒慧英譯</a:t>
            </a:r>
            <a:r>
              <a:rPr lang="en-US" altLang="zh-TW" b="1" dirty="0"/>
              <a:t>)(2003)</a:t>
            </a:r>
            <a:r>
              <a:rPr lang="zh-TW" altLang="zh-TW" b="1" dirty="0"/>
              <a:t>，測驗與評量：在教學上的應用</a:t>
            </a:r>
            <a:r>
              <a:rPr lang="en-US" altLang="zh-TW" b="1" dirty="0"/>
              <a:t>(Measurement and Assessment in Teaching)</a:t>
            </a:r>
            <a:r>
              <a:rPr lang="zh-TW" altLang="zh-TW" b="1" dirty="0"/>
              <a:t>，臺北市：洪葉文化。</a:t>
            </a:r>
            <a:endParaRPr lang="zh-TW" altLang="en-US" b="1" dirty="0"/>
          </a:p>
        </p:txBody>
      </p:sp>
    </p:spTree>
    <p:extLst>
      <p:ext uri="{BB962C8B-B14F-4D97-AF65-F5344CB8AC3E}">
        <p14:creationId xmlns:p14="http://schemas.microsoft.com/office/powerpoint/2010/main" val="1936386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標題 1"/>
          <p:cNvSpPr>
            <a:spLocks noGrp="1"/>
          </p:cNvSpPr>
          <p:nvPr>
            <p:ph type="title"/>
          </p:nvPr>
        </p:nvSpPr>
        <p:spPr>
          <a:xfrm>
            <a:off x="457200" y="845840"/>
            <a:ext cx="8229600" cy="1143000"/>
          </a:xfrm>
        </p:spPr>
        <p:txBody>
          <a:bodyPr/>
          <a:lstStyle/>
          <a:p>
            <a:pPr algn="ctr"/>
            <a:r>
              <a:rPr lang="zh-TW" altLang="zh-TW" sz="4800" b="1" dirty="0" smtClean="0">
                <a:latin typeface="標楷體" pitchFamily="65" charset="-120"/>
                <a:ea typeface="標楷體" pitchFamily="65" charset="-120"/>
              </a:rPr>
              <a:t>發展</a:t>
            </a:r>
            <a:r>
              <a:rPr lang="zh-TW" altLang="en-US" sz="4800" b="1" dirty="0" smtClean="0">
                <a:latin typeface="標楷體" pitchFamily="65" charset="-120"/>
                <a:ea typeface="標楷體" pitchFamily="65" charset="-120"/>
              </a:rPr>
              <a:t>表現</a:t>
            </a:r>
            <a:r>
              <a:rPr lang="zh-TW" altLang="zh-TW" sz="4800" b="1" dirty="0" smtClean="0">
                <a:latin typeface="標楷體" pitchFamily="65" charset="-120"/>
                <a:ea typeface="標楷體" pitchFamily="65" charset="-120"/>
              </a:rPr>
              <a:t>評量</a:t>
            </a:r>
            <a:endParaRPr lang="zh-TW" altLang="en-US" sz="4800" dirty="0" smtClean="0"/>
          </a:p>
        </p:txBody>
      </p:sp>
      <p:sp>
        <p:nvSpPr>
          <p:cNvPr id="3" name="內容版面配置區 2"/>
          <p:cNvSpPr>
            <a:spLocks noGrp="1"/>
          </p:cNvSpPr>
          <p:nvPr>
            <p:ph idx="1"/>
          </p:nvPr>
        </p:nvSpPr>
        <p:spPr>
          <a:xfrm>
            <a:off x="611188" y="2132857"/>
            <a:ext cx="8075612" cy="3456384"/>
          </a:xfrm>
        </p:spPr>
        <p:txBody>
          <a:bodyPr/>
          <a:lstStyle/>
          <a:p>
            <a:pPr>
              <a:buFont typeface="Wingdings" pitchFamily="2" charset="2"/>
              <a:buNone/>
              <a:defRPr/>
            </a:pPr>
            <a:r>
              <a:rPr lang="en-US" altLang="zh-TW" sz="3600" b="1" dirty="0" smtClean="0">
                <a:latin typeface="+mj-lt"/>
                <a:ea typeface="標楷體" pitchFamily="65" charset="-120"/>
              </a:rPr>
              <a:t>Step 1</a:t>
            </a:r>
            <a:r>
              <a:rPr lang="zh-TW" altLang="zh-TW" sz="3600" b="1" dirty="0" smtClean="0">
                <a:latin typeface="+mj-lt"/>
                <a:ea typeface="標楷體" pitchFamily="65" charset="-120"/>
              </a:rPr>
              <a:t>：決定評量甚麼</a:t>
            </a:r>
          </a:p>
          <a:p>
            <a:pPr>
              <a:buFont typeface="Wingdings" pitchFamily="2" charset="2"/>
              <a:buNone/>
              <a:defRPr/>
            </a:pPr>
            <a:r>
              <a:rPr lang="en-US" altLang="zh-TW" sz="3600" b="1" dirty="0" smtClean="0">
                <a:latin typeface="+mj-lt"/>
                <a:ea typeface="標楷體" pitchFamily="65" charset="-120"/>
              </a:rPr>
              <a:t>Step 2</a:t>
            </a:r>
            <a:r>
              <a:rPr lang="zh-TW" altLang="zh-TW" sz="3600" b="1" dirty="0" smtClean="0">
                <a:latin typeface="+mj-lt"/>
                <a:ea typeface="標楷體" pitchFamily="65" charset="-120"/>
              </a:rPr>
              <a:t>：設定評量題目</a:t>
            </a:r>
          </a:p>
          <a:p>
            <a:pPr marL="2330450" indent="-2330450">
              <a:buFont typeface="Wingdings" pitchFamily="2" charset="2"/>
              <a:buNone/>
              <a:defRPr/>
            </a:pPr>
            <a:r>
              <a:rPr lang="en-US" altLang="zh-TW" sz="3600" b="1" dirty="0" smtClean="0">
                <a:latin typeface="+mj-lt"/>
                <a:ea typeface="標楷體" pitchFamily="65" charset="-120"/>
              </a:rPr>
              <a:t>Step 3</a:t>
            </a:r>
            <a:r>
              <a:rPr lang="zh-TW" altLang="zh-TW" sz="3600" b="1" dirty="0" smtClean="0">
                <a:latin typeface="+mj-lt"/>
                <a:ea typeface="標楷體" pitchFamily="65" charset="-120"/>
              </a:rPr>
              <a:t>：訂定評分範例</a:t>
            </a:r>
            <a:r>
              <a:rPr lang="en-US" altLang="zh-TW" sz="3600" b="1" dirty="0" smtClean="0">
                <a:latin typeface="+mj-lt"/>
                <a:ea typeface="標楷體" pitchFamily="65" charset="-120"/>
              </a:rPr>
              <a:t>(</a:t>
            </a:r>
            <a:r>
              <a:rPr lang="zh-TW" altLang="zh-TW" sz="3600" b="1" dirty="0" smtClean="0">
                <a:latin typeface="+mj-lt"/>
                <a:ea typeface="標楷體" pitchFamily="65" charset="-120"/>
              </a:rPr>
              <a:t>規準、檢核表</a:t>
            </a:r>
            <a:r>
              <a:rPr lang="en-US" altLang="zh-TW" sz="3600" b="1" dirty="0" smtClean="0">
                <a:latin typeface="+mj-lt"/>
                <a:ea typeface="標楷體" pitchFamily="65" charset="-120"/>
              </a:rPr>
              <a:t>)</a:t>
            </a:r>
            <a:endParaRPr lang="zh-TW" altLang="zh-TW" sz="3600" b="1" dirty="0" smtClean="0">
              <a:latin typeface="+mj-lt"/>
              <a:ea typeface="標楷體" pitchFamily="65" charset="-120"/>
            </a:endParaRPr>
          </a:p>
          <a:p>
            <a:pPr>
              <a:buFont typeface="Wingdings" pitchFamily="2" charset="2"/>
              <a:buNone/>
              <a:defRPr/>
            </a:pPr>
            <a:r>
              <a:rPr lang="en-US" altLang="zh-TW" sz="3600" b="1" dirty="0" smtClean="0">
                <a:latin typeface="+mj-lt"/>
                <a:ea typeface="標楷體" pitchFamily="65" charset="-120"/>
              </a:rPr>
              <a:t>Step 4</a:t>
            </a:r>
            <a:r>
              <a:rPr lang="zh-TW" altLang="zh-TW" sz="3600" b="1" dirty="0" smtClean="0">
                <a:latin typeface="+mj-lt"/>
                <a:ea typeface="標楷體" pitchFamily="65" charset="-120"/>
              </a:rPr>
              <a:t>：訂出評量限制</a:t>
            </a:r>
            <a:r>
              <a:rPr lang="en-US" altLang="zh-TW" sz="3600" b="1" dirty="0" smtClean="0">
                <a:latin typeface="+mj-lt"/>
                <a:ea typeface="標楷體" pitchFamily="65" charset="-120"/>
              </a:rPr>
              <a:t>(</a:t>
            </a:r>
            <a:r>
              <a:rPr lang="zh-TW" altLang="zh-TW" sz="3600" b="1" dirty="0" smtClean="0">
                <a:latin typeface="+mj-lt"/>
                <a:ea typeface="標楷體" pitchFamily="65" charset="-120"/>
              </a:rPr>
              <a:t>規則</a:t>
            </a:r>
            <a:r>
              <a:rPr lang="en-US" altLang="zh-TW" sz="3600" b="1" dirty="0" smtClean="0">
                <a:latin typeface="+mj-lt"/>
                <a:ea typeface="標楷體" pitchFamily="65" charset="-120"/>
              </a:rPr>
              <a:t>)</a:t>
            </a:r>
            <a:endParaRPr lang="zh-TW" altLang="zh-TW" sz="3600" b="1" dirty="0" smtClean="0">
              <a:latin typeface="+mj-lt"/>
              <a:ea typeface="標楷體" pitchFamily="65" charset="-120"/>
            </a:endParaRPr>
          </a:p>
          <a:p>
            <a:pPr>
              <a:defRPr/>
            </a:pPr>
            <a:endParaRPr lang="zh-TW" altLang="en-US" dirty="0"/>
          </a:p>
        </p:txBody>
      </p:sp>
      <p:sp>
        <p:nvSpPr>
          <p:cNvPr id="54276"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pitchFamily="34" charset="0"/>
                <a:ea typeface="新細明體" pitchFamily="18" charset="-120"/>
              </a:defRPr>
            </a:lvl1pPr>
            <a:lvl2pPr marL="742950" indent="-285750" eaLnBrk="0" hangingPunct="0">
              <a:defRPr kumimoji="1">
                <a:solidFill>
                  <a:schemeClr val="tx1"/>
                </a:solidFill>
                <a:latin typeface="Arial" pitchFamily="34" charset="0"/>
                <a:ea typeface="新細明體" pitchFamily="18" charset="-120"/>
              </a:defRPr>
            </a:lvl2pPr>
            <a:lvl3pPr marL="1143000" indent="-228600" eaLnBrk="0" hangingPunct="0">
              <a:defRPr kumimoji="1">
                <a:solidFill>
                  <a:schemeClr val="tx1"/>
                </a:solidFill>
                <a:latin typeface="Arial" pitchFamily="34" charset="0"/>
                <a:ea typeface="新細明體" pitchFamily="18" charset="-120"/>
              </a:defRPr>
            </a:lvl3pPr>
            <a:lvl4pPr marL="1600200" indent="-228600" eaLnBrk="0" hangingPunct="0">
              <a:defRPr kumimoji="1">
                <a:solidFill>
                  <a:schemeClr val="tx1"/>
                </a:solidFill>
                <a:latin typeface="Arial" pitchFamily="34" charset="0"/>
                <a:ea typeface="新細明體" pitchFamily="18" charset="-120"/>
              </a:defRPr>
            </a:lvl4pPr>
            <a:lvl5pPr marL="2057400" indent="-228600" eaLnBrk="0" hangingPunct="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fld id="{E6829D2D-E3FE-4E7C-A2FC-0ED2EEC1FE95}" type="slidenum">
              <a:rPr kumimoji="0" lang="en-US" altLang="zh-TW" smtClean="0"/>
              <a:pPr eaLnBrk="1" hangingPunct="1"/>
              <a:t>26</a:t>
            </a:fld>
            <a:endParaRPr kumimoji="0" lang="en-US" altLang="zh-TW" smtClean="0"/>
          </a:p>
        </p:txBody>
      </p:sp>
      <p:sp>
        <p:nvSpPr>
          <p:cNvPr id="2" name="文字方塊 1"/>
          <p:cNvSpPr txBox="1"/>
          <p:nvPr/>
        </p:nvSpPr>
        <p:spPr>
          <a:xfrm>
            <a:off x="467544" y="5374957"/>
            <a:ext cx="8280920" cy="646331"/>
          </a:xfrm>
          <a:prstGeom prst="rect">
            <a:avLst/>
          </a:prstGeom>
          <a:noFill/>
        </p:spPr>
        <p:txBody>
          <a:bodyPr wrap="square" rtlCol="0">
            <a:spAutoFit/>
          </a:bodyPr>
          <a:lstStyle/>
          <a:p>
            <a:r>
              <a:rPr lang="en-US" altLang="zh-TW" b="1" dirty="0"/>
              <a:t>Gary D. </a:t>
            </a:r>
            <a:r>
              <a:rPr lang="en-US" altLang="zh-TW" b="1" dirty="0" err="1"/>
              <a:t>Borich</a:t>
            </a:r>
            <a:r>
              <a:rPr lang="en-US" altLang="zh-TW" b="1" dirty="0"/>
              <a:t>(</a:t>
            </a:r>
            <a:r>
              <a:rPr lang="zh-TW" altLang="zh-TW" b="1" dirty="0"/>
              <a:t>郝永崴等譯</a:t>
            </a:r>
            <a:r>
              <a:rPr lang="en-US" altLang="zh-TW" b="1" dirty="0"/>
              <a:t>)(2007)</a:t>
            </a:r>
            <a:r>
              <a:rPr lang="zh-TW" altLang="zh-TW" b="1" dirty="0"/>
              <a:t>，有效教學法</a:t>
            </a:r>
            <a:r>
              <a:rPr lang="en-US" altLang="zh-TW" b="1" dirty="0"/>
              <a:t>(Effective Teaching Methods)</a:t>
            </a:r>
            <a:r>
              <a:rPr lang="zh-TW" altLang="zh-TW" b="1" dirty="0"/>
              <a:t>，臺北市：五南出版社。</a:t>
            </a:r>
            <a:endParaRPr lang="zh-TW" altLang="en-US" b="1" dirty="0"/>
          </a:p>
        </p:txBody>
      </p:sp>
    </p:spTree>
    <p:extLst>
      <p:ext uri="{BB962C8B-B14F-4D97-AF65-F5344CB8AC3E}">
        <p14:creationId xmlns:p14="http://schemas.microsoft.com/office/powerpoint/2010/main" val="17412423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標題 1"/>
          <p:cNvSpPr>
            <a:spLocks noGrp="1"/>
          </p:cNvSpPr>
          <p:nvPr>
            <p:ph type="title"/>
          </p:nvPr>
        </p:nvSpPr>
        <p:spPr>
          <a:xfrm>
            <a:off x="250825" y="692695"/>
            <a:ext cx="8229600" cy="999579"/>
          </a:xfrm>
        </p:spPr>
        <p:txBody>
          <a:bodyPr/>
          <a:lstStyle/>
          <a:p>
            <a:pPr eaLnBrk="1" hangingPunct="1"/>
            <a:r>
              <a:rPr lang="zh-TW" altLang="en-US" sz="4800" b="1" dirty="0">
                <a:latin typeface="標楷體" pitchFamily="65" charset="-120"/>
                <a:ea typeface="標楷體" pitchFamily="65" charset="-120"/>
              </a:rPr>
              <a:t>舉例</a:t>
            </a:r>
            <a:r>
              <a:rPr lang="en-US" altLang="zh-TW" sz="4800" b="1" dirty="0" smtClean="0">
                <a:latin typeface="標楷體" pitchFamily="65" charset="-120"/>
                <a:ea typeface="標楷體" pitchFamily="65" charset="-120"/>
              </a:rPr>
              <a:t>:</a:t>
            </a:r>
            <a:r>
              <a:rPr lang="zh-TW" altLang="en-US" sz="4800" b="1" dirty="0" smtClean="0">
                <a:latin typeface="標楷體" pitchFamily="65" charset="-120"/>
                <a:ea typeface="標楷體" pitchFamily="65" charset="-120"/>
              </a:rPr>
              <a:t>測量物體的質量</a:t>
            </a:r>
          </a:p>
        </p:txBody>
      </p:sp>
      <p:sp>
        <p:nvSpPr>
          <p:cNvPr id="3" name="內容版面配置區 2"/>
          <p:cNvSpPr>
            <a:spLocks noGrp="1"/>
          </p:cNvSpPr>
          <p:nvPr>
            <p:ph idx="1"/>
          </p:nvPr>
        </p:nvSpPr>
        <p:spPr>
          <a:xfrm>
            <a:off x="457200" y="1772816"/>
            <a:ext cx="8229600" cy="4353347"/>
          </a:xfrm>
        </p:spPr>
        <p:txBody>
          <a:bodyPr>
            <a:normAutofit/>
          </a:bodyPr>
          <a:lstStyle/>
          <a:p>
            <a:pPr marL="0" indent="0" eaLnBrk="1" hangingPunct="1">
              <a:buFont typeface="Arial" charset="0"/>
              <a:buNone/>
              <a:defRPr/>
            </a:pPr>
            <a:r>
              <a:rPr lang="zh-TW" altLang="en-US" sz="2800" b="1" dirty="0">
                <a:latin typeface="標楷體" pitchFamily="65" charset="-120"/>
                <a:ea typeface="標楷體" pitchFamily="65" charset="-120"/>
              </a:rPr>
              <a:t>基</a:t>
            </a:r>
            <a:r>
              <a:rPr lang="zh-TW" altLang="en-US" sz="2800" b="1" dirty="0" smtClean="0">
                <a:latin typeface="標楷體" pitchFamily="65" charset="-120"/>
                <a:ea typeface="標楷體" pitchFamily="65" charset="-120"/>
              </a:rPr>
              <a:t>準</a:t>
            </a:r>
            <a:endParaRPr lang="en-US" altLang="zh-TW" sz="2800" b="1" dirty="0" smtClean="0">
              <a:latin typeface="標楷體" pitchFamily="65" charset="-120"/>
              <a:ea typeface="標楷體" pitchFamily="65" charset="-120"/>
            </a:endParaRPr>
          </a:p>
          <a:p>
            <a:pPr marL="0" indent="0" eaLnBrk="1" hangingPunct="1">
              <a:buFont typeface="Arial" charset="0"/>
              <a:buNone/>
              <a:defRPr/>
            </a:pPr>
            <a:r>
              <a:rPr lang="zh-TW" altLang="en-US" sz="2000" b="1" dirty="0" smtClean="0">
                <a:latin typeface="標楷體" pitchFamily="65" charset="-120"/>
                <a:ea typeface="標楷體" pitchFamily="65" charset="-120"/>
              </a:rPr>
              <a:t>一</a:t>
            </a:r>
            <a:r>
              <a:rPr lang="zh-TW" altLang="en-US" sz="2000" b="1" dirty="0">
                <a:latin typeface="標楷體" pitchFamily="65" charset="-120"/>
                <a:ea typeface="標楷體" pitchFamily="65" charset="-120"/>
              </a:rPr>
              <a:t>、能寫出上皿天平的基本構造</a:t>
            </a:r>
            <a:r>
              <a:rPr lang="en-US" altLang="zh-TW" sz="2000" b="1" dirty="0">
                <a:latin typeface="標楷體" pitchFamily="65" charset="-120"/>
                <a:ea typeface="標楷體" pitchFamily="65" charset="-120"/>
              </a:rPr>
              <a:t>(</a:t>
            </a:r>
            <a:r>
              <a:rPr lang="zh-TW" altLang="en-US" sz="2000" b="1" dirty="0">
                <a:latin typeface="標楷體" pitchFamily="65" charset="-120"/>
                <a:ea typeface="標楷體" pitchFamily="65" charset="-120"/>
              </a:rPr>
              <a:t>含砝碼</a:t>
            </a:r>
            <a:r>
              <a:rPr lang="en-US" altLang="zh-TW" sz="2000" b="1" dirty="0">
                <a:latin typeface="標楷體" pitchFamily="65" charset="-120"/>
                <a:ea typeface="標楷體" pitchFamily="65" charset="-120"/>
              </a:rPr>
              <a:t>)</a:t>
            </a:r>
            <a:r>
              <a:rPr lang="zh-TW" altLang="en-US" sz="2000" b="1" dirty="0">
                <a:latin typeface="標楷體" pitchFamily="65" charset="-120"/>
                <a:ea typeface="標楷體" pitchFamily="65" charset="-120"/>
              </a:rPr>
              <a:t>等 </a:t>
            </a:r>
            <a:r>
              <a:rPr lang="en-US" altLang="zh-TW" sz="2000" b="1" dirty="0">
                <a:latin typeface="標楷體" pitchFamily="65" charset="-120"/>
                <a:ea typeface="標楷體" pitchFamily="65" charset="-120"/>
              </a:rPr>
              <a:t>4 </a:t>
            </a:r>
            <a:r>
              <a:rPr lang="zh-TW" altLang="en-US" sz="2000" b="1" dirty="0">
                <a:latin typeface="標楷體" pitchFamily="65" charset="-120"/>
                <a:ea typeface="標楷體" pitchFamily="65" charset="-120"/>
              </a:rPr>
              <a:t>項</a:t>
            </a:r>
            <a:r>
              <a:rPr lang="zh-TW" altLang="en-US" sz="2000" b="1" dirty="0" smtClean="0">
                <a:latin typeface="標楷體" pitchFamily="65" charset="-120"/>
                <a:ea typeface="標楷體" pitchFamily="65" charset="-120"/>
              </a:rPr>
              <a:t>：</a:t>
            </a:r>
            <a:endParaRPr lang="en-US" altLang="zh-TW" sz="2000" b="1" dirty="0" smtClean="0">
              <a:latin typeface="標楷體" pitchFamily="65" charset="-120"/>
              <a:ea typeface="標楷體" pitchFamily="65" charset="-120"/>
            </a:endParaRPr>
          </a:p>
          <a:p>
            <a:pPr marL="400050" lvl="1" indent="0" eaLnBrk="1" hangingPunct="1">
              <a:buFont typeface="Arial" charset="0"/>
              <a:buNone/>
              <a:defRPr/>
            </a:pPr>
            <a:r>
              <a:rPr lang="en-US" altLang="zh-TW" sz="2000" b="1" dirty="0" smtClean="0">
                <a:latin typeface="標楷體" pitchFamily="65" charset="-120"/>
                <a:ea typeface="標楷體" pitchFamily="65" charset="-120"/>
              </a:rPr>
              <a:t>(</a:t>
            </a:r>
            <a:r>
              <a:rPr lang="en-US" altLang="zh-TW" sz="2000" b="1" dirty="0">
                <a:latin typeface="標楷體" pitchFamily="65" charset="-120"/>
                <a:ea typeface="標楷體" pitchFamily="65" charset="-120"/>
              </a:rPr>
              <a:t>a)</a:t>
            </a:r>
            <a:r>
              <a:rPr lang="zh-TW" altLang="en-US" sz="2000" b="1" dirty="0">
                <a:latin typeface="標楷體" pitchFamily="65" charset="-120"/>
                <a:ea typeface="標楷體" pitchFamily="65" charset="-120"/>
              </a:rPr>
              <a:t>秤盤，</a:t>
            </a:r>
            <a:r>
              <a:rPr lang="en-US" altLang="zh-TW" sz="2000" b="1" dirty="0">
                <a:latin typeface="標楷體" pitchFamily="65" charset="-120"/>
                <a:ea typeface="標楷體" pitchFamily="65" charset="-120"/>
              </a:rPr>
              <a:t>(b)</a:t>
            </a:r>
            <a:r>
              <a:rPr lang="zh-TW" altLang="en-US" sz="2000" b="1" dirty="0">
                <a:latin typeface="標楷體" pitchFamily="65" charset="-120"/>
                <a:ea typeface="標楷體" pitchFamily="65" charset="-120"/>
              </a:rPr>
              <a:t>指針，</a:t>
            </a:r>
            <a:r>
              <a:rPr lang="en-US" altLang="zh-TW" sz="2000" b="1" dirty="0">
                <a:latin typeface="標楷體" pitchFamily="65" charset="-120"/>
                <a:ea typeface="標楷體" pitchFamily="65" charset="-120"/>
              </a:rPr>
              <a:t>(c)</a:t>
            </a:r>
            <a:r>
              <a:rPr lang="zh-TW" altLang="en-US" sz="2000" b="1" dirty="0">
                <a:latin typeface="標楷體" pitchFamily="65" charset="-120"/>
                <a:ea typeface="標楷體" pitchFamily="65" charset="-120"/>
              </a:rPr>
              <a:t>校準螺絲，</a:t>
            </a:r>
            <a:r>
              <a:rPr lang="en-US" altLang="zh-TW" sz="2000" b="1" dirty="0">
                <a:latin typeface="標楷體" pitchFamily="65" charset="-120"/>
                <a:ea typeface="標楷體" pitchFamily="65" charset="-120"/>
              </a:rPr>
              <a:t>(d)</a:t>
            </a:r>
            <a:r>
              <a:rPr lang="zh-TW" altLang="en-US" sz="2000" b="1" dirty="0" smtClean="0">
                <a:latin typeface="標楷體" pitchFamily="65" charset="-120"/>
                <a:ea typeface="標楷體" pitchFamily="65" charset="-120"/>
              </a:rPr>
              <a:t>砝碼。</a:t>
            </a:r>
            <a:endParaRPr lang="en-US" altLang="zh-TW" sz="2000" b="1" dirty="0" smtClean="0">
              <a:latin typeface="標楷體" pitchFamily="65" charset="-120"/>
              <a:ea typeface="標楷體" pitchFamily="65" charset="-120"/>
            </a:endParaRPr>
          </a:p>
          <a:p>
            <a:pPr marL="400050" lvl="1" indent="0" eaLnBrk="1" hangingPunct="1">
              <a:buFont typeface="Arial" charset="0"/>
              <a:buNone/>
              <a:defRPr/>
            </a:pPr>
            <a:endParaRPr lang="en-US" altLang="zh-TW" sz="2000" b="1" dirty="0" smtClean="0">
              <a:latin typeface="標楷體" pitchFamily="65" charset="-120"/>
              <a:ea typeface="標楷體" pitchFamily="65" charset="-120"/>
            </a:endParaRPr>
          </a:p>
          <a:p>
            <a:pPr marL="0" indent="0" eaLnBrk="1" hangingPunct="1">
              <a:buFont typeface="Arial" charset="0"/>
              <a:buNone/>
              <a:defRPr/>
            </a:pPr>
            <a:r>
              <a:rPr lang="zh-TW" altLang="en-US" sz="2000" b="1" dirty="0" smtClean="0">
                <a:latin typeface="標楷體" pitchFamily="65" charset="-120"/>
                <a:ea typeface="標楷體" pitchFamily="65" charset="-120"/>
              </a:rPr>
              <a:t>二</a:t>
            </a:r>
            <a:r>
              <a:rPr lang="zh-TW" altLang="en-US" sz="2000" b="1" dirty="0">
                <a:latin typeface="標楷體" pitchFamily="65" charset="-120"/>
                <a:ea typeface="標楷體" pitchFamily="65" charset="-120"/>
              </a:rPr>
              <a:t>、能操作上皿天平測量物體的</a:t>
            </a:r>
            <a:r>
              <a:rPr lang="zh-TW" altLang="en-US" sz="2000" b="1" dirty="0" smtClean="0">
                <a:latin typeface="標楷體" pitchFamily="65" charset="-120"/>
                <a:ea typeface="標楷體" pitchFamily="65" charset="-120"/>
              </a:rPr>
              <a:t>質量</a:t>
            </a:r>
            <a:endParaRPr lang="en-US" altLang="zh-TW" sz="2000" b="1" dirty="0" smtClean="0">
              <a:latin typeface="標楷體" pitchFamily="65" charset="-120"/>
              <a:ea typeface="標楷體" pitchFamily="65" charset="-120"/>
            </a:endParaRPr>
          </a:p>
          <a:p>
            <a:pPr marL="400050" lvl="1" indent="0" eaLnBrk="1" hangingPunct="1">
              <a:buFont typeface="Arial" charset="0"/>
              <a:buNone/>
              <a:defRPr/>
            </a:pPr>
            <a:r>
              <a:rPr lang="en-US" altLang="zh-TW" sz="2000" b="1" dirty="0" smtClean="0">
                <a:latin typeface="標楷體" pitchFamily="65" charset="-120"/>
                <a:ea typeface="標楷體" pitchFamily="65" charset="-120"/>
              </a:rPr>
              <a:t>1</a:t>
            </a:r>
            <a:r>
              <a:rPr lang="en-US" altLang="zh-TW" sz="2000" b="1" dirty="0">
                <a:latin typeface="標楷體" pitchFamily="65" charset="-120"/>
                <a:ea typeface="標楷體" pitchFamily="65" charset="-120"/>
              </a:rPr>
              <a:t>.</a:t>
            </a:r>
            <a:r>
              <a:rPr lang="zh-TW" altLang="en-US" sz="2000" b="1" dirty="0">
                <a:latin typeface="標楷體" pitchFamily="65" charset="-120"/>
                <a:ea typeface="標楷體" pitchFamily="65" charset="-120"/>
              </a:rPr>
              <a:t>使用天平測量物體質量前，能調整校準螺絲的位置，使天平先「歸零」</a:t>
            </a:r>
            <a:r>
              <a:rPr lang="zh-TW" altLang="en-US" sz="2000" b="1" dirty="0" smtClean="0">
                <a:latin typeface="標楷體" pitchFamily="65" charset="-120"/>
                <a:ea typeface="標楷體" pitchFamily="65" charset="-120"/>
              </a:rPr>
              <a:t>。</a:t>
            </a:r>
            <a:endParaRPr lang="en-US" altLang="zh-TW" sz="2000" b="1" dirty="0" smtClean="0">
              <a:latin typeface="標楷體" pitchFamily="65" charset="-120"/>
              <a:ea typeface="標楷體" pitchFamily="65" charset="-120"/>
            </a:endParaRPr>
          </a:p>
          <a:p>
            <a:pPr marL="400050" lvl="1" indent="0" eaLnBrk="1" hangingPunct="1">
              <a:buFont typeface="Arial" charset="0"/>
              <a:buNone/>
              <a:defRPr/>
            </a:pPr>
            <a:r>
              <a:rPr lang="en-US" altLang="zh-TW" sz="2000" b="1" dirty="0" smtClean="0">
                <a:latin typeface="標楷體" pitchFamily="65" charset="-120"/>
                <a:ea typeface="標楷體" pitchFamily="65" charset="-120"/>
              </a:rPr>
              <a:t>2</a:t>
            </a:r>
            <a:r>
              <a:rPr lang="en-US" altLang="zh-TW" sz="2000" b="1" dirty="0">
                <a:latin typeface="標楷體" pitchFamily="65" charset="-120"/>
                <a:ea typeface="標楷體" pitchFamily="65" charset="-120"/>
              </a:rPr>
              <a:t>.</a:t>
            </a:r>
            <a:r>
              <a:rPr lang="zh-TW" altLang="en-US" sz="2000" b="1" dirty="0">
                <a:latin typeface="標楷體" pitchFamily="65" charset="-120"/>
                <a:ea typeface="標楷體" pitchFamily="65" charset="-120"/>
              </a:rPr>
              <a:t>能使用鑷子夾取或放置砝碼。 </a:t>
            </a:r>
            <a:endParaRPr lang="en-US" altLang="zh-TW" sz="2000" b="1" dirty="0" smtClean="0">
              <a:latin typeface="標楷體" pitchFamily="65" charset="-120"/>
              <a:ea typeface="標楷體" pitchFamily="65" charset="-120"/>
            </a:endParaRPr>
          </a:p>
          <a:p>
            <a:pPr marL="400050" lvl="1" indent="0" eaLnBrk="1" hangingPunct="1">
              <a:buFont typeface="Arial" charset="0"/>
              <a:buNone/>
              <a:defRPr/>
            </a:pPr>
            <a:r>
              <a:rPr lang="en-US" altLang="zh-TW" sz="2000" b="1" dirty="0" smtClean="0">
                <a:latin typeface="標楷體" pitchFamily="65" charset="-120"/>
                <a:ea typeface="標楷體" pitchFamily="65" charset="-120"/>
              </a:rPr>
              <a:t>3</a:t>
            </a:r>
            <a:r>
              <a:rPr lang="en-US" altLang="zh-TW" sz="2000" b="1" dirty="0">
                <a:latin typeface="標楷體" pitchFamily="65" charset="-120"/>
                <a:ea typeface="標楷體" pitchFamily="65" charset="-120"/>
              </a:rPr>
              <a:t>.</a:t>
            </a:r>
            <a:r>
              <a:rPr lang="zh-TW" altLang="en-US" sz="2000" b="1" dirty="0">
                <a:latin typeface="標楷體" pitchFamily="65" charset="-120"/>
                <a:ea typeface="標楷體" pitchFamily="65" charset="-120"/>
              </a:rPr>
              <a:t>能將待測物體與質量較大的砝碼，置於秤盤的中央</a:t>
            </a:r>
            <a:r>
              <a:rPr lang="zh-TW" altLang="en-US" sz="2000" b="1" dirty="0" smtClean="0">
                <a:latin typeface="標楷體" pitchFamily="65" charset="-120"/>
                <a:ea typeface="標楷體" pitchFamily="65" charset="-120"/>
              </a:rPr>
              <a:t>。</a:t>
            </a:r>
            <a:endParaRPr lang="en-US" altLang="zh-TW" sz="2000" b="1" dirty="0" smtClean="0">
              <a:latin typeface="標楷體" pitchFamily="65" charset="-120"/>
              <a:ea typeface="標楷體" pitchFamily="65" charset="-120"/>
            </a:endParaRPr>
          </a:p>
          <a:p>
            <a:pPr marL="400050" lvl="1" indent="0" eaLnBrk="1" hangingPunct="1">
              <a:buFont typeface="Arial" charset="0"/>
              <a:buNone/>
              <a:defRPr/>
            </a:pPr>
            <a:r>
              <a:rPr lang="en-US" altLang="zh-TW" sz="2000" b="1" dirty="0" smtClean="0">
                <a:latin typeface="標楷體" pitchFamily="65" charset="-120"/>
                <a:ea typeface="標楷體" pitchFamily="65" charset="-120"/>
              </a:rPr>
              <a:t>4</a:t>
            </a:r>
            <a:r>
              <a:rPr lang="en-US" altLang="zh-TW" sz="2000" b="1" dirty="0">
                <a:latin typeface="標楷體" pitchFamily="65" charset="-120"/>
                <a:ea typeface="標楷體" pitchFamily="65" charset="-120"/>
              </a:rPr>
              <a:t>.</a:t>
            </a:r>
            <a:r>
              <a:rPr lang="zh-TW" altLang="en-US" sz="2000" b="1" dirty="0">
                <a:latin typeface="標楷體" pitchFamily="65" charset="-120"/>
                <a:ea typeface="標楷體" pitchFamily="65" charset="-120"/>
              </a:rPr>
              <a:t>能正確記錄待測物體的質量</a:t>
            </a:r>
            <a:r>
              <a:rPr lang="zh-TW" altLang="en-US" sz="2000" b="1" dirty="0" smtClean="0">
                <a:latin typeface="標楷體" pitchFamily="65" charset="-120"/>
                <a:ea typeface="標楷體" pitchFamily="65" charset="-120"/>
              </a:rPr>
              <a:t>（</a:t>
            </a:r>
            <a:r>
              <a:rPr lang="en-US" altLang="zh-TW" sz="2000" b="1" dirty="0" smtClean="0">
                <a:latin typeface="標楷體" pitchFamily="65" charset="-120"/>
                <a:ea typeface="標楷體" pitchFamily="65" charset="-120"/>
              </a:rPr>
              <a:t>500mg</a:t>
            </a:r>
            <a:r>
              <a:rPr lang="zh-TW" altLang="en-US" sz="2000" b="1" dirty="0" smtClean="0">
                <a:latin typeface="標楷體" pitchFamily="65" charset="-120"/>
                <a:ea typeface="標楷體" pitchFamily="65" charset="-120"/>
              </a:rPr>
              <a:t>）。</a:t>
            </a:r>
            <a:endParaRPr lang="en-US" altLang="zh-TW" sz="2000" b="1" dirty="0">
              <a:latin typeface="標楷體" pitchFamily="65" charset="-120"/>
              <a:ea typeface="標楷體" pitchFamily="65" charset="-120"/>
            </a:endParaRPr>
          </a:p>
          <a:p>
            <a:pPr marL="400050" lvl="1" indent="0" eaLnBrk="1" hangingPunct="1">
              <a:buFont typeface="Arial" charset="0"/>
              <a:buNone/>
              <a:defRPr/>
            </a:pPr>
            <a:r>
              <a:rPr lang="en-US" altLang="zh-TW" sz="2000" b="1" dirty="0" smtClean="0">
                <a:latin typeface="標楷體" pitchFamily="65" charset="-120"/>
                <a:ea typeface="標楷體" pitchFamily="65" charset="-120"/>
              </a:rPr>
              <a:t>5</a:t>
            </a:r>
            <a:r>
              <a:rPr lang="en-US" altLang="zh-TW" sz="2000" b="1" dirty="0">
                <a:latin typeface="標楷體" pitchFamily="65" charset="-120"/>
                <a:ea typeface="標楷體" pitchFamily="65" charset="-120"/>
              </a:rPr>
              <a:t>.</a:t>
            </a:r>
            <a:r>
              <a:rPr lang="zh-TW" altLang="en-US" sz="2000" b="1" dirty="0">
                <a:latin typeface="標楷體" pitchFamily="65" charset="-120"/>
                <a:ea typeface="標楷體" pitchFamily="65" charset="-120"/>
              </a:rPr>
              <a:t>能利用「平均值」的方法，測量「</a:t>
            </a:r>
            <a:r>
              <a:rPr lang="en-US" altLang="zh-TW" sz="2000" b="1" dirty="0">
                <a:latin typeface="標楷體" pitchFamily="65" charset="-120"/>
                <a:ea typeface="標楷體" pitchFamily="65" charset="-120"/>
              </a:rPr>
              <a:t>1 </a:t>
            </a:r>
            <a:r>
              <a:rPr lang="zh-TW" altLang="en-US" sz="2000" b="1" dirty="0">
                <a:latin typeface="標楷體" pitchFamily="65" charset="-120"/>
                <a:ea typeface="標楷體" pitchFamily="65" charset="-120"/>
              </a:rPr>
              <a:t>只」迴紋針的質量。 </a:t>
            </a:r>
            <a:endParaRPr lang="en-US" altLang="zh-TW" sz="2000" b="1" dirty="0" smtClean="0">
              <a:latin typeface="標楷體" pitchFamily="65" charset="-120"/>
              <a:ea typeface="標楷體" pitchFamily="65" charset="-120"/>
            </a:endParaRPr>
          </a:p>
          <a:p>
            <a:pPr eaLnBrk="1" hangingPunct="1">
              <a:defRPr/>
            </a:pPr>
            <a:endParaRPr lang="en-US" altLang="zh-TW" dirty="0"/>
          </a:p>
          <a:p>
            <a:pPr eaLnBrk="1" hangingPunct="1">
              <a:defRPr/>
            </a:pPr>
            <a:endParaRPr lang="en-US" altLang="zh-TW" dirty="0" smtClean="0"/>
          </a:p>
          <a:p>
            <a:pPr eaLnBrk="1" hangingPunct="1">
              <a:defRPr/>
            </a:pPr>
            <a:endParaRPr lang="en-US" altLang="zh-TW" dirty="0"/>
          </a:p>
          <a:p>
            <a:pPr eaLnBrk="1" hangingPunct="1">
              <a:defRPr/>
            </a:pPr>
            <a:endParaRPr lang="en-US" altLang="zh-TW" dirty="0" smtClean="0"/>
          </a:p>
          <a:p>
            <a:pPr eaLnBrk="1" hangingPunct="1">
              <a:defRPr/>
            </a:pPr>
            <a:endParaRPr lang="zh-TW" altLang="en-US" dirty="0"/>
          </a:p>
        </p:txBody>
      </p:sp>
      <p:pic>
        <p:nvPicPr>
          <p:cNvPr id="33795" name="圖片 3"/>
          <p:cNvPicPr>
            <a:picLocks noChangeAspect="1"/>
          </p:cNvPicPr>
          <p:nvPr/>
        </p:nvPicPr>
        <p:blipFill>
          <a:blip r:embed="rId2"/>
          <a:srcRect/>
          <a:stretch>
            <a:fillRect/>
          </a:stretch>
        </p:blipFill>
        <p:spPr bwMode="auto">
          <a:xfrm>
            <a:off x="6588224" y="2204864"/>
            <a:ext cx="2328862" cy="95250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標題 1"/>
          <p:cNvSpPr>
            <a:spLocks noGrp="1"/>
          </p:cNvSpPr>
          <p:nvPr>
            <p:ph type="title"/>
          </p:nvPr>
        </p:nvSpPr>
        <p:spPr>
          <a:xfrm>
            <a:off x="467544" y="908720"/>
            <a:ext cx="8229600" cy="1143000"/>
          </a:xfrm>
        </p:spPr>
        <p:txBody>
          <a:bodyPr/>
          <a:lstStyle/>
          <a:p>
            <a:pPr eaLnBrk="1" hangingPunct="1"/>
            <a:r>
              <a:rPr lang="zh-TW" altLang="en-US" sz="4800" b="1" dirty="0">
                <a:latin typeface="Times New Roman" pitchFamily="18" charset="0"/>
                <a:ea typeface="標楷體" pitchFamily="65" charset="-120"/>
                <a:cs typeface="Times New Roman" pitchFamily="18" charset="0"/>
              </a:rPr>
              <a:t>評量規準</a:t>
            </a:r>
            <a:r>
              <a:rPr lang="en-US" altLang="zh-TW" sz="4800" b="1" dirty="0">
                <a:latin typeface="Times New Roman" pitchFamily="18" charset="0"/>
                <a:ea typeface="標楷體" pitchFamily="65" charset="-120"/>
                <a:cs typeface="Times New Roman" pitchFamily="18" charset="0"/>
              </a:rPr>
              <a:t>(Scoring Rubrics) </a:t>
            </a:r>
            <a:endParaRPr lang="zh-TW" altLang="en-US" sz="4800" b="1" dirty="0">
              <a:latin typeface="Times New Roman" pitchFamily="18" charset="0"/>
              <a:ea typeface="標楷體" pitchFamily="65" charset="-120"/>
              <a:cs typeface="Times New Roman" pitchFamily="18" charset="0"/>
            </a:endParaRPr>
          </a:p>
        </p:txBody>
      </p:sp>
      <p:graphicFrame>
        <p:nvGraphicFramePr>
          <p:cNvPr id="35962" name="Group 122"/>
          <p:cNvGraphicFramePr>
            <a:graphicFrameLocks noGrp="1"/>
          </p:cNvGraphicFramePr>
          <p:nvPr>
            <p:extLst>
              <p:ext uri="{D42A27DB-BD31-4B8C-83A1-F6EECF244321}">
                <p14:modId xmlns:p14="http://schemas.microsoft.com/office/powerpoint/2010/main" val="930305617"/>
              </p:ext>
            </p:extLst>
          </p:nvPr>
        </p:nvGraphicFramePr>
        <p:xfrm>
          <a:off x="539552" y="1868408"/>
          <a:ext cx="8208962" cy="2712720"/>
        </p:xfrm>
        <a:graphic>
          <a:graphicData uri="http://schemas.openxmlformats.org/drawingml/2006/table">
            <a:tbl>
              <a:tblPr/>
              <a:tblGrid>
                <a:gridCol w="1370012"/>
                <a:gridCol w="1409700"/>
                <a:gridCol w="1357313"/>
                <a:gridCol w="1357312"/>
                <a:gridCol w="1357313"/>
                <a:gridCol w="1357312"/>
              </a:tblGrid>
              <a:tr h="6080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2000" b="0" i="0" u="none" strike="noStrike" cap="none" normalizeH="0" baseline="0" dirty="0" smtClean="0">
                          <a:ln>
                            <a:noFill/>
                          </a:ln>
                          <a:solidFill>
                            <a:srgbClr val="000000"/>
                          </a:solidFill>
                          <a:effectLst/>
                          <a:latin typeface="標楷體" pitchFamily="65" charset="-120"/>
                          <a:ea typeface="標楷體" pitchFamily="65" charset="-120"/>
                          <a:cs typeface="Times New Roman" pitchFamily="18" charset="0"/>
                        </a:rPr>
                        <a:t>     表現</a:t>
                      </a:r>
                      <a:endParaRPr kumimoji="1" lang="zh-TW" altLang="en-US" sz="2000" b="0" i="0" u="none" strike="noStrike" cap="none" normalizeH="0" baseline="0" dirty="0" smtClean="0">
                        <a:ln>
                          <a:noFill/>
                        </a:ln>
                        <a:solidFill>
                          <a:schemeClr val="tx1"/>
                        </a:solidFill>
                        <a:effectLst/>
                        <a:latin typeface="Arial" charset="0"/>
                        <a:ea typeface="標楷體" pitchFamily="65" charset="-12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dirty="0" smtClean="0">
                          <a:ln>
                            <a:noFill/>
                          </a:ln>
                          <a:solidFill>
                            <a:srgbClr val="000000"/>
                          </a:solidFill>
                          <a:effectLst/>
                          <a:latin typeface="標楷體" pitchFamily="65" charset="-120"/>
                          <a:ea typeface="標楷體" pitchFamily="65" charset="-120"/>
                          <a:cs typeface="Times New Roman" pitchFamily="18" charset="0"/>
                        </a:rPr>
                        <a:t>項目</a:t>
                      </a:r>
                      <a:endParaRPr kumimoji="1" lang="zh-TW" altLang="en-US" sz="2000" b="0" i="0" u="none" strike="noStrike" cap="none" normalizeH="0" baseline="0" dirty="0" smtClean="0">
                        <a:ln>
                          <a:noFill/>
                        </a:ln>
                        <a:solidFill>
                          <a:schemeClr val="tx1"/>
                        </a:solidFill>
                        <a:effectLst/>
                        <a:latin typeface="Arial" charset="0"/>
                        <a:ea typeface="新細明體" charset="-12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2000" b="0" i="0" u="none" strike="noStrike" cap="none" normalizeH="0" baseline="0" dirty="0" smtClean="0">
                          <a:ln>
                            <a:noFill/>
                          </a:ln>
                          <a:solidFill>
                            <a:srgbClr val="000000"/>
                          </a:solidFill>
                          <a:effectLst/>
                          <a:latin typeface="Arial" charset="0"/>
                          <a:ea typeface="新細明體" charset="-120"/>
                          <a:cs typeface="Times New Roman" pitchFamily="18" charset="0"/>
                        </a:rPr>
                        <a:t>1</a:t>
                      </a:r>
                      <a:endParaRPr kumimoji="1" lang="en-US" altLang="zh-TW" sz="2000" b="0" i="0" u="none" strike="noStrike" cap="none" normalizeH="0" baseline="0" dirty="0" smtClean="0">
                        <a:ln>
                          <a:noFill/>
                        </a:ln>
                        <a:solidFill>
                          <a:schemeClr val="tx1"/>
                        </a:solidFill>
                        <a:effectLst/>
                        <a:latin typeface="Arial" charset="0"/>
                        <a:ea typeface="新細明體"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2000" b="0" i="0" u="none" strike="noStrike" cap="none" normalizeH="0" baseline="0" dirty="0" smtClean="0">
                          <a:ln>
                            <a:noFill/>
                          </a:ln>
                          <a:solidFill>
                            <a:srgbClr val="000000"/>
                          </a:solidFill>
                          <a:effectLst/>
                          <a:latin typeface="Arial" charset="0"/>
                          <a:ea typeface="新細明體" charset="-120"/>
                          <a:cs typeface="Times New Roman" pitchFamily="18" charset="0"/>
                        </a:rPr>
                        <a:t>2</a:t>
                      </a:r>
                      <a:endParaRPr kumimoji="1" lang="en-US" altLang="zh-TW" sz="2000" b="0" i="0" u="none" strike="noStrike" cap="none" normalizeH="0" baseline="0" dirty="0" smtClean="0">
                        <a:ln>
                          <a:noFill/>
                        </a:ln>
                        <a:solidFill>
                          <a:schemeClr val="tx1"/>
                        </a:solidFill>
                        <a:effectLst/>
                        <a:latin typeface="Arial" charset="0"/>
                        <a:ea typeface="新細明體"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2000" b="0" i="0" u="none" strike="noStrike" cap="none" normalizeH="0" baseline="0" dirty="0" smtClean="0">
                          <a:ln>
                            <a:noFill/>
                          </a:ln>
                          <a:solidFill>
                            <a:srgbClr val="000000"/>
                          </a:solidFill>
                          <a:effectLst/>
                          <a:latin typeface="Arial" charset="0"/>
                          <a:ea typeface="新細明體" charset="-120"/>
                          <a:cs typeface="Times New Roman" pitchFamily="18" charset="0"/>
                        </a:rPr>
                        <a:t>3</a:t>
                      </a:r>
                      <a:endParaRPr kumimoji="1" lang="en-US" altLang="zh-TW" sz="2000" b="0" i="0" u="none" strike="noStrike" cap="none" normalizeH="0" baseline="0" dirty="0" smtClean="0">
                        <a:ln>
                          <a:noFill/>
                        </a:ln>
                        <a:solidFill>
                          <a:schemeClr val="tx1"/>
                        </a:solidFill>
                        <a:effectLst/>
                        <a:latin typeface="Arial" charset="0"/>
                        <a:ea typeface="新細明體"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2000" b="0" i="0" u="none" strike="noStrike" cap="none" normalizeH="0" baseline="0" smtClean="0">
                          <a:ln>
                            <a:noFill/>
                          </a:ln>
                          <a:solidFill>
                            <a:srgbClr val="000000"/>
                          </a:solidFill>
                          <a:effectLst/>
                          <a:latin typeface="Arial" charset="0"/>
                          <a:ea typeface="新細明體" charset="-120"/>
                          <a:cs typeface="Times New Roman" pitchFamily="18" charset="0"/>
                        </a:rPr>
                        <a:t>4</a:t>
                      </a:r>
                      <a:endParaRPr kumimoji="1" lang="en-US" altLang="zh-TW" sz="2000" b="0" i="0" u="none" strike="noStrike" cap="none" normalizeH="0" baseline="0" smtClean="0">
                        <a:ln>
                          <a:noFill/>
                        </a:ln>
                        <a:solidFill>
                          <a:schemeClr val="tx1"/>
                        </a:solidFill>
                        <a:effectLst/>
                        <a:latin typeface="Arial" charset="0"/>
                        <a:ea typeface="新細明體"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2000" b="0" i="0" u="none" strike="noStrike" cap="none" normalizeH="0" baseline="0" smtClean="0">
                          <a:ln>
                            <a:noFill/>
                          </a:ln>
                          <a:solidFill>
                            <a:srgbClr val="000000"/>
                          </a:solidFill>
                          <a:effectLst/>
                          <a:latin typeface="Arial" charset="0"/>
                          <a:ea typeface="新細明體" charset="-120"/>
                          <a:cs typeface="Times New Roman" pitchFamily="18" charset="0"/>
                        </a:rPr>
                        <a:t>5</a:t>
                      </a:r>
                      <a:endParaRPr kumimoji="1" lang="en-US" altLang="zh-TW" sz="2000" b="0" i="0" u="none" strike="noStrike" cap="none" normalizeH="0" baseline="0" smtClean="0">
                        <a:ln>
                          <a:noFill/>
                        </a:ln>
                        <a:solidFill>
                          <a:schemeClr val="tx1"/>
                        </a:solidFill>
                        <a:effectLst/>
                        <a:latin typeface="Arial" charset="0"/>
                        <a:ea typeface="新細明體"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47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rgbClr val="000000"/>
                          </a:solidFill>
                          <a:effectLst/>
                          <a:latin typeface="標楷體" pitchFamily="65" charset="-120"/>
                          <a:ea typeface="標楷體" pitchFamily="65" charset="-120"/>
                          <a:cs typeface="Times New Roman" pitchFamily="18" charset="0"/>
                        </a:rPr>
                        <a:t>認識上皿天平的基本構造</a:t>
                      </a:r>
                      <a:endParaRPr kumimoji="1" lang="zh-TW" altLang="en-US" sz="2000" b="0" i="0" u="none" strike="noStrike" cap="none" normalizeH="0" baseline="0" smtClean="0">
                        <a:ln>
                          <a:noFill/>
                        </a:ln>
                        <a:solidFill>
                          <a:schemeClr val="tx1"/>
                        </a:solidFill>
                        <a:effectLst/>
                        <a:latin typeface="Arial" charset="0"/>
                        <a:ea typeface="標楷體" pitchFamily="65" charset="-12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2000" b="0" i="0" u="none" strike="noStrike" cap="none" normalizeH="0" baseline="0" dirty="0" smtClean="0">
                          <a:ln>
                            <a:noFill/>
                          </a:ln>
                          <a:solidFill>
                            <a:srgbClr val="000000"/>
                          </a:solidFill>
                          <a:effectLst/>
                          <a:latin typeface="標楷體" pitchFamily="65" charset="-120"/>
                          <a:ea typeface="標楷體" pitchFamily="65" charset="-120"/>
                          <a:cs typeface="Times New Roman" pitchFamily="18" charset="0"/>
                        </a:rPr>
                        <a:t>無法寫出</a:t>
                      </a:r>
                      <a:endParaRPr kumimoji="1" lang="zh-TW" altLang="en-US" sz="2000" b="0" i="0" u="none" strike="noStrike" cap="none" normalizeH="0" baseline="0" dirty="0" smtClean="0">
                        <a:ln>
                          <a:noFill/>
                        </a:ln>
                        <a:solidFill>
                          <a:schemeClr val="tx1"/>
                        </a:solidFill>
                        <a:effectLst/>
                        <a:latin typeface="Arial" charset="0"/>
                        <a:ea typeface="標楷體" pitchFamily="65" charset="-12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rgbClr val="000000"/>
                          </a:solidFill>
                          <a:effectLst/>
                          <a:latin typeface="標楷體" pitchFamily="65" charset="-120"/>
                          <a:ea typeface="標楷體" pitchFamily="65" charset="-120"/>
                          <a:cs typeface="Times New Roman" pitchFamily="18" charset="0"/>
                        </a:rPr>
                        <a:t>能正確寫出</a:t>
                      </a:r>
                      <a:r>
                        <a:rPr kumimoji="1" lang="en-US" altLang="zh-TW" sz="2000" b="0" i="0" u="none" strike="noStrike" cap="none" normalizeH="0" baseline="0" smtClean="0">
                          <a:ln>
                            <a:noFill/>
                          </a:ln>
                          <a:solidFill>
                            <a:srgbClr val="000000"/>
                          </a:solidFill>
                          <a:effectLst/>
                          <a:latin typeface="Arial" charset="0"/>
                          <a:ea typeface="標楷體" pitchFamily="65" charset="-120"/>
                          <a:cs typeface="Times New Roman" pitchFamily="18" charset="0"/>
                        </a:rPr>
                        <a:t>1</a:t>
                      </a:r>
                      <a:r>
                        <a:rPr kumimoji="1" lang="zh-TW" altLang="en-US" sz="2000" b="0" i="0" u="none" strike="noStrike" cap="none" normalizeH="0" baseline="0" smtClean="0">
                          <a:ln>
                            <a:noFill/>
                          </a:ln>
                          <a:solidFill>
                            <a:srgbClr val="000000"/>
                          </a:solidFill>
                          <a:effectLst/>
                          <a:latin typeface="標楷體" pitchFamily="65" charset="-120"/>
                          <a:ea typeface="標楷體" pitchFamily="65" charset="-120"/>
                          <a:cs typeface="Times New Roman" pitchFamily="18" charset="0"/>
                        </a:rPr>
                        <a:t>項</a:t>
                      </a:r>
                      <a:endParaRPr kumimoji="1" lang="zh-TW" altLang="en-US" sz="2000" b="0" i="0" u="none" strike="noStrike" cap="none" normalizeH="0" baseline="0" smtClean="0">
                        <a:ln>
                          <a:noFill/>
                        </a:ln>
                        <a:solidFill>
                          <a:schemeClr val="tx1"/>
                        </a:solidFill>
                        <a:effectLst/>
                        <a:latin typeface="Arial" charset="0"/>
                        <a:ea typeface="標楷體" pitchFamily="65" charset="-12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2000" b="0" i="0" u="none" strike="noStrike" cap="none" normalizeH="0" baseline="0" dirty="0" smtClean="0">
                          <a:ln>
                            <a:noFill/>
                          </a:ln>
                          <a:solidFill>
                            <a:srgbClr val="000000"/>
                          </a:solidFill>
                          <a:effectLst/>
                          <a:latin typeface="標楷體" pitchFamily="65" charset="-120"/>
                          <a:ea typeface="標楷體" pitchFamily="65" charset="-120"/>
                          <a:cs typeface="Times New Roman" pitchFamily="18" charset="0"/>
                        </a:rPr>
                        <a:t>能正確寫出</a:t>
                      </a:r>
                      <a:r>
                        <a:rPr kumimoji="1" lang="en-US" altLang="zh-TW" sz="2000" b="0" i="0" u="none" strike="noStrike" cap="none" normalizeH="0" baseline="0" dirty="0" smtClean="0">
                          <a:ln>
                            <a:noFill/>
                          </a:ln>
                          <a:solidFill>
                            <a:srgbClr val="000000"/>
                          </a:solidFill>
                          <a:effectLst/>
                          <a:latin typeface="Arial" charset="0"/>
                          <a:ea typeface="標楷體" pitchFamily="65" charset="-120"/>
                          <a:cs typeface="Times New Roman" pitchFamily="18" charset="0"/>
                        </a:rPr>
                        <a:t>2</a:t>
                      </a:r>
                      <a:r>
                        <a:rPr kumimoji="1" lang="zh-TW" altLang="en-US" sz="2000" b="0" i="0" u="none" strike="noStrike" cap="none" normalizeH="0" baseline="0" dirty="0" smtClean="0">
                          <a:ln>
                            <a:noFill/>
                          </a:ln>
                          <a:solidFill>
                            <a:srgbClr val="000000"/>
                          </a:solidFill>
                          <a:effectLst/>
                          <a:latin typeface="標楷體" pitchFamily="65" charset="-120"/>
                          <a:ea typeface="標楷體" pitchFamily="65" charset="-120"/>
                          <a:cs typeface="Times New Roman" pitchFamily="18" charset="0"/>
                        </a:rPr>
                        <a:t>項</a:t>
                      </a:r>
                      <a:endParaRPr kumimoji="1" lang="zh-TW" altLang="en-US" sz="2000" b="0" i="0" u="none" strike="noStrike" cap="none" normalizeH="0" baseline="0" dirty="0" smtClean="0">
                        <a:ln>
                          <a:noFill/>
                        </a:ln>
                        <a:solidFill>
                          <a:schemeClr val="tx1"/>
                        </a:solidFill>
                        <a:effectLst/>
                        <a:latin typeface="Arial" charset="0"/>
                        <a:ea typeface="標楷體" pitchFamily="65" charset="-12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2000" b="0" i="0" u="none" strike="noStrike" cap="none" normalizeH="0" baseline="0" dirty="0" smtClean="0">
                          <a:ln>
                            <a:noFill/>
                          </a:ln>
                          <a:solidFill>
                            <a:srgbClr val="000000"/>
                          </a:solidFill>
                          <a:effectLst/>
                          <a:latin typeface="標楷體" pitchFamily="65" charset="-120"/>
                          <a:ea typeface="標楷體" pitchFamily="65" charset="-120"/>
                          <a:cs typeface="Times New Roman" pitchFamily="18" charset="0"/>
                        </a:rPr>
                        <a:t>能正確寫出</a:t>
                      </a:r>
                      <a:r>
                        <a:rPr kumimoji="1" lang="en-US" altLang="zh-TW" sz="2000" b="0" i="0" u="none" strike="noStrike" cap="none" normalizeH="0" baseline="0" dirty="0" smtClean="0">
                          <a:ln>
                            <a:noFill/>
                          </a:ln>
                          <a:solidFill>
                            <a:srgbClr val="000000"/>
                          </a:solidFill>
                          <a:effectLst/>
                          <a:latin typeface="Arial" charset="0"/>
                          <a:ea typeface="標楷體" pitchFamily="65" charset="-120"/>
                          <a:cs typeface="Times New Roman" pitchFamily="18" charset="0"/>
                        </a:rPr>
                        <a:t>3</a:t>
                      </a:r>
                      <a:r>
                        <a:rPr kumimoji="1" lang="zh-TW" altLang="en-US" sz="2000" b="0" i="0" u="none" strike="noStrike" cap="none" normalizeH="0" baseline="0" dirty="0" smtClean="0">
                          <a:ln>
                            <a:noFill/>
                          </a:ln>
                          <a:solidFill>
                            <a:srgbClr val="000000"/>
                          </a:solidFill>
                          <a:effectLst/>
                          <a:latin typeface="標楷體" pitchFamily="65" charset="-120"/>
                          <a:ea typeface="標楷體" pitchFamily="65" charset="-120"/>
                          <a:cs typeface="Times New Roman" pitchFamily="18" charset="0"/>
                        </a:rPr>
                        <a:t>項</a:t>
                      </a:r>
                      <a:endParaRPr kumimoji="1" lang="zh-TW" altLang="en-US" sz="2000" b="0" i="0" u="none" strike="noStrike" cap="none" normalizeH="0" baseline="0" dirty="0" smtClean="0">
                        <a:ln>
                          <a:noFill/>
                        </a:ln>
                        <a:solidFill>
                          <a:schemeClr val="tx1"/>
                        </a:solidFill>
                        <a:effectLst/>
                        <a:latin typeface="Arial" charset="0"/>
                        <a:ea typeface="標楷體" pitchFamily="65" charset="-12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2000" b="0" i="0" u="none" strike="noStrike" cap="none" normalizeH="0" baseline="0" dirty="0" smtClean="0">
                          <a:ln>
                            <a:noFill/>
                          </a:ln>
                          <a:solidFill>
                            <a:srgbClr val="000000"/>
                          </a:solidFill>
                          <a:effectLst/>
                          <a:latin typeface="標楷體" pitchFamily="65" charset="-120"/>
                          <a:ea typeface="標楷體" pitchFamily="65" charset="-120"/>
                          <a:cs typeface="Times New Roman" pitchFamily="18" charset="0"/>
                        </a:rPr>
                        <a:t>能正確寫出</a:t>
                      </a:r>
                      <a:r>
                        <a:rPr kumimoji="1" lang="en-US" altLang="zh-TW" sz="2000" b="0" i="0" u="none" strike="noStrike" cap="none" normalizeH="0" baseline="0" dirty="0" smtClean="0">
                          <a:ln>
                            <a:noFill/>
                          </a:ln>
                          <a:solidFill>
                            <a:srgbClr val="000000"/>
                          </a:solidFill>
                          <a:effectLst/>
                          <a:latin typeface="Arial" charset="0"/>
                          <a:ea typeface="標楷體" pitchFamily="65" charset="-120"/>
                          <a:cs typeface="Times New Roman" pitchFamily="18" charset="0"/>
                        </a:rPr>
                        <a:t>4</a:t>
                      </a:r>
                      <a:r>
                        <a:rPr kumimoji="1" lang="zh-TW" altLang="en-US" sz="2000" b="0" i="0" u="none" strike="noStrike" cap="none" normalizeH="0" baseline="0" dirty="0" smtClean="0">
                          <a:ln>
                            <a:noFill/>
                          </a:ln>
                          <a:solidFill>
                            <a:srgbClr val="000000"/>
                          </a:solidFill>
                          <a:effectLst/>
                          <a:latin typeface="標楷體" pitchFamily="65" charset="-120"/>
                          <a:ea typeface="標楷體" pitchFamily="65" charset="-120"/>
                          <a:cs typeface="Times New Roman" pitchFamily="18" charset="0"/>
                        </a:rPr>
                        <a:t>項</a:t>
                      </a:r>
                      <a:endParaRPr kumimoji="1" lang="zh-TW" altLang="en-US" sz="2000" b="0" i="0" u="none" strike="noStrike" cap="none" normalizeH="0" baseline="0" dirty="0" smtClean="0">
                        <a:ln>
                          <a:noFill/>
                        </a:ln>
                        <a:solidFill>
                          <a:schemeClr val="tx1"/>
                        </a:solidFill>
                        <a:effectLst/>
                        <a:latin typeface="Arial" charset="0"/>
                        <a:ea typeface="標楷體" pitchFamily="65" charset="-12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493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rgbClr val="000000"/>
                          </a:solidFill>
                          <a:effectLst/>
                          <a:latin typeface="標楷體" pitchFamily="65" charset="-120"/>
                          <a:ea typeface="標楷體" pitchFamily="65" charset="-120"/>
                          <a:cs typeface="Times New Roman" pitchFamily="18" charset="0"/>
                        </a:rPr>
                        <a:t>操作上皿天平測量物體質量</a:t>
                      </a:r>
                      <a:endParaRPr kumimoji="1" lang="zh-TW" altLang="en-US" sz="2000" b="0" i="0" u="none" strike="noStrike" cap="none" normalizeH="0" baseline="0" smtClean="0">
                        <a:ln>
                          <a:noFill/>
                        </a:ln>
                        <a:solidFill>
                          <a:schemeClr val="tx1"/>
                        </a:solidFill>
                        <a:effectLst/>
                        <a:latin typeface="Arial" charset="0"/>
                        <a:ea typeface="標楷體" pitchFamily="65" charset="-12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2000" b="0" i="0" u="none" strike="noStrike" cap="none" normalizeH="0" baseline="0" dirty="0" smtClean="0">
                          <a:ln>
                            <a:noFill/>
                          </a:ln>
                          <a:solidFill>
                            <a:srgbClr val="000000"/>
                          </a:solidFill>
                          <a:effectLst/>
                          <a:latin typeface="標楷體" pitchFamily="65" charset="-120"/>
                          <a:ea typeface="標楷體" pitchFamily="65" charset="-120"/>
                          <a:cs typeface="Times New Roman" pitchFamily="18" charset="0"/>
                        </a:rPr>
                        <a:t>能正確完成</a:t>
                      </a:r>
                      <a:r>
                        <a:rPr kumimoji="1" lang="en-US" altLang="zh-TW" sz="2000" b="0" i="0" u="none" strike="noStrike" cap="none" normalizeH="0" baseline="0" dirty="0" smtClean="0">
                          <a:ln>
                            <a:noFill/>
                          </a:ln>
                          <a:solidFill>
                            <a:srgbClr val="000000"/>
                          </a:solidFill>
                          <a:effectLst/>
                          <a:latin typeface="Arial" charset="0"/>
                          <a:ea typeface="標楷體" pitchFamily="65" charset="-120"/>
                          <a:cs typeface="Times New Roman" pitchFamily="18" charset="0"/>
                        </a:rPr>
                        <a:t>1~4</a:t>
                      </a:r>
                      <a:r>
                        <a:rPr kumimoji="1" lang="zh-TW" altLang="en-US" sz="2000" b="0" i="0" u="none" strike="noStrike" cap="none" normalizeH="0" baseline="0" dirty="0" smtClean="0">
                          <a:ln>
                            <a:noFill/>
                          </a:ln>
                          <a:solidFill>
                            <a:srgbClr val="000000"/>
                          </a:solidFill>
                          <a:effectLst/>
                          <a:latin typeface="標楷體" pitchFamily="65" charset="-120"/>
                          <a:ea typeface="標楷體" pitchFamily="65" charset="-120"/>
                          <a:cs typeface="Times New Roman" pitchFamily="18" charset="0"/>
                        </a:rPr>
                        <a:t>項其中</a:t>
                      </a:r>
                      <a:r>
                        <a:rPr kumimoji="1" lang="en-US" altLang="zh-TW" sz="2000" b="0" i="0" u="none" strike="noStrike" cap="none" normalizeH="0" baseline="0" dirty="0" smtClean="0">
                          <a:ln>
                            <a:noFill/>
                          </a:ln>
                          <a:solidFill>
                            <a:srgbClr val="000000"/>
                          </a:solidFill>
                          <a:effectLst/>
                          <a:latin typeface="Arial" charset="0"/>
                          <a:ea typeface="標楷體" pitchFamily="65" charset="-120"/>
                          <a:cs typeface="Times New Roman" pitchFamily="18" charset="0"/>
                        </a:rPr>
                        <a:t>0~1</a:t>
                      </a:r>
                      <a:r>
                        <a:rPr kumimoji="1" lang="zh-TW" altLang="en-US" sz="2000" b="0" i="0" u="none" strike="noStrike" cap="none" normalizeH="0" baseline="0" dirty="0" smtClean="0">
                          <a:ln>
                            <a:noFill/>
                          </a:ln>
                          <a:solidFill>
                            <a:srgbClr val="000000"/>
                          </a:solidFill>
                          <a:effectLst/>
                          <a:latin typeface="標楷體" pitchFamily="65" charset="-120"/>
                          <a:ea typeface="標楷體" pitchFamily="65" charset="-120"/>
                          <a:cs typeface="Times New Roman" pitchFamily="18" charset="0"/>
                        </a:rPr>
                        <a:t>項</a:t>
                      </a:r>
                      <a:endParaRPr kumimoji="1" lang="zh-TW" altLang="en-US" sz="2000" b="0" i="0" u="none" strike="noStrike" cap="none" normalizeH="0" baseline="0" dirty="0" smtClean="0">
                        <a:ln>
                          <a:noFill/>
                        </a:ln>
                        <a:solidFill>
                          <a:schemeClr val="tx1"/>
                        </a:solidFill>
                        <a:effectLst/>
                        <a:latin typeface="Arial" charset="0"/>
                        <a:ea typeface="標楷體" pitchFamily="65" charset="-12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rgbClr val="000000"/>
                          </a:solidFill>
                          <a:effectLst/>
                          <a:latin typeface="標楷體" pitchFamily="65" charset="-120"/>
                          <a:ea typeface="標楷體" pitchFamily="65" charset="-120"/>
                          <a:cs typeface="Times New Roman" pitchFamily="18" charset="0"/>
                        </a:rPr>
                        <a:t>只能正確完成</a:t>
                      </a:r>
                      <a:r>
                        <a:rPr kumimoji="1" lang="en-US" altLang="zh-TW" sz="2000" b="0" i="0" u="none" strike="noStrike" cap="none" normalizeH="0" baseline="0" smtClean="0">
                          <a:ln>
                            <a:noFill/>
                          </a:ln>
                          <a:solidFill>
                            <a:srgbClr val="000000"/>
                          </a:solidFill>
                          <a:effectLst/>
                          <a:latin typeface="Arial" charset="0"/>
                          <a:ea typeface="標楷體" pitchFamily="65" charset="-120"/>
                          <a:cs typeface="Times New Roman" pitchFamily="18" charset="0"/>
                        </a:rPr>
                        <a:t>1~4</a:t>
                      </a:r>
                      <a:r>
                        <a:rPr kumimoji="1" lang="zh-TW" altLang="en-US" sz="2000" b="0" i="0" u="none" strike="noStrike" cap="none" normalizeH="0" baseline="0" smtClean="0">
                          <a:ln>
                            <a:noFill/>
                          </a:ln>
                          <a:solidFill>
                            <a:srgbClr val="000000"/>
                          </a:solidFill>
                          <a:effectLst/>
                          <a:latin typeface="標楷體" pitchFamily="65" charset="-120"/>
                          <a:ea typeface="標楷體" pitchFamily="65" charset="-120"/>
                          <a:cs typeface="Times New Roman" pitchFamily="18" charset="0"/>
                        </a:rPr>
                        <a:t>項其中</a:t>
                      </a:r>
                      <a:r>
                        <a:rPr kumimoji="1" lang="en-US" altLang="zh-TW" sz="2000" b="0" i="0" u="none" strike="noStrike" cap="none" normalizeH="0" baseline="0" smtClean="0">
                          <a:ln>
                            <a:noFill/>
                          </a:ln>
                          <a:solidFill>
                            <a:srgbClr val="000000"/>
                          </a:solidFill>
                          <a:effectLst/>
                          <a:latin typeface="Arial" charset="0"/>
                          <a:ea typeface="標楷體" pitchFamily="65" charset="-120"/>
                          <a:cs typeface="Times New Roman" pitchFamily="18" charset="0"/>
                        </a:rPr>
                        <a:t>2</a:t>
                      </a:r>
                      <a:r>
                        <a:rPr kumimoji="1" lang="zh-TW" altLang="en-US" sz="2000" b="0" i="0" u="none" strike="noStrike" cap="none" normalizeH="0" baseline="0" smtClean="0">
                          <a:ln>
                            <a:noFill/>
                          </a:ln>
                          <a:solidFill>
                            <a:srgbClr val="000000"/>
                          </a:solidFill>
                          <a:effectLst/>
                          <a:latin typeface="標楷體" pitchFamily="65" charset="-120"/>
                          <a:ea typeface="標楷體" pitchFamily="65" charset="-120"/>
                          <a:cs typeface="Times New Roman" pitchFamily="18" charset="0"/>
                        </a:rPr>
                        <a:t>項</a:t>
                      </a:r>
                      <a:endParaRPr kumimoji="1" lang="zh-TW" altLang="en-US" sz="2000" b="0" i="0" u="none" strike="noStrike" cap="none" normalizeH="0" baseline="0" smtClean="0">
                        <a:ln>
                          <a:noFill/>
                        </a:ln>
                        <a:solidFill>
                          <a:schemeClr val="tx1"/>
                        </a:solidFill>
                        <a:effectLst/>
                        <a:latin typeface="Arial" charset="0"/>
                        <a:ea typeface="標楷體" pitchFamily="65" charset="-12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rgbClr val="000000"/>
                          </a:solidFill>
                          <a:effectLst/>
                          <a:latin typeface="標楷體" pitchFamily="65" charset="-120"/>
                          <a:ea typeface="標楷體" pitchFamily="65" charset="-120"/>
                          <a:cs typeface="Times New Roman" pitchFamily="18" charset="0"/>
                        </a:rPr>
                        <a:t>只能正確完成</a:t>
                      </a:r>
                      <a:r>
                        <a:rPr kumimoji="1" lang="en-US" altLang="zh-TW" sz="2000" b="0" i="0" u="none" strike="noStrike" cap="none" normalizeH="0" baseline="0" smtClean="0">
                          <a:ln>
                            <a:noFill/>
                          </a:ln>
                          <a:solidFill>
                            <a:srgbClr val="000000"/>
                          </a:solidFill>
                          <a:effectLst/>
                          <a:latin typeface="Arial" charset="0"/>
                          <a:ea typeface="標楷體" pitchFamily="65" charset="-120"/>
                          <a:cs typeface="Times New Roman" pitchFamily="18" charset="0"/>
                        </a:rPr>
                        <a:t>1~4</a:t>
                      </a:r>
                      <a:r>
                        <a:rPr kumimoji="1" lang="zh-TW" altLang="en-US" sz="2000" b="0" i="0" u="none" strike="noStrike" cap="none" normalizeH="0" baseline="0" smtClean="0">
                          <a:ln>
                            <a:noFill/>
                          </a:ln>
                          <a:solidFill>
                            <a:srgbClr val="000000"/>
                          </a:solidFill>
                          <a:effectLst/>
                          <a:latin typeface="標楷體" pitchFamily="65" charset="-120"/>
                          <a:ea typeface="標楷體" pitchFamily="65" charset="-120"/>
                          <a:cs typeface="Times New Roman" pitchFamily="18" charset="0"/>
                        </a:rPr>
                        <a:t>項其中</a:t>
                      </a:r>
                      <a:r>
                        <a:rPr kumimoji="1" lang="en-US" altLang="zh-TW" sz="2000" b="0" i="0" u="none" strike="noStrike" cap="none" normalizeH="0" baseline="0" smtClean="0">
                          <a:ln>
                            <a:noFill/>
                          </a:ln>
                          <a:solidFill>
                            <a:srgbClr val="000000"/>
                          </a:solidFill>
                          <a:effectLst/>
                          <a:latin typeface="Arial" charset="0"/>
                          <a:ea typeface="標楷體" pitchFamily="65" charset="-120"/>
                          <a:cs typeface="Times New Roman" pitchFamily="18" charset="0"/>
                        </a:rPr>
                        <a:t>3</a:t>
                      </a:r>
                      <a:r>
                        <a:rPr kumimoji="1" lang="zh-TW" altLang="en-US" sz="2000" b="0" i="0" u="none" strike="noStrike" cap="none" normalizeH="0" baseline="0" smtClean="0">
                          <a:ln>
                            <a:noFill/>
                          </a:ln>
                          <a:solidFill>
                            <a:srgbClr val="000000"/>
                          </a:solidFill>
                          <a:effectLst/>
                          <a:latin typeface="標楷體" pitchFamily="65" charset="-120"/>
                          <a:ea typeface="標楷體" pitchFamily="65" charset="-120"/>
                          <a:cs typeface="Times New Roman" pitchFamily="18" charset="0"/>
                        </a:rPr>
                        <a:t>項</a:t>
                      </a:r>
                      <a:endParaRPr kumimoji="1" lang="zh-TW" altLang="en-US" sz="2000" b="0" i="0" u="none" strike="noStrike" cap="none" normalizeH="0" baseline="0" smtClean="0">
                        <a:ln>
                          <a:noFill/>
                        </a:ln>
                        <a:solidFill>
                          <a:schemeClr val="tx1"/>
                        </a:solidFill>
                        <a:effectLst/>
                        <a:latin typeface="Arial" charset="0"/>
                        <a:ea typeface="標楷體" pitchFamily="65" charset="-12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rgbClr val="000000"/>
                          </a:solidFill>
                          <a:effectLst/>
                          <a:latin typeface="標楷體" pitchFamily="65" charset="-120"/>
                          <a:ea typeface="標楷體" pitchFamily="65" charset="-120"/>
                          <a:cs typeface="Times New Roman" pitchFamily="18" charset="0"/>
                        </a:rPr>
                        <a:t>能正確完成</a:t>
                      </a:r>
                      <a:r>
                        <a:rPr kumimoji="1" lang="en-US" altLang="zh-TW" sz="2000" b="0" i="0" u="none" strike="noStrike" cap="none" normalizeH="0" baseline="0" smtClean="0">
                          <a:ln>
                            <a:noFill/>
                          </a:ln>
                          <a:solidFill>
                            <a:srgbClr val="000000"/>
                          </a:solidFill>
                          <a:effectLst/>
                          <a:latin typeface="Arial" charset="0"/>
                          <a:ea typeface="標楷體" pitchFamily="65" charset="-120"/>
                          <a:cs typeface="Times New Roman" pitchFamily="18" charset="0"/>
                        </a:rPr>
                        <a:t>1~4</a:t>
                      </a:r>
                      <a:r>
                        <a:rPr kumimoji="1" lang="zh-TW" altLang="en-US" sz="2000" b="0" i="0" u="none" strike="noStrike" cap="none" normalizeH="0" baseline="0" smtClean="0">
                          <a:ln>
                            <a:noFill/>
                          </a:ln>
                          <a:solidFill>
                            <a:srgbClr val="000000"/>
                          </a:solidFill>
                          <a:effectLst/>
                          <a:latin typeface="標楷體" pitchFamily="65" charset="-120"/>
                          <a:ea typeface="標楷體" pitchFamily="65" charset="-120"/>
                          <a:cs typeface="Times New Roman" pitchFamily="18" charset="0"/>
                        </a:rPr>
                        <a:t>項</a:t>
                      </a:r>
                      <a:endParaRPr kumimoji="1" lang="zh-TW" altLang="en-US" sz="2000" b="0" i="0" u="none" strike="noStrike" cap="none" normalizeH="0" baseline="0" smtClean="0">
                        <a:ln>
                          <a:noFill/>
                        </a:ln>
                        <a:solidFill>
                          <a:schemeClr val="tx1"/>
                        </a:solidFill>
                        <a:effectLst/>
                        <a:latin typeface="Arial" charset="0"/>
                        <a:ea typeface="標楷體" pitchFamily="65" charset="-12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2000" b="0" i="0" u="none" strike="noStrike" cap="none" normalizeH="0" baseline="0" dirty="0" smtClean="0">
                          <a:ln>
                            <a:noFill/>
                          </a:ln>
                          <a:solidFill>
                            <a:srgbClr val="000000"/>
                          </a:solidFill>
                          <a:effectLst/>
                          <a:latin typeface="標楷體" pitchFamily="65" charset="-120"/>
                          <a:ea typeface="標楷體" pitchFamily="65" charset="-120"/>
                          <a:cs typeface="Times New Roman" pitchFamily="18" charset="0"/>
                        </a:rPr>
                        <a:t>能正確完成</a:t>
                      </a:r>
                      <a:r>
                        <a:rPr kumimoji="1" lang="en-US" altLang="zh-TW" sz="2000" b="0" i="0" u="none" strike="noStrike" cap="none" normalizeH="0" baseline="0" dirty="0" smtClean="0">
                          <a:ln>
                            <a:noFill/>
                          </a:ln>
                          <a:solidFill>
                            <a:srgbClr val="000000"/>
                          </a:solidFill>
                          <a:effectLst/>
                          <a:latin typeface="Arial" charset="0"/>
                          <a:ea typeface="標楷體" pitchFamily="65" charset="-120"/>
                          <a:cs typeface="Times New Roman" pitchFamily="18" charset="0"/>
                        </a:rPr>
                        <a:t>1~4</a:t>
                      </a:r>
                      <a:r>
                        <a:rPr kumimoji="1" lang="zh-TW" altLang="en-US" sz="2000" b="0" i="0" u="none" strike="noStrike" cap="none" normalizeH="0" baseline="0" dirty="0" smtClean="0">
                          <a:ln>
                            <a:noFill/>
                          </a:ln>
                          <a:solidFill>
                            <a:srgbClr val="000000"/>
                          </a:solidFill>
                          <a:effectLst/>
                          <a:latin typeface="標楷體" pitchFamily="65" charset="-120"/>
                          <a:ea typeface="標楷體" pitchFamily="65" charset="-120"/>
                          <a:cs typeface="Times New Roman" pitchFamily="18" charset="0"/>
                        </a:rPr>
                        <a:t>項，以及第</a:t>
                      </a:r>
                      <a:r>
                        <a:rPr kumimoji="1" lang="en-US" altLang="zh-TW" sz="2000" b="0" i="0" u="none" strike="noStrike" cap="none" normalizeH="0" baseline="0" dirty="0" smtClean="0">
                          <a:ln>
                            <a:noFill/>
                          </a:ln>
                          <a:solidFill>
                            <a:srgbClr val="000000"/>
                          </a:solidFill>
                          <a:effectLst/>
                          <a:latin typeface="Arial" charset="0"/>
                          <a:ea typeface="標楷體" pitchFamily="65" charset="-120"/>
                          <a:cs typeface="Times New Roman" pitchFamily="18" charset="0"/>
                        </a:rPr>
                        <a:t>5</a:t>
                      </a:r>
                      <a:r>
                        <a:rPr kumimoji="1" lang="zh-TW" altLang="en-US" sz="2000" b="0" i="0" u="none" strike="noStrike" cap="none" normalizeH="0" baseline="0" dirty="0" smtClean="0">
                          <a:ln>
                            <a:noFill/>
                          </a:ln>
                          <a:solidFill>
                            <a:srgbClr val="000000"/>
                          </a:solidFill>
                          <a:effectLst/>
                          <a:latin typeface="標楷體" pitchFamily="65" charset="-120"/>
                          <a:ea typeface="標楷體" pitchFamily="65" charset="-120"/>
                          <a:cs typeface="Times New Roman" pitchFamily="18" charset="0"/>
                        </a:rPr>
                        <a:t>項</a:t>
                      </a:r>
                      <a:endParaRPr kumimoji="1" lang="zh-TW" altLang="en-US" sz="2000" b="0" i="0" u="none" strike="noStrike" cap="none" normalizeH="0" baseline="0" dirty="0" smtClean="0">
                        <a:ln>
                          <a:noFill/>
                        </a:ln>
                        <a:solidFill>
                          <a:schemeClr val="tx1"/>
                        </a:solidFill>
                        <a:effectLst/>
                        <a:latin typeface="Arial" charset="0"/>
                        <a:ea typeface="標楷體" pitchFamily="65" charset="-12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圓角矩形 14"/>
          <p:cNvSpPr>
            <a:spLocks noChangeArrowheads="1"/>
          </p:cNvSpPr>
          <p:nvPr/>
        </p:nvSpPr>
        <p:spPr bwMode="auto">
          <a:xfrm>
            <a:off x="655638" y="1500188"/>
            <a:ext cx="7981950" cy="4953000"/>
          </a:xfrm>
          <a:prstGeom prst="roundRect">
            <a:avLst>
              <a:gd name="adj" fmla="val 5130"/>
            </a:avLst>
          </a:prstGeom>
          <a:solidFill>
            <a:schemeClr val="bg1">
              <a:alpha val="70195"/>
            </a:schemeClr>
          </a:solidFill>
          <a:ln w="28575" algn="ctr">
            <a:solidFill>
              <a:srgbClr val="2D2D8A"/>
            </a:solidFill>
            <a:prstDash val="dash"/>
            <a:round/>
            <a:headEnd/>
            <a:tailEnd/>
          </a:ln>
        </p:spPr>
        <p:txBody>
          <a:bodyPr>
            <a:spAutoFit/>
          </a:bodyPr>
          <a:lstStyle/>
          <a:p>
            <a:pPr>
              <a:spcBef>
                <a:spcPct val="25000"/>
              </a:spcBef>
              <a:buClr>
                <a:srgbClr val="FF3300"/>
              </a:buClr>
            </a:pPr>
            <a:r>
              <a:rPr kumimoji="0" lang="zh-TW" altLang="en-US" sz="2800" b="1">
                <a:solidFill>
                  <a:srgbClr val="000000"/>
                </a:solidFill>
                <a:latin typeface="標楷體" pitchFamily="65" charset="-120"/>
                <a:ea typeface="標楷體" pitchFamily="65" charset="-120"/>
              </a:rPr>
              <a:t>培訓種子講師：</a:t>
            </a:r>
          </a:p>
          <a:p>
            <a:pPr>
              <a:spcBef>
                <a:spcPct val="25000"/>
              </a:spcBef>
              <a:buClr>
                <a:srgbClr val="FF3300"/>
              </a:buClr>
            </a:pPr>
            <a:r>
              <a:rPr kumimoji="0" lang="zh-TW" altLang="en-US" sz="2600" b="1">
                <a:solidFill>
                  <a:srgbClr val="000000"/>
                </a:solidFill>
                <a:latin typeface="標楷體" pitchFamily="65" charset="-120"/>
                <a:ea typeface="標楷體" pitchFamily="65" charset="-120"/>
              </a:rPr>
              <a:t>結合</a:t>
            </a:r>
            <a:r>
              <a:rPr kumimoji="0" lang="zh-TW" altLang="en-US" sz="2600">
                <a:solidFill>
                  <a:srgbClr val="000000"/>
                </a:solidFill>
                <a:latin typeface="標楷體" pitchFamily="65" charset="-120"/>
                <a:ea typeface="標楷體" pitchFamily="65" charset="-120"/>
              </a:rPr>
              <a:t>中央課程與教學輔導諮詢教師團隊</a:t>
            </a:r>
          </a:p>
          <a:p>
            <a:pPr>
              <a:spcBef>
                <a:spcPct val="25000"/>
              </a:spcBef>
              <a:buClr>
                <a:srgbClr val="FF3300"/>
              </a:buClr>
            </a:pPr>
            <a:r>
              <a:rPr kumimoji="0" lang="zh-TW" altLang="en-US" sz="2600" b="1">
                <a:solidFill>
                  <a:srgbClr val="000000"/>
                </a:solidFill>
                <a:latin typeface="標楷體" pitchFamily="65" charset="-120"/>
                <a:ea typeface="標楷體" pitchFamily="65" charset="-120"/>
              </a:rPr>
              <a:t>調訓</a:t>
            </a:r>
            <a:r>
              <a:rPr kumimoji="0" lang="zh-TW" altLang="en-US" sz="2600">
                <a:solidFill>
                  <a:srgbClr val="000000"/>
                </a:solidFill>
                <a:latin typeface="標楷體" pitchFamily="65" charset="-120"/>
                <a:ea typeface="標楷體" pitchFamily="65" charset="-120"/>
              </a:rPr>
              <a:t>各地方政府所屬輔導團輔導員進行培訓，</a:t>
            </a:r>
          </a:p>
          <a:p>
            <a:pPr>
              <a:spcBef>
                <a:spcPct val="25000"/>
              </a:spcBef>
              <a:buClr>
                <a:srgbClr val="FF3300"/>
              </a:buClr>
            </a:pPr>
            <a:r>
              <a:rPr kumimoji="0" lang="zh-TW" altLang="en-US" sz="2600" b="1">
                <a:solidFill>
                  <a:srgbClr val="000000"/>
                </a:solidFill>
                <a:latin typeface="標楷體" pitchFamily="65" charset="-120"/>
                <a:ea typeface="標楷體" pitchFamily="65" charset="-120"/>
              </a:rPr>
              <a:t>包含</a:t>
            </a:r>
            <a:r>
              <a:rPr kumimoji="0" lang="zh-TW" altLang="en-US" sz="2600">
                <a:solidFill>
                  <a:srgbClr val="000000"/>
                </a:solidFill>
                <a:latin typeface="標楷體" pitchFamily="65" charset="-120"/>
                <a:ea typeface="標楷體" pitchFamily="65" charset="-120"/>
              </a:rPr>
              <a:t>各學習領域之種子教師</a:t>
            </a:r>
          </a:p>
          <a:p>
            <a:pPr algn="ctr">
              <a:spcBef>
                <a:spcPct val="25000"/>
              </a:spcBef>
              <a:buClr>
                <a:srgbClr val="FF3300"/>
              </a:buClr>
            </a:pPr>
            <a:r>
              <a:rPr kumimoji="0" lang="zh-TW" altLang="en-US" sz="2600">
                <a:solidFill>
                  <a:srgbClr val="000000"/>
                </a:solidFill>
                <a:latin typeface="標楷體" pitchFamily="65" charset="-120"/>
                <a:ea typeface="標楷體" pitchFamily="65" charset="-120"/>
              </a:rPr>
              <a:t>國語文、英語、本土語言、數學、</a:t>
            </a:r>
          </a:p>
          <a:p>
            <a:pPr algn="ctr">
              <a:spcBef>
                <a:spcPct val="25000"/>
              </a:spcBef>
              <a:buClr>
                <a:srgbClr val="FF3300"/>
              </a:buClr>
            </a:pPr>
            <a:r>
              <a:rPr kumimoji="0" lang="zh-TW" altLang="en-US" sz="2600">
                <a:solidFill>
                  <a:srgbClr val="000000"/>
                </a:solidFill>
                <a:latin typeface="標楷體" pitchFamily="65" charset="-120"/>
                <a:ea typeface="標楷體" pitchFamily="65" charset="-120"/>
              </a:rPr>
              <a:t>社會、自然與生活科技、藝術與人文、</a:t>
            </a:r>
          </a:p>
          <a:p>
            <a:pPr algn="ctr">
              <a:spcBef>
                <a:spcPct val="25000"/>
              </a:spcBef>
              <a:buClr>
                <a:srgbClr val="FF3300"/>
              </a:buClr>
            </a:pPr>
            <a:r>
              <a:rPr kumimoji="0" lang="zh-TW" altLang="en-US" sz="2600">
                <a:solidFill>
                  <a:srgbClr val="000000"/>
                </a:solidFill>
                <a:latin typeface="標楷體" pitchFamily="65" charset="-120"/>
                <a:ea typeface="標楷體" pitchFamily="65" charset="-120"/>
              </a:rPr>
              <a:t>健康與體育、生活課程、綜合活動</a:t>
            </a:r>
          </a:p>
          <a:p>
            <a:pPr>
              <a:spcBef>
                <a:spcPct val="50000"/>
              </a:spcBef>
              <a:buClr>
                <a:srgbClr val="FF3300"/>
              </a:buClr>
            </a:pPr>
            <a:r>
              <a:rPr kumimoji="0" lang="zh-TW" altLang="en-US" sz="2400" b="1">
                <a:latin typeface="標楷體" pitchFamily="65" charset="-120"/>
                <a:ea typeface="標楷體" pitchFamily="65" charset="-120"/>
              </a:rPr>
              <a:t>研發</a:t>
            </a:r>
            <a:r>
              <a:rPr kumimoji="0" lang="zh-TW" altLang="en-US" sz="2400" b="1">
                <a:solidFill>
                  <a:srgbClr val="000000"/>
                </a:solidFill>
                <a:latin typeface="標楷體" pitchFamily="65" charset="-120"/>
                <a:ea typeface="標楷體" pitchFamily="65" charset="-120"/>
              </a:rPr>
              <a:t>多元評量之典範教學示例</a:t>
            </a:r>
            <a:r>
              <a:rPr kumimoji="0" lang="zh-TW" altLang="en-US" sz="2400">
                <a:latin typeface="標楷體" pitchFamily="65" charset="-120"/>
                <a:ea typeface="標楷體" pitchFamily="65" charset="-120"/>
              </a:rPr>
              <a:t> </a:t>
            </a:r>
            <a:r>
              <a:rPr kumimoji="0" lang="zh-TW" altLang="en-US" sz="2400" b="1">
                <a:solidFill>
                  <a:srgbClr val="000000"/>
                </a:solidFill>
                <a:latin typeface="標楷體" pitchFamily="65" charset="-120"/>
                <a:ea typeface="標楷體" pitchFamily="65" charset="-120"/>
              </a:rPr>
              <a:t>：</a:t>
            </a:r>
            <a:r>
              <a:rPr kumimoji="0" lang="zh-TW" altLang="en-US" sz="2400">
                <a:solidFill>
                  <a:srgbClr val="000000"/>
                </a:solidFill>
                <a:latin typeface="標楷體" pitchFamily="65" charset="-120"/>
                <a:ea typeface="標楷體" pitchFamily="65" charset="-120"/>
              </a:rPr>
              <a:t>編擬國小及國中多元評量研習課程案例，自</a:t>
            </a:r>
            <a:r>
              <a:rPr kumimoji="0" lang="en-US" altLang="zh-TW" sz="2400">
                <a:solidFill>
                  <a:srgbClr val="000000"/>
                </a:solidFill>
                <a:latin typeface="標楷體" pitchFamily="65" charset="-120"/>
                <a:ea typeface="標楷體" pitchFamily="65" charset="-120"/>
              </a:rPr>
              <a:t>102</a:t>
            </a:r>
            <a:r>
              <a:rPr kumimoji="0" lang="zh-TW" altLang="en-US" sz="2400">
                <a:solidFill>
                  <a:srgbClr val="000000"/>
                </a:solidFill>
                <a:latin typeface="標楷體" pitchFamily="65" charset="-120"/>
                <a:ea typeface="標楷體" pitchFamily="65" charset="-120"/>
              </a:rPr>
              <a:t>年起透過地方種子講師及各地方政府輔導團推廣多元評量之典範教學示例。</a:t>
            </a:r>
            <a:endParaRPr kumimoji="0" lang="en-US" altLang="zh-TW" sz="2400">
              <a:solidFill>
                <a:srgbClr val="000000"/>
              </a:solidFill>
              <a:latin typeface="標楷體" pitchFamily="65" charset="-120"/>
              <a:ea typeface="標楷體" pitchFamily="65" charset="-120"/>
            </a:endParaRPr>
          </a:p>
        </p:txBody>
      </p:sp>
      <p:sp>
        <p:nvSpPr>
          <p:cNvPr id="75" name="圓角矩形 74"/>
          <p:cNvSpPr/>
          <p:nvPr/>
        </p:nvSpPr>
        <p:spPr>
          <a:xfrm>
            <a:off x="649288" y="568325"/>
            <a:ext cx="7921625" cy="792163"/>
          </a:xfrm>
          <a:prstGeom prst="roundRect">
            <a:avLst/>
          </a:prstGeom>
          <a:ln/>
        </p:spPr>
        <p:style>
          <a:lnRef idx="1">
            <a:schemeClr val="accent5"/>
          </a:lnRef>
          <a:fillRef idx="2">
            <a:schemeClr val="accent5"/>
          </a:fillRef>
          <a:effectRef idx="1">
            <a:schemeClr val="accent5"/>
          </a:effectRef>
          <a:fontRef idx="minor">
            <a:schemeClr val="dk1"/>
          </a:fontRef>
        </p:style>
        <p:txBody>
          <a:bodyPr anchor="ctr"/>
          <a:lstStyle/>
          <a:p>
            <a:pPr algn="ctr">
              <a:defRPr/>
            </a:pPr>
            <a:r>
              <a:rPr kumimoji="0" lang="zh-TW" altLang="zh-TW" sz="3600" b="1">
                <a:solidFill>
                  <a:schemeClr val="tx1"/>
                </a:solidFill>
                <a:latin typeface="Arial" charset="0"/>
                <a:ea typeface="標楷體" pitchFamily="65" charset="-120"/>
              </a:rPr>
              <a:t>多元評量理念與應用</a:t>
            </a:r>
            <a:r>
              <a:rPr kumimoji="0" lang="zh-TW" altLang="zh-TW" sz="3600" b="1">
                <a:solidFill>
                  <a:srgbClr val="000000"/>
                </a:solidFill>
                <a:latin typeface="Arial" charset="0"/>
                <a:ea typeface="標楷體" pitchFamily="65" charset="-120"/>
              </a:rPr>
              <a:t>推動措施</a:t>
            </a:r>
            <a:endParaRPr kumimoji="0" lang="en-US" altLang="zh-TW" sz="3600" b="1">
              <a:solidFill>
                <a:srgbClr val="000000"/>
              </a:solidFill>
              <a:latin typeface="Arial" charset="0"/>
              <a:ea typeface="標楷體" pitchFamily="65" charset="-12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圓角矩形 74"/>
          <p:cNvSpPr/>
          <p:nvPr/>
        </p:nvSpPr>
        <p:spPr>
          <a:xfrm>
            <a:off x="649288" y="692150"/>
            <a:ext cx="7921625" cy="792163"/>
          </a:xfrm>
          <a:prstGeom prst="roundRect">
            <a:avLst/>
          </a:prstGeom>
          <a:ln/>
        </p:spPr>
        <p:style>
          <a:lnRef idx="1">
            <a:schemeClr val="accent5"/>
          </a:lnRef>
          <a:fillRef idx="2">
            <a:schemeClr val="accent5"/>
          </a:fillRef>
          <a:effectRef idx="1">
            <a:schemeClr val="accent5"/>
          </a:effectRef>
          <a:fontRef idx="minor">
            <a:schemeClr val="dk1"/>
          </a:fontRef>
        </p:style>
        <p:txBody>
          <a:bodyPr anchor="ctr"/>
          <a:lstStyle/>
          <a:p>
            <a:pPr algn="ctr">
              <a:defRPr/>
            </a:pPr>
            <a:r>
              <a:rPr kumimoji="0" lang="zh-TW" altLang="zh-TW" sz="3600" b="1">
                <a:solidFill>
                  <a:schemeClr val="tx1"/>
                </a:solidFill>
                <a:latin typeface="Arial" charset="0"/>
                <a:ea typeface="標楷體" pitchFamily="65" charset="-120"/>
              </a:rPr>
              <a:t>多元評量理念與應用</a:t>
            </a:r>
            <a:r>
              <a:rPr kumimoji="0" lang="zh-TW" altLang="en-US" sz="3600" b="1">
                <a:solidFill>
                  <a:srgbClr val="000000"/>
                </a:solidFill>
                <a:latin typeface="Arial" charset="0"/>
                <a:ea typeface="標楷體" pitchFamily="65" charset="-120"/>
              </a:rPr>
              <a:t>執行成效</a:t>
            </a:r>
            <a:endParaRPr kumimoji="0" lang="en-US" altLang="zh-TW" sz="3600" b="1">
              <a:solidFill>
                <a:srgbClr val="000000"/>
              </a:solidFill>
              <a:latin typeface="Arial" charset="0"/>
              <a:ea typeface="標楷體" pitchFamily="65" charset="-120"/>
            </a:endParaRPr>
          </a:p>
        </p:txBody>
      </p:sp>
      <p:sp>
        <p:nvSpPr>
          <p:cNvPr id="17410" name="圓角矩形 14"/>
          <p:cNvSpPr>
            <a:spLocks noChangeArrowheads="1"/>
          </p:cNvSpPr>
          <p:nvPr/>
        </p:nvSpPr>
        <p:spPr bwMode="auto">
          <a:xfrm>
            <a:off x="609600" y="1600200"/>
            <a:ext cx="7923213" cy="4852988"/>
          </a:xfrm>
          <a:prstGeom prst="roundRect">
            <a:avLst>
              <a:gd name="adj" fmla="val 5130"/>
            </a:avLst>
          </a:prstGeom>
          <a:solidFill>
            <a:schemeClr val="bg1">
              <a:alpha val="70195"/>
            </a:schemeClr>
          </a:solidFill>
          <a:ln w="28575" algn="ctr">
            <a:solidFill>
              <a:srgbClr val="2D2D8A"/>
            </a:solidFill>
            <a:prstDash val="dash"/>
            <a:round/>
            <a:headEnd/>
            <a:tailEnd/>
          </a:ln>
        </p:spPr>
        <p:txBody>
          <a:bodyPr>
            <a:spAutoFit/>
          </a:bodyPr>
          <a:lstStyle/>
          <a:p>
            <a:pPr marL="457200" indent="-457200">
              <a:spcBef>
                <a:spcPct val="25000"/>
              </a:spcBef>
              <a:buClr>
                <a:srgbClr val="FF3300"/>
              </a:buClr>
              <a:buFont typeface="Wingdings" pitchFamily="2" charset="2"/>
              <a:buChar char="Ø"/>
            </a:pPr>
            <a:r>
              <a:rPr kumimoji="0" lang="en-US" altLang="zh-TW" sz="2800">
                <a:latin typeface="標楷體" pitchFamily="65" charset="-120"/>
                <a:ea typeface="標楷體" pitchFamily="65" charset="-120"/>
              </a:rPr>
              <a:t>101</a:t>
            </a:r>
            <a:r>
              <a:rPr kumimoji="0" lang="zh-TW" altLang="en-US" sz="2800">
                <a:latin typeface="標楷體" pitchFamily="65" charset="-120"/>
                <a:ea typeface="標楷體" pitchFamily="65" charset="-120"/>
              </a:rPr>
              <a:t>年</a:t>
            </a:r>
            <a:r>
              <a:rPr kumimoji="0" lang="en-US" altLang="zh-TW" sz="2800">
                <a:latin typeface="標楷體" pitchFamily="65" charset="-120"/>
                <a:ea typeface="標楷體" pitchFamily="65" charset="-120"/>
              </a:rPr>
              <a:t>10</a:t>
            </a:r>
            <a:r>
              <a:rPr kumimoji="0" lang="zh-TW" altLang="en-US" sz="2800">
                <a:latin typeface="標楷體" pitchFamily="65" charset="-120"/>
                <a:ea typeface="標楷體" pitchFamily="65" charset="-120"/>
              </a:rPr>
              <a:t>月底培訓完成各學習領域</a:t>
            </a:r>
            <a:r>
              <a:rPr kumimoji="0" lang="en-US" altLang="zh-TW" sz="2800">
                <a:latin typeface="標楷體" pitchFamily="65" charset="-120"/>
                <a:ea typeface="標楷體" pitchFamily="65" charset="-120"/>
              </a:rPr>
              <a:t>(</a:t>
            </a:r>
            <a:r>
              <a:rPr kumimoji="0" lang="zh-TW" altLang="en-US" sz="2800">
                <a:latin typeface="標楷體" pitchFamily="65" charset="-120"/>
                <a:ea typeface="標楷體" pitchFamily="65" charset="-120"/>
              </a:rPr>
              <a:t>含國語文、英語、本土語言、數學、社會、自然與生活科技、藝術與人文、健康與體育、生活課程、綜合活動</a:t>
            </a:r>
            <a:r>
              <a:rPr kumimoji="0" lang="en-US" altLang="zh-TW" sz="2800">
                <a:latin typeface="標楷體" pitchFamily="65" charset="-120"/>
                <a:ea typeface="標楷體" pitchFamily="65" charset="-120"/>
              </a:rPr>
              <a:t>)</a:t>
            </a:r>
            <a:r>
              <a:rPr kumimoji="0" lang="zh-TW" altLang="en-US" sz="2800">
                <a:latin typeface="標楷體" pitchFamily="65" charset="-120"/>
                <a:ea typeface="標楷體" pitchFamily="65" charset="-120"/>
              </a:rPr>
              <a:t>之種子教師總計</a:t>
            </a:r>
            <a:r>
              <a:rPr kumimoji="0" lang="en-US" altLang="zh-TW" sz="2800">
                <a:latin typeface="標楷體" pitchFamily="65" charset="-120"/>
                <a:ea typeface="標楷體" pitchFamily="65" charset="-120"/>
              </a:rPr>
              <a:t>405</a:t>
            </a:r>
            <a:r>
              <a:rPr kumimoji="0" lang="zh-TW" altLang="en-US" sz="2800">
                <a:latin typeface="標楷體" pitchFamily="65" charset="-120"/>
                <a:ea typeface="標楷體" pitchFamily="65" charset="-120"/>
              </a:rPr>
              <a:t>名。 </a:t>
            </a:r>
            <a:endParaRPr kumimoji="0" lang="zh-TW" altLang="en-US" sz="2800">
              <a:solidFill>
                <a:srgbClr val="000000"/>
              </a:solidFill>
              <a:latin typeface="標楷體" pitchFamily="65" charset="-120"/>
              <a:ea typeface="標楷體" pitchFamily="65" charset="-120"/>
              <a:cs typeface="Times New Roman" pitchFamily="18" charset="0"/>
            </a:endParaRPr>
          </a:p>
          <a:p>
            <a:pPr marL="457200" indent="-457200">
              <a:spcBef>
                <a:spcPct val="25000"/>
              </a:spcBef>
              <a:buClr>
                <a:srgbClr val="FF3300"/>
              </a:buClr>
              <a:buFont typeface="Wingdings" pitchFamily="2" charset="2"/>
              <a:buChar char="Ø"/>
            </a:pPr>
            <a:r>
              <a:rPr kumimoji="0" lang="en-US" altLang="zh-TW" sz="2800">
                <a:latin typeface="標楷體" pitchFamily="65" charset="-120"/>
                <a:ea typeface="標楷體" pitchFamily="65" charset="-120"/>
              </a:rPr>
              <a:t>101</a:t>
            </a:r>
            <a:r>
              <a:rPr kumimoji="0" lang="zh-TW" altLang="en-US" sz="2800">
                <a:latin typeface="標楷體" pitchFamily="65" charset="-120"/>
                <a:ea typeface="標楷體" pitchFamily="65" charset="-120"/>
              </a:rPr>
              <a:t>年</a:t>
            </a:r>
            <a:r>
              <a:rPr kumimoji="0" lang="en-US" altLang="zh-TW" sz="2800">
                <a:latin typeface="標楷體" pitchFamily="65" charset="-120"/>
                <a:ea typeface="標楷體" pitchFamily="65" charset="-120"/>
              </a:rPr>
              <a:t>12</a:t>
            </a:r>
            <a:r>
              <a:rPr kumimoji="0" lang="zh-TW" altLang="en-US" sz="2800">
                <a:latin typeface="標楷體" pitchFamily="65" charset="-120"/>
                <a:ea typeface="標楷體" pitchFamily="65" charset="-120"/>
              </a:rPr>
              <a:t>月底完成國小及國中多元評量研習課程案例。</a:t>
            </a:r>
            <a:endParaRPr kumimoji="0" lang="en-US" altLang="zh-TW" sz="2800">
              <a:solidFill>
                <a:srgbClr val="000000"/>
              </a:solidFill>
              <a:latin typeface="標楷體" pitchFamily="65" charset="-120"/>
              <a:ea typeface="標楷體" pitchFamily="65" charset="-120"/>
            </a:endParaRPr>
          </a:p>
          <a:p>
            <a:pPr marL="457200" indent="-457200">
              <a:spcBef>
                <a:spcPct val="25000"/>
              </a:spcBef>
              <a:buClr>
                <a:srgbClr val="FF3300"/>
              </a:buClr>
              <a:buFont typeface="Wingdings" pitchFamily="2" charset="2"/>
              <a:buChar char="Ø"/>
            </a:pPr>
            <a:r>
              <a:rPr kumimoji="0" lang="en-US" altLang="zh-TW" sz="2800">
                <a:solidFill>
                  <a:srgbClr val="000000"/>
                </a:solidFill>
                <a:latin typeface="標楷體" pitchFamily="65" charset="-120"/>
                <a:ea typeface="標楷體" pitchFamily="65" charset="-120"/>
              </a:rPr>
              <a:t>102</a:t>
            </a:r>
            <a:r>
              <a:rPr kumimoji="0" lang="zh-TW" altLang="en-US" sz="2800">
                <a:solidFill>
                  <a:srgbClr val="000000"/>
                </a:solidFill>
                <a:latin typeface="標楷體" pitchFamily="65" charset="-120"/>
                <a:ea typeface="標楷體" pitchFamily="65" charset="-120"/>
              </a:rPr>
              <a:t>年度</a:t>
            </a:r>
            <a:r>
              <a:rPr kumimoji="0" lang="en-US" altLang="zh-TW" sz="2800">
                <a:solidFill>
                  <a:srgbClr val="000000"/>
                </a:solidFill>
                <a:latin typeface="標楷體" pitchFamily="65" charset="-120"/>
                <a:ea typeface="標楷體" pitchFamily="65" charset="-120"/>
              </a:rPr>
              <a:t>12</a:t>
            </a:r>
            <a:r>
              <a:rPr kumimoji="0" lang="zh-TW" altLang="en-US" sz="2800">
                <a:solidFill>
                  <a:srgbClr val="000000"/>
                </a:solidFill>
                <a:latin typeface="標楷體" pitchFamily="65" charset="-120"/>
                <a:ea typeface="標楷體" pitchFamily="65" charset="-120"/>
              </a:rPr>
              <a:t>月底各直轄市、縣（市）完成全國國中</a:t>
            </a:r>
            <a:r>
              <a:rPr kumimoji="0" lang="en-US" altLang="zh-TW" sz="2800">
                <a:solidFill>
                  <a:srgbClr val="000000"/>
                </a:solidFill>
                <a:latin typeface="標楷體" pitchFamily="65" charset="-120"/>
                <a:ea typeface="標楷體" pitchFamily="65" charset="-120"/>
              </a:rPr>
              <a:t>70</a:t>
            </a:r>
            <a:r>
              <a:rPr kumimoji="0" lang="zh-TW" altLang="en-US" sz="2800">
                <a:solidFill>
                  <a:srgbClr val="000000"/>
                </a:solidFill>
                <a:latin typeface="標楷體" pitchFamily="65" charset="-120"/>
                <a:ea typeface="標楷體" pitchFamily="65" charset="-120"/>
              </a:rPr>
              <a:t>％教師受培率</a:t>
            </a:r>
            <a:r>
              <a:rPr kumimoji="0" lang="zh-TW" altLang="en-US" sz="2800">
                <a:latin typeface="標楷體" pitchFamily="65" charset="-120"/>
                <a:ea typeface="標楷體" pitchFamily="65" charset="-120"/>
              </a:rPr>
              <a:t>。 </a:t>
            </a:r>
          </a:p>
          <a:p>
            <a:pPr marL="457200" indent="-457200">
              <a:spcBef>
                <a:spcPct val="25000"/>
              </a:spcBef>
              <a:buClr>
                <a:srgbClr val="FF3300"/>
              </a:buClr>
              <a:buFont typeface="Wingdings" pitchFamily="2" charset="2"/>
              <a:buChar char="Ø"/>
            </a:pPr>
            <a:r>
              <a:rPr kumimoji="0" lang="en-US" altLang="zh-TW" sz="2800">
                <a:latin typeface="標楷體" pitchFamily="65" charset="-120"/>
                <a:ea typeface="標楷體" pitchFamily="65" charset="-120"/>
              </a:rPr>
              <a:t>103</a:t>
            </a:r>
            <a:r>
              <a:rPr kumimoji="0" lang="zh-TW" altLang="en-US" sz="2800">
                <a:latin typeface="標楷體" pitchFamily="65" charset="-120"/>
                <a:ea typeface="標楷體" pitchFamily="65" charset="-120"/>
              </a:rPr>
              <a:t>年度</a:t>
            </a:r>
            <a:r>
              <a:rPr kumimoji="0" lang="en-US" altLang="zh-TW" sz="2800">
                <a:latin typeface="標楷體" pitchFamily="65" charset="-120"/>
                <a:ea typeface="標楷體" pitchFamily="65" charset="-120"/>
              </a:rPr>
              <a:t>7</a:t>
            </a:r>
            <a:r>
              <a:rPr kumimoji="0" lang="zh-TW" altLang="en-US" sz="2800">
                <a:latin typeface="標楷體" pitchFamily="65" charset="-120"/>
                <a:ea typeface="標楷體" pitchFamily="65" charset="-120"/>
              </a:rPr>
              <a:t>月底</a:t>
            </a:r>
            <a:r>
              <a:rPr kumimoji="0" lang="zh-TW" altLang="en-US" sz="2800">
                <a:solidFill>
                  <a:srgbClr val="000000"/>
                </a:solidFill>
                <a:latin typeface="標楷體" pitchFamily="65" charset="-120"/>
                <a:ea typeface="標楷體" pitchFamily="65" charset="-120"/>
              </a:rPr>
              <a:t>各直轄市、縣（市）完成全國國中</a:t>
            </a:r>
            <a:r>
              <a:rPr kumimoji="0" lang="en-US" altLang="zh-TW" sz="2800">
                <a:solidFill>
                  <a:srgbClr val="000000"/>
                </a:solidFill>
                <a:latin typeface="標楷體" pitchFamily="65" charset="-120"/>
                <a:ea typeface="標楷體" pitchFamily="65" charset="-120"/>
              </a:rPr>
              <a:t>100</a:t>
            </a:r>
            <a:r>
              <a:rPr kumimoji="0" lang="zh-TW" altLang="en-US" sz="2800">
                <a:solidFill>
                  <a:srgbClr val="000000"/>
                </a:solidFill>
                <a:latin typeface="標楷體" pitchFamily="65" charset="-120"/>
                <a:ea typeface="標楷體" pitchFamily="65" charset="-120"/>
              </a:rPr>
              <a:t>％教師受培率</a:t>
            </a:r>
            <a:r>
              <a:rPr kumimoji="0" lang="zh-TW" altLang="en-US" sz="2800">
                <a:latin typeface="標楷體" pitchFamily="65" charset="-120"/>
                <a:ea typeface="標楷體" pitchFamily="65" charset="-120"/>
              </a:rPr>
              <a:t>。 </a:t>
            </a:r>
            <a:endParaRPr kumimoji="0" lang="en-US" altLang="zh-TW" sz="2800">
              <a:latin typeface="標楷體" pitchFamily="65" charset="-120"/>
              <a:ea typeface="標楷體" pitchFamily="65" charset="-12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標題 1"/>
          <p:cNvSpPr txBox="1">
            <a:spLocks/>
          </p:cNvSpPr>
          <p:nvPr/>
        </p:nvSpPr>
        <p:spPr>
          <a:xfrm>
            <a:off x="571500" y="2143125"/>
            <a:ext cx="8286750" cy="1470025"/>
          </a:xfrm>
          <a:prstGeom prst="rect">
            <a:avLst/>
          </a:prstGeom>
        </p:spPr>
        <p:txBody>
          <a:bodyPr>
            <a:normAutofit fontScale="90000"/>
          </a:bodyPr>
          <a:lstStyle/>
          <a:p>
            <a:pPr algn="ctr" eaLnBrk="0" fontAlgn="auto" hangingPunct="0">
              <a:spcAft>
                <a:spcPts val="0"/>
              </a:spcAft>
              <a:defRPr/>
            </a:pPr>
            <a:r>
              <a:rPr kumimoji="0" lang="zh-TW" altLang="en-US" sz="4400" b="1">
                <a:effectLst>
                  <a:outerShdw blurRad="38100" dist="38100" dir="2700000" algn="tl">
                    <a:srgbClr val="000000">
                      <a:alpha val="43137"/>
                    </a:srgbClr>
                  </a:outerShdw>
                </a:effectLst>
                <a:latin typeface="微軟正黑體" pitchFamily="34" charset="-120"/>
                <a:ea typeface="微軟正黑體" pitchFamily="34" charset="-120"/>
                <a:cs typeface="+mj-cs"/>
              </a:rPr>
              <a:t>中央課程與教學輔導諮詢教師團隊</a:t>
            </a:r>
            <a:r>
              <a:rPr kumimoji="0" lang="en-US" altLang="zh-TW" sz="4400" b="1">
                <a:effectLst>
                  <a:outerShdw blurRad="38100" dist="38100" dir="2700000" algn="tl">
                    <a:srgbClr val="000000">
                      <a:alpha val="43137"/>
                    </a:srgbClr>
                  </a:outerShdw>
                </a:effectLst>
                <a:latin typeface="微軟正黑體" pitchFamily="34" charset="-120"/>
                <a:ea typeface="微軟正黑體" pitchFamily="34" charset="-120"/>
                <a:cs typeface="+mj-cs"/>
              </a:rPr>
              <a:t/>
            </a:r>
            <a:br>
              <a:rPr kumimoji="0" lang="en-US" altLang="zh-TW" sz="4400" b="1">
                <a:effectLst>
                  <a:outerShdw blurRad="38100" dist="38100" dir="2700000" algn="tl">
                    <a:srgbClr val="000000">
                      <a:alpha val="43137"/>
                    </a:srgbClr>
                  </a:outerShdw>
                </a:effectLst>
                <a:latin typeface="微軟正黑體" pitchFamily="34" charset="-120"/>
                <a:ea typeface="微軟正黑體" pitchFamily="34" charset="-120"/>
                <a:cs typeface="+mj-cs"/>
              </a:rPr>
            </a:br>
            <a:r>
              <a:rPr kumimoji="0" lang="zh-TW" altLang="en-US" sz="4400" b="1">
                <a:effectLst>
                  <a:outerShdw blurRad="38100" dist="38100" dir="2700000" algn="tl">
                    <a:srgbClr val="000000">
                      <a:alpha val="43137"/>
                    </a:srgbClr>
                  </a:outerShdw>
                </a:effectLst>
                <a:latin typeface="微軟正黑體" pitchFamily="34" charset="-120"/>
                <a:ea typeface="微軟正黑體" pitchFamily="34" charset="-120"/>
                <a:cs typeface="+mj-cs"/>
              </a:rPr>
              <a:t>政策宣導</a:t>
            </a:r>
            <a:r>
              <a:rPr kumimoji="0" lang="en-US" altLang="zh-TW" sz="4400" b="1">
                <a:effectLst>
                  <a:outerShdw blurRad="38100" dist="38100" dir="2700000" algn="tl">
                    <a:srgbClr val="000000">
                      <a:alpha val="43137"/>
                    </a:srgbClr>
                  </a:outerShdw>
                </a:effectLst>
                <a:latin typeface="微軟正黑體" pitchFamily="34" charset="-120"/>
                <a:ea typeface="微軟正黑體" pitchFamily="34" charset="-120"/>
                <a:cs typeface="+mj-cs"/>
              </a:rPr>
              <a:t>—</a:t>
            </a:r>
            <a:r>
              <a:rPr kumimoji="0" lang="zh-TW" altLang="en-US" sz="4400" b="1">
                <a:solidFill>
                  <a:schemeClr val="accent6">
                    <a:lumMod val="75000"/>
                  </a:schemeClr>
                </a:solidFill>
                <a:effectLst>
                  <a:outerShdw blurRad="38100" dist="38100" dir="2700000" algn="tl">
                    <a:srgbClr val="000000">
                      <a:alpha val="43137"/>
                    </a:srgbClr>
                  </a:outerShdw>
                </a:effectLst>
                <a:latin typeface="微軟正黑體" pitchFamily="34" charset="-120"/>
                <a:ea typeface="微軟正黑體" pitchFamily="34" charset="-120"/>
                <a:cs typeface="+mj-cs"/>
              </a:rPr>
              <a:t>多元評量與示例</a:t>
            </a:r>
            <a:endParaRPr kumimoji="0" lang="zh-TW" altLang="en-US" sz="4400" dirty="0">
              <a:solidFill>
                <a:schemeClr val="accent6">
                  <a:lumMod val="75000"/>
                </a:schemeClr>
              </a:solidFill>
              <a:latin typeface="+mj-lt"/>
              <a:ea typeface="+mj-ea"/>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1" name="標題 3"/>
          <p:cNvSpPr txBox="1">
            <a:spLocks/>
          </p:cNvSpPr>
          <p:nvPr/>
        </p:nvSpPr>
        <p:spPr>
          <a:xfrm>
            <a:off x="428625" y="857250"/>
            <a:ext cx="8229600" cy="714375"/>
          </a:xfrm>
          <a:prstGeom prst="rect">
            <a:avLst/>
          </a:prstGeom>
        </p:spPr>
        <p:txBody>
          <a:bodyPr>
            <a:normAutofit fontScale="97500" lnSpcReduction="10000"/>
          </a:bodyPr>
          <a:lstStyle/>
          <a:p>
            <a:pPr algn="ctr" eaLnBrk="0" fontAlgn="auto" hangingPunct="0">
              <a:spcAft>
                <a:spcPts val="0"/>
              </a:spcAft>
              <a:defRPr/>
            </a:pPr>
            <a:r>
              <a:rPr kumimoji="0" lang="zh-TW" altLang="en-US" sz="4400" b="1" u="sng" dirty="0">
                <a:solidFill>
                  <a:schemeClr val="accent6">
                    <a:lumMod val="50000"/>
                  </a:schemeClr>
                </a:solidFill>
                <a:latin typeface="標楷體" pitchFamily="65" charset="-120"/>
                <a:ea typeface="標楷體" pitchFamily="65" charset="-120"/>
                <a:cs typeface="+mj-cs"/>
              </a:rPr>
              <a:t>多元評量內涵</a:t>
            </a:r>
            <a:endParaRPr kumimoji="0" lang="zh-TW" altLang="en-US" sz="4400" b="1" u="sng" dirty="0">
              <a:solidFill>
                <a:schemeClr val="accent6">
                  <a:lumMod val="50000"/>
                </a:schemeClr>
              </a:solidFill>
              <a:latin typeface="+mj-lt"/>
              <a:ea typeface="+mj-ea"/>
              <a:cs typeface="+mj-cs"/>
            </a:endParaRPr>
          </a:p>
        </p:txBody>
      </p:sp>
      <p:sp>
        <p:nvSpPr>
          <p:cNvPr id="19459" name="內容版面配置區 8"/>
          <p:cNvSpPr txBox="1">
            <a:spLocks/>
          </p:cNvSpPr>
          <p:nvPr/>
        </p:nvSpPr>
        <p:spPr bwMode="auto">
          <a:xfrm>
            <a:off x="539552" y="1916113"/>
            <a:ext cx="8118673" cy="3516312"/>
          </a:xfrm>
          <a:prstGeom prst="rect">
            <a:avLst/>
          </a:prstGeom>
          <a:noFill/>
          <a:ln w="9525">
            <a:noFill/>
            <a:miter lim="800000"/>
            <a:headEnd/>
            <a:tailEnd/>
          </a:ln>
        </p:spPr>
        <p:txBody>
          <a:bodyPr/>
          <a:lstStyle/>
          <a:p>
            <a:pPr marL="342900" indent="-342900" eaLnBrk="0" hangingPunct="0">
              <a:spcBef>
                <a:spcPts val="2400"/>
              </a:spcBef>
              <a:buFont typeface="Arial" charset="0"/>
              <a:buNone/>
            </a:pPr>
            <a:r>
              <a:rPr kumimoji="0" lang="zh-TW" altLang="en-US" sz="3200" dirty="0">
                <a:latin typeface="標楷體" pitchFamily="65" charset="-120"/>
                <a:ea typeface="標楷體" pitchFamily="65" charset="-120"/>
              </a:rPr>
              <a:t>一、 教學策略多元，評量才能多元 。</a:t>
            </a:r>
          </a:p>
          <a:p>
            <a:pPr marL="342900" indent="-342900" eaLnBrk="0" hangingPunct="0">
              <a:spcBef>
                <a:spcPts val="2400"/>
              </a:spcBef>
              <a:buFont typeface="Arial" charset="0"/>
              <a:buNone/>
            </a:pPr>
            <a:r>
              <a:rPr kumimoji="0" lang="zh-TW" altLang="en-US" sz="3200" dirty="0">
                <a:latin typeface="標楷體" pitchFamily="65" charset="-120"/>
                <a:ea typeface="標楷體" pitchFamily="65" charset="-120"/>
              </a:rPr>
              <a:t>二、 評量貫穿整個學習過程。 </a:t>
            </a:r>
          </a:p>
          <a:p>
            <a:pPr marL="342900" indent="-342900" eaLnBrk="0" hangingPunct="0">
              <a:spcBef>
                <a:spcPts val="2400"/>
              </a:spcBef>
              <a:buFont typeface="Arial" charset="0"/>
              <a:buNone/>
            </a:pPr>
            <a:r>
              <a:rPr kumimoji="0" lang="zh-TW" altLang="en-US" sz="3200" dirty="0">
                <a:latin typeface="標楷體" pitchFamily="65" charset="-120"/>
                <a:ea typeface="標楷體" pitchFamily="65" charset="-120"/>
              </a:rPr>
              <a:t>三、 學習應兼顧認知、情意、技能等</a:t>
            </a:r>
            <a:r>
              <a:rPr kumimoji="0" lang="zh-TW" altLang="en-US" sz="3200" dirty="0" smtClean="0">
                <a:latin typeface="標楷體" pitchFamily="65" charset="-120"/>
                <a:ea typeface="標楷體" pitchFamily="65" charset="-120"/>
              </a:rPr>
              <a:t>能力。</a:t>
            </a:r>
            <a:endParaRPr kumimoji="0" lang="en-US" altLang="zh-TW" sz="3200" dirty="0">
              <a:latin typeface="標楷體" pitchFamily="65" charset="-120"/>
              <a:ea typeface="標楷體" pitchFamily="65" charset="-120"/>
            </a:endParaRPr>
          </a:p>
          <a:p>
            <a:pPr marL="342900" indent="-342900" eaLnBrk="0" hangingPunct="0">
              <a:spcBef>
                <a:spcPts val="2400"/>
              </a:spcBef>
              <a:buFont typeface="Arial" charset="0"/>
              <a:buNone/>
            </a:pPr>
            <a:r>
              <a:rPr kumimoji="0" lang="zh-TW" altLang="en-US" sz="3200" dirty="0">
                <a:latin typeface="標楷體" pitchFamily="65" charset="-120"/>
                <a:ea typeface="標楷體" pitchFamily="65" charset="-120"/>
              </a:rPr>
              <a:t>四、 質性評量應建立評量基準與規</a:t>
            </a:r>
            <a:r>
              <a:rPr kumimoji="0" lang="zh-TW" altLang="en-US" sz="3200" dirty="0" smtClean="0">
                <a:latin typeface="標楷體" pitchFamily="65" charset="-120"/>
                <a:ea typeface="標楷體" pitchFamily="65" charset="-120"/>
              </a:rPr>
              <a:t>準。</a:t>
            </a:r>
            <a:endParaRPr kumimoji="0" lang="en-US" altLang="zh-TW" sz="3200" dirty="0">
              <a:latin typeface="標楷體" pitchFamily="65" charset="-120"/>
              <a:ea typeface="標楷體" pitchFamily="65" charset="-120"/>
            </a:endParaRPr>
          </a:p>
          <a:p>
            <a:pPr marL="342900" indent="-342900" eaLnBrk="0" hangingPunct="0">
              <a:spcBef>
                <a:spcPts val="2400"/>
              </a:spcBef>
              <a:buFont typeface="Arial" charset="0"/>
              <a:buNone/>
            </a:pPr>
            <a:endParaRPr kumimoji="0" lang="zh-TW" altLang="en-US" sz="32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標題 3"/>
          <p:cNvSpPr txBox="1">
            <a:spLocks/>
          </p:cNvSpPr>
          <p:nvPr/>
        </p:nvSpPr>
        <p:spPr>
          <a:xfrm>
            <a:off x="428625" y="857250"/>
            <a:ext cx="8229600" cy="714375"/>
          </a:xfrm>
          <a:prstGeom prst="rect">
            <a:avLst/>
          </a:prstGeom>
        </p:spPr>
        <p:txBody>
          <a:bodyPr>
            <a:normAutofit fontScale="97500" lnSpcReduction="10000"/>
          </a:bodyPr>
          <a:lstStyle/>
          <a:p>
            <a:pPr algn="ctr" eaLnBrk="0" fontAlgn="auto" hangingPunct="0">
              <a:spcAft>
                <a:spcPts val="0"/>
              </a:spcAft>
              <a:defRPr/>
            </a:pPr>
            <a:r>
              <a:rPr kumimoji="0" lang="zh-TW" altLang="en-US" sz="4400" b="1" u="sng" dirty="0">
                <a:solidFill>
                  <a:schemeClr val="accent6">
                    <a:lumMod val="50000"/>
                  </a:schemeClr>
                </a:solidFill>
                <a:latin typeface="標楷體" pitchFamily="65" charset="-120"/>
                <a:ea typeface="標楷體" pitchFamily="65" charset="-120"/>
                <a:cs typeface="+mj-cs"/>
              </a:rPr>
              <a:t>教學與評量</a:t>
            </a:r>
            <a:endParaRPr kumimoji="0" lang="zh-TW" altLang="en-US" sz="4400" b="1" u="sng" dirty="0">
              <a:solidFill>
                <a:schemeClr val="accent6">
                  <a:lumMod val="50000"/>
                </a:schemeClr>
              </a:solidFill>
              <a:latin typeface="+mj-lt"/>
              <a:ea typeface="+mj-ea"/>
              <a:cs typeface="+mj-cs"/>
            </a:endParaRPr>
          </a:p>
        </p:txBody>
      </p:sp>
      <p:sp>
        <p:nvSpPr>
          <p:cNvPr id="3" name="內容版面配置區 8"/>
          <p:cNvSpPr txBox="1">
            <a:spLocks/>
          </p:cNvSpPr>
          <p:nvPr/>
        </p:nvSpPr>
        <p:spPr>
          <a:xfrm>
            <a:off x="428625" y="1785938"/>
            <a:ext cx="8358188" cy="4268787"/>
          </a:xfrm>
          <a:prstGeom prst="rect">
            <a:avLst/>
          </a:prstGeom>
        </p:spPr>
        <p:txBody>
          <a:bodyPr>
            <a:normAutofit/>
          </a:bodyPr>
          <a:lstStyle/>
          <a:p>
            <a:pPr marL="342900" indent="-342900" eaLnBrk="0" fontAlgn="auto" hangingPunct="0">
              <a:spcBef>
                <a:spcPts val="2400"/>
              </a:spcBef>
              <a:spcAft>
                <a:spcPts val="0"/>
              </a:spcAft>
              <a:buFont typeface="Arial" pitchFamily="34" charset="0"/>
              <a:buNone/>
              <a:defRPr/>
            </a:pPr>
            <a:r>
              <a:rPr kumimoji="0" lang="zh-TW" altLang="en-US" sz="2600" dirty="0">
                <a:latin typeface="標楷體" pitchFamily="65" charset="-120"/>
                <a:ea typeface="標楷體" pitchFamily="65" charset="-120"/>
              </a:rPr>
              <a:t>一、 教學與評量相輔相成：能提昇教學與學習成效 。</a:t>
            </a:r>
          </a:p>
          <a:p>
            <a:pPr marL="342900" indent="-342900" eaLnBrk="0" fontAlgn="auto" hangingPunct="0">
              <a:spcBef>
                <a:spcPts val="2400"/>
              </a:spcBef>
              <a:spcAft>
                <a:spcPts val="0"/>
              </a:spcAft>
              <a:buFont typeface="Arial" pitchFamily="34" charset="0"/>
              <a:buNone/>
              <a:defRPr/>
            </a:pPr>
            <a:r>
              <a:rPr kumimoji="0" lang="zh-TW" altLang="en-US" sz="2600" dirty="0">
                <a:latin typeface="標楷體" pitchFamily="65" charset="-120"/>
                <a:ea typeface="標楷體" pitchFamily="65" charset="-120"/>
              </a:rPr>
              <a:t>二、 教學目標</a:t>
            </a:r>
            <a:r>
              <a:rPr kumimoji="0" lang="en-US" altLang="zh-TW" sz="2600" dirty="0">
                <a:latin typeface="標楷體" pitchFamily="65" charset="-120"/>
                <a:ea typeface="標楷體" pitchFamily="65" charset="-120"/>
              </a:rPr>
              <a:t>(</a:t>
            </a:r>
            <a:r>
              <a:rPr kumimoji="0" lang="zh-TW" altLang="en-US" sz="2600" dirty="0">
                <a:latin typeface="標楷體" pitchFamily="65" charset="-120"/>
                <a:ea typeface="標楷體" pitchFamily="65" charset="-120"/>
              </a:rPr>
              <a:t>學習結果</a:t>
            </a:r>
            <a:r>
              <a:rPr kumimoji="0" lang="en-US" altLang="zh-TW" sz="2600" dirty="0">
                <a:latin typeface="標楷體" pitchFamily="65" charset="-120"/>
                <a:ea typeface="標楷體" pitchFamily="65" charset="-120"/>
              </a:rPr>
              <a:t>)—</a:t>
            </a:r>
            <a:r>
              <a:rPr kumimoji="0" lang="zh-TW" altLang="en-US" sz="2600" dirty="0">
                <a:latin typeface="標楷體" pitchFamily="65" charset="-120"/>
                <a:ea typeface="標楷體" pitchFamily="65" charset="-120"/>
              </a:rPr>
              <a:t>是評量的基礎。 </a:t>
            </a:r>
          </a:p>
          <a:p>
            <a:pPr marL="342900" indent="-342900" eaLnBrk="0" fontAlgn="auto" hangingPunct="0">
              <a:spcBef>
                <a:spcPts val="2400"/>
              </a:spcBef>
              <a:spcAft>
                <a:spcPts val="0"/>
              </a:spcAft>
              <a:buFont typeface="Arial" pitchFamily="34" charset="0"/>
              <a:buNone/>
              <a:defRPr/>
            </a:pPr>
            <a:r>
              <a:rPr kumimoji="0" lang="zh-TW" altLang="en-US" sz="2600" dirty="0">
                <a:latin typeface="標楷體" pitchFamily="65" charset="-120"/>
                <a:ea typeface="標楷體" pitchFamily="65" charset="-120"/>
              </a:rPr>
              <a:t>三、 評量</a:t>
            </a:r>
            <a:r>
              <a:rPr kumimoji="0" lang="en-US" altLang="zh-TW" sz="2600" dirty="0">
                <a:latin typeface="標楷體" pitchFamily="65" charset="-120"/>
                <a:ea typeface="標楷體" pitchFamily="65" charset="-120"/>
              </a:rPr>
              <a:t>--</a:t>
            </a:r>
            <a:r>
              <a:rPr kumimoji="0" lang="zh-TW" altLang="en-US" sz="2600" dirty="0">
                <a:latin typeface="標楷體" pitchFamily="65" charset="-120"/>
                <a:ea typeface="標楷體" pitchFamily="65" charset="-120"/>
              </a:rPr>
              <a:t>在教學（前、中、後）過程中持續進行著。 </a:t>
            </a:r>
          </a:p>
          <a:p>
            <a:pPr marL="742950" lvl="1" indent="-285750" eaLnBrk="0" fontAlgn="auto" hangingPunct="0">
              <a:spcBef>
                <a:spcPct val="20000"/>
              </a:spcBef>
              <a:spcAft>
                <a:spcPts val="0"/>
              </a:spcAft>
              <a:buFont typeface="Arial" panose="020B0604020202020204" pitchFamily="34" charset="0"/>
              <a:buChar char="•"/>
              <a:defRPr/>
            </a:pPr>
            <a:r>
              <a:rPr kumimoji="0" lang="zh-TW" altLang="en-US" sz="2400" dirty="0">
                <a:solidFill>
                  <a:srgbClr val="3216DC"/>
                </a:solidFill>
                <a:latin typeface="標楷體" pitchFamily="65" charset="-120"/>
                <a:ea typeface="標楷體" pitchFamily="65" charset="-120"/>
              </a:rPr>
              <a:t>非正式：口頭詢問、小組</a:t>
            </a:r>
            <a:r>
              <a:rPr kumimoji="0" lang="en-US" altLang="zh-TW" sz="2400" dirty="0">
                <a:solidFill>
                  <a:srgbClr val="3216DC"/>
                </a:solidFill>
                <a:latin typeface="標楷體" pitchFamily="65" charset="-120"/>
                <a:ea typeface="標楷體" pitchFamily="65" charset="-120"/>
              </a:rPr>
              <a:t>(</a:t>
            </a:r>
            <a:r>
              <a:rPr kumimoji="0" lang="zh-TW" altLang="en-US" sz="2400" dirty="0">
                <a:solidFill>
                  <a:srgbClr val="3216DC"/>
                </a:solidFill>
                <a:latin typeface="標楷體" pitchFamily="65" charset="-120"/>
                <a:ea typeface="標楷體" pitchFamily="65" charset="-120"/>
              </a:rPr>
              <a:t>班級</a:t>
            </a:r>
            <a:r>
              <a:rPr kumimoji="0" lang="en-US" altLang="zh-TW" sz="2400" dirty="0">
                <a:solidFill>
                  <a:srgbClr val="3216DC"/>
                </a:solidFill>
                <a:latin typeface="標楷體" pitchFamily="65" charset="-120"/>
                <a:ea typeface="標楷體" pitchFamily="65" charset="-120"/>
              </a:rPr>
              <a:t>)</a:t>
            </a:r>
            <a:r>
              <a:rPr kumimoji="0" lang="zh-TW" altLang="en-US" sz="2400" dirty="0">
                <a:solidFill>
                  <a:srgbClr val="3216DC"/>
                </a:solidFill>
                <a:latin typeface="標楷體" pitchFamily="65" charset="-120"/>
                <a:ea typeface="標楷體" pitchFamily="65" charset="-120"/>
              </a:rPr>
              <a:t>討論、觀察個人 、</a:t>
            </a:r>
            <a:endParaRPr kumimoji="0" lang="en-US" altLang="zh-TW" sz="2400" dirty="0">
              <a:solidFill>
                <a:srgbClr val="3216DC"/>
              </a:solidFill>
              <a:latin typeface="標楷體" pitchFamily="65" charset="-120"/>
              <a:ea typeface="標楷體" pitchFamily="65" charset="-120"/>
            </a:endParaRPr>
          </a:p>
          <a:p>
            <a:pPr lvl="1" eaLnBrk="0" fontAlgn="auto" hangingPunct="0">
              <a:spcBef>
                <a:spcPct val="20000"/>
              </a:spcBef>
              <a:spcAft>
                <a:spcPts val="0"/>
              </a:spcAft>
              <a:buFont typeface="Arial" pitchFamily="34" charset="0"/>
              <a:buNone/>
              <a:defRPr/>
            </a:pPr>
            <a:r>
              <a:rPr kumimoji="0" lang="zh-TW" altLang="en-US" sz="2400" dirty="0">
                <a:solidFill>
                  <a:srgbClr val="3216DC"/>
                </a:solidFill>
                <a:latin typeface="標楷體" pitchFamily="65" charset="-120"/>
                <a:ea typeface="標楷體" pitchFamily="65" charset="-120"/>
              </a:rPr>
              <a:t>          學習單、實驗紀錄本、作業</a:t>
            </a:r>
            <a:r>
              <a:rPr kumimoji="0" lang="en-US" altLang="zh-TW" sz="2400" dirty="0">
                <a:solidFill>
                  <a:srgbClr val="3216DC"/>
                </a:solidFill>
                <a:latin typeface="標楷體" pitchFamily="65" charset="-120"/>
                <a:ea typeface="標楷體" pitchFamily="65" charset="-120"/>
              </a:rPr>
              <a:t>(</a:t>
            </a:r>
            <a:r>
              <a:rPr kumimoji="0" lang="zh-TW" altLang="en-US" sz="2400" dirty="0">
                <a:solidFill>
                  <a:srgbClr val="3216DC"/>
                </a:solidFill>
                <a:latin typeface="標楷體" pitchFamily="65" charset="-120"/>
                <a:ea typeface="標楷體" pitchFamily="65" charset="-120"/>
              </a:rPr>
              <a:t>習題</a:t>
            </a:r>
            <a:r>
              <a:rPr kumimoji="0" lang="en-US" altLang="zh-TW" sz="2400" dirty="0">
                <a:solidFill>
                  <a:srgbClr val="3216DC"/>
                </a:solidFill>
                <a:latin typeface="標楷體" pitchFamily="65" charset="-120"/>
                <a:ea typeface="標楷體" pitchFamily="65" charset="-120"/>
              </a:rPr>
              <a:t>)</a:t>
            </a:r>
            <a:r>
              <a:rPr kumimoji="0" lang="zh-TW" altLang="en-US" sz="2400" dirty="0">
                <a:solidFill>
                  <a:srgbClr val="3216DC"/>
                </a:solidFill>
                <a:latin typeface="標楷體" pitchFamily="65" charset="-120"/>
                <a:ea typeface="標楷體" pitchFamily="65" charset="-120"/>
              </a:rPr>
              <a:t>、</a:t>
            </a:r>
            <a:r>
              <a:rPr kumimoji="0" lang="en-US" altLang="zh-TW" sz="2400" dirty="0">
                <a:solidFill>
                  <a:srgbClr val="3216DC"/>
                </a:solidFill>
                <a:latin typeface="標楷體" pitchFamily="65" charset="-120"/>
                <a:ea typeface="標楷體" pitchFamily="65" charset="-120"/>
              </a:rPr>
              <a:t>…… </a:t>
            </a:r>
          </a:p>
          <a:p>
            <a:pPr marL="742950" lvl="1" indent="-285750" eaLnBrk="0" fontAlgn="auto" hangingPunct="0">
              <a:spcBef>
                <a:spcPct val="20000"/>
              </a:spcBef>
              <a:spcAft>
                <a:spcPts val="0"/>
              </a:spcAft>
              <a:buFont typeface="Arial" panose="020B0604020202020204" pitchFamily="34" charset="0"/>
              <a:buChar char="•"/>
              <a:defRPr/>
            </a:pPr>
            <a:r>
              <a:rPr kumimoji="0" lang="zh-TW" altLang="en-US" sz="2400" dirty="0">
                <a:solidFill>
                  <a:srgbClr val="3216DC"/>
                </a:solidFill>
                <a:latin typeface="標楷體" pitchFamily="65" charset="-120"/>
                <a:ea typeface="標楷體" pitchFamily="65" charset="-120"/>
              </a:rPr>
              <a:t>正  式：傳統評量</a:t>
            </a:r>
            <a:r>
              <a:rPr kumimoji="0" lang="en-US" altLang="zh-TW" sz="2400" dirty="0">
                <a:solidFill>
                  <a:srgbClr val="3216DC"/>
                </a:solidFill>
                <a:latin typeface="標楷體" pitchFamily="65" charset="-120"/>
                <a:ea typeface="標楷體" pitchFamily="65" charset="-120"/>
              </a:rPr>
              <a:t>——</a:t>
            </a:r>
            <a:r>
              <a:rPr kumimoji="0" lang="zh-TW" altLang="en-US" sz="2400" dirty="0">
                <a:solidFill>
                  <a:srgbClr val="3216DC"/>
                </a:solidFill>
                <a:latin typeface="標楷體" pitchFamily="65" charset="-120"/>
                <a:ea typeface="標楷體" pitchFamily="65" charset="-120"/>
              </a:rPr>
              <a:t>客觀式測驗、複雜成就測驗、 </a:t>
            </a:r>
          </a:p>
          <a:p>
            <a:pPr lvl="1" eaLnBrk="0" fontAlgn="auto" hangingPunct="0">
              <a:spcBef>
                <a:spcPct val="20000"/>
              </a:spcBef>
              <a:spcAft>
                <a:spcPts val="0"/>
              </a:spcAft>
              <a:buFont typeface="Arial" pitchFamily="34" charset="0"/>
              <a:buNone/>
              <a:defRPr/>
            </a:pPr>
            <a:r>
              <a:rPr kumimoji="0" lang="zh-TW" altLang="en-US" sz="2400" dirty="0">
                <a:solidFill>
                  <a:srgbClr val="3216DC"/>
                </a:solidFill>
                <a:latin typeface="標楷體" pitchFamily="65" charset="-120"/>
                <a:ea typeface="標楷體" pitchFamily="65" charset="-120"/>
              </a:rPr>
              <a:t>          真實評量</a:t>
            </a:r>
            <a:r>
              <a:rPr kumimoji="0" lang="en-US" altLang="zh-TW" sz="2400" dirty="0">
                <a:solidFill>
                  <a:srgbClr val="3216DC"/>
                </a:solidFill>
                <a:latin typeface="標楷體" pitchFamily="65" charset="-120"/>
                <a:ea typeface="標楷體" pitchFamily="65" charset="-120"/>
              </a:rPr>
              <a:t>——</a:t>
            </a:r>
            <a:r>
              <a:rPr kumimoji="0" lang="zh-TW" altLang="en-US" sz="2400" dirty="0">
                <a:solidFill>
                  <a:srgbClr val="3216DC"/>
                </a:solidFill>
                <a:latin typeface="標楷體" pitchFamily="65" charset="-120"/>
                <a:ea typeface="標楷體" pitchFamily="65" charset="-120"/>
              </a:rPr>
              <a:t>實作、學習檔案、概念圖、</a:t>
            </a:r>
            <a:r>
              <a:rPr kumimoji="0" lang="en-US" altLang="zh-TW" sz="2400" dirty="0">
                <a:solidFill>
                  <a:srgbClr val="3216DC"/>
                </a:solidFill>
                <a:latin typeface="標楷體" pitchFamily="65" charset="-120"/>
                <a:ea typeface="標楷體" pitchFamily="65" charset="-120"/>
              </a:rPr>
              <a:t>…… </a:t>
            </a:r>
          </a:p>
          <a:p>
            <a:pPr marL="342900" indent="-342900" eaLnBrk="0" fontAlgn="auto" hangingPunct="0">
              <a:spcBef>
                <a:spcPct val="20000"/>
              </a:spcBef>
              <a:spcAft>
                <a:spcPts val="0"/>
              </a:spcAft>
              <a:buFont typeface="Arial" pitchFamily="34" charset="0"/>
              <a:buChar char="•"/>
              <a:defRPr/>
            </a:pPr>
            <a:endParaRPr kumimoji="0" lang="zh-TW" altLang="en-US" sz="32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標題 1"/>
          <p:cNvSpPr txBox="1">
            <a:spLocks/>
          </p:cNvSpPr>
          <p:nvPr/>
        </p:nvSpPr>
        <p:spPr>
          <a:xfrm>
            <a:off x="323850" y="765175"/>
            <a:ext cx="8229600" cy="857250"/>
          </a:xfrm>
          <a:prstGeom prst="rect">
            <a:avLst/>
          </a:prstGeom>
        </p:spPr>
        <p:txBody>
          <a:bodyPr>
            <a:normAutofit/>
          </a:bodyPr>
          <a:lstStyle/>
          <a:p>
            <a:pPr algn="ctr" eaLnBrk="0" fontAlgn="auto" hangingPunct="0">
              <a:spcAft>
                <a:spcPts val="0"/>
              </a:spcAft>
              <a:defRPr/>
            </a:pPr>
            <a:r>
              <a:rPr kumimoji="0" lang="zh-TW" altLang="en-US" sz="4000" b="1" u="sng" dirty="0">
                <a:solidFill>
                  <a:schemeClr val="accent6">
                    <a:lumMod val="50000"/>
                  </a:schemeClr>
                </a:solidFill>
                <a:latin typeface="標楷體" pitchFamily="65" charset="-120"/>
                <a:ea typeface="標楷體" pitchFamily="65" charset="-120"/>
                <a:cs typeface="+mj-cs"/>
              </a:rPr>
              <a:t>評量貫穿整個學習過程</a:t>
            </a:r>
            <a:endParaRPr kumimoji="0" lang="zh-TW" altLang="en-US" sz="4000" b="1" u="sng" dirty="0">
              <a:solidFill>
                <a:schemeClr val="accent6">
                  <a:lumMod val="50000"/>
                </a:schemeClr>
              </a:solidFill>
              <a:latin typeface="+mj-lt"/>
              <a:ea typeface="+mj-ea"/>
              <a:cs typeface="+mj-cs"/>
            </a:endParaRPr>
          </a:p>
        </p:txBody>
      </p:sp>
      <p:grpSp>
        <p:nvGrpSpPr>
          <p:cNvPr id="21507" name="群組 11"/>
          <p:cNvGrpSpPr>
            <a:grpSpLocks/>
          </p:cNvGrpSpPr>
          <p:nvPr/>
        </p:nvGrpSpPr>
        <p:grpSpPr bwMode="auto">
          <a:xfrm>
            <a:off x="250825" y="1844675"/>
            <a:ext cx="8677275" cy="3567113"/>
            <a:chOff x="179512" y="2852936"/>
            <a:chExt cx="8676456" cy="2029555"/>
          </a:xfrm>
        </p:grpSpPr>
        <p:sp>
          <p:nvSpPr>
            <p:cNvPr id="24" name="矩形 23"/>
            <p:cNvSpPr/>
            <p:nvPr/>
          </p:nvSpPr>
          <p:spPr>
            <a:xfrm>
              <a:off x="971600" y="2996550"/>
              <a:ext cx="7273238" cy="504002"/>
            </a:xfrm>
            <a:prstGeom prst="rect">
              <a:avLst/>
            </a:prstGeom>
            <a:solidFill>
              <a:schemeClr val="accent3">
                <a:lumMod val="60000"/>
                <a:lumOff val="40000"/>
              </a:schemeClr>
            </a:solidFill>
            <a:ln w="254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b="1" dirty="0">
                  <a:solidFill>
                    <a:schemeClr val="bg1"/>
                  </a:solidFill>
                </a:rPr>
                <a:t>教學</a:t>
              </a:r>
            </a:p>
          </p:txBody>
        </p:sp>
        <p:sp>
          <p:nvSpPr>
            <p:cNvPr id="25" name="矩形 24"/>
            <p:cNvSpPr/>
            <p:nvPr/>
          </p:nvSpPr>
          <p:spPr>
            <a:xfrm>
              <a:off x="971600" y="3501454"/>
              <a:ext cx="7273238" cy="504002"/>
            </a:xfrm>
            <a:prstGeom prst="rect">
              <a:avLst/>
            </a:prstGeom>
            <a:solidFill>
              <a:schemeClr val="accent2">
                <a:lumMod val="60000"/>
                <a:lumOff val="40000"/>
              </a:schemeClr>
            </a:solidFill>
            <a:ln w="254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b="1" dirty="0"/>
                <a:t>評量</a:t>
              </a:r>
            </a:p>
          </p:txBody>
        </p:sp>
        <p:sp>
          <p:nvSpPr>
            <p:cNvPr id="26" name="矩形 25"/>
            <p:cNvSpPr/>
            <p:nvPr/>
          </p:nvSpPr>
          <p:spPr>
            <a:xfrm>
              <a:off x="179512" y="2852936"/>
              <a:ext cx="1007968" cy="1368392"/>
            </a:xfrm>
            <a:prstGeom prst="rect">
              <a:avLst/>
            </a:prstGeom>
            <a:solidFill>
              <a:srgbClr val="92D050"/>
            </a:solidFill>
            <a:ln w="254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sz="1400" dirty="0">
                  <a:solidFill>
                    <a:srgbClr val="0000FF"/>
                  </a:solidFill>
                </a:rPr>
                <a:t>安置測驗</a:t>
              </a:r>
            </a:p>
          </p:txBody>
        </p:sp>
        <p:sp>
          <p:nvSpPr>
            <p:cNvPr id="27" name="一般五邊形 26"/>
            <p:cNvSpPr/>
            <p:nvPr/>
          </p:nvSpPr>
          <p:spPr>
            <a:xfrm>
              <a:off x="1403359" y="3213325"/>
              <a:ext cx="865105" cy="647615"/>
            </a:xfrm>
            <a:prstGeom prst="pentagon">
              <a:avLst/>
            </a:prstGeom>
            <a:solidFill>
              <a:srgbClr val="00B0F0"/>
            </a:solidFill>
            <a:ln w="254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sz="1400" dirty="0"/>
                <a:t>小考</a:t>
              </a:r>
            </a:p>
          </p:txBody>
        </p:sp>
        <p:sp>
          <p:nvSpPr>
            <p:cNvPr id="28" name="矩形 27"/>
            <p:cNvSpPr/>
            <p:nvPr/>
          </p:nvSpPr>
          <p:spPr>
            <a:xfrm>
              <a:off x="2627206" y="2852936"/>
              <a:ext cx="1007968" cy="1368392"/>
            </a:xfrm>
            <a:prstGeom prst="rect">
              <a:avLst/>
            </a:prstGeom>
            <a:solidFill>
              <a:srgbClr val="990000"/>
            </a:solidFill>
            <a:ln w="254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sz="1400" dirty="0"/>
                <a:t>期中考</a:t>
              </a:r>
            </a:p>
          </p:txBody>
        </p:sp>
        <p:sp>
          <p:nvSpPr>
            <p:cNvPr id="29" name="一般五邊形 28"/>
            <p:cNvSpPr/>
            <p:nvPr/>
          </p:nvSpPr>
          <p:spPr>
            <a:xfrm>
              <a:off x="5076488" y="3141066"/>
              <a:ext cx="1295278" cy="792131"/>
            </a:xfrm>
            <a:prstGeom prst="pentagon">
              <a:avLst/>
            </a:prstGeom>
            <a:solidFill>
              <a:schemeClr val="accent4">
                <a:lumMod val="40000"/>
                <a:lumOff val="6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sz="1600" dirty="0">
                  <a:solidFill>
                    <a:srgbClr val="0000FF"/>
                  </a:solidFill>
                </a:rPr>
                <a:t>專案式學習評量</a:t>
              </a:r>
            </a:p>
          </p:txBody>
        </p:sp>
        <p:sp>
          <p:nvSpPr>
            <p:cNvPr id="30" name="一般五邊形 29"/>
            <p:cNvSpPr/>
            <p:nvPr/>
          </p:nvSpPr>
          <p:spPr>
            <a:xfrm>
              <a:off x="6444784" y="2996550"/>
              <a:ext cx="1223846" cy="863487"/>
            </a:xfrm>
            <a:prstGeom prst="pentagon">
              <a:avLst/>
            </a:prstGeom>
            <a:solidFill>
              <a:schemeClr val="accent3">
                <a:lumMod val="75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sz="1400" dirty="0"/>
                <a:t>檔案評量</a:t>
              </a:r>
            </a:p>
          </p:txBody>
        </p:sp>
        <p:sp>
          <p:nvSpPr>
            <p:cNvPr id="31" name="矩形 30"/>
            <p:cNvSpPr/>
            <p:nvPr/>
          </p:nvSpPr>
          <p:spPr>
            <a:xfrm>
              <a:off x="7955941" y="2852936"/>
              <a:ext cx="900027" cy="1392779"/>
            </a:xfrm>
            <a:prstGeom prst="rect">
              <a:avLst/>
            </a:prstGeom>
            <a:solidFill>
              <a:srgbClr val="990000"/>
            </a:solidFill>
            <a:ln w="254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sz="1600" dirty="0"/>
                <a:t>期末考</a:t>
              </a:r>
            </a:p>
          </p:txBody>
        </p:sp>
        <p:sp>
          <p:nvSpPr>
            <p:cNvPr id="32" name="矩形 31"/>
            <p:cNvSpPr/>
            <p:nvPr/>
          </p:nvSpPr>
          <p:spPr>
            <a:xfrm>
              <a:off x="323961" y="4450748"/>
              <a:ext cx="8425655" cy="43174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診斷評量  </a:t>
              </a:r>
              <a:r>
                <a:rPr lang="en-US" altLang="zh-TW" dirty="0"/>
                <a:t>&lt;</a:t>
              </a:r>
              <a:r>
                <a:rPr lang="zh-TW" altLang="en-US" dirty="0"/>
                <a:t> </a:t>
              </a:r>
              <a:r>
                <a:rPr lang="en-US" altLang="zh-TW" dirty="0"/>
                <a:t>&lt;&lt;&lt;&lt;</a:t>
              </a:r>
              <a:r>
                <a:rPr lang="zh-TW" altLang="en-US" dirty="0"/>
                <a:t>   形成性評量   </a:t>
              </a:r>
              <a:r>
                <a:rPr lang="en-US" altLang="zh-TW" dirty="0"/>
                <a:t>&gt;&gt;&gt;&gt;&gt;  </a:t>
              </a:r>
              <a:r>
                <a:rPr lang="zh-TW" altLang="en-US" dirty="0"/>
                <a:t>總結性評量   </a:t>
              </a:r>
            </a:p>
          </p:txBody>
        </p:sp>
      </p:grpSp>
      <p:sp>
        <p:nvSpPr>
          <p:cNvPr id="21508" name="矩形 32"/>
          <p:cNvSpPr>
            <a:spLocks noChangeArrowheads="1"/>
          </p:cNvSpPr>
          <p:nvPr/>
        </p:nvSpPr>
        <p:spPr bwMode="auto">
          <a:xfrm>
            <a:off x="4140200" y="5589588"/>
            <a:ext cx="3887788" cy="307975"/>
          </a:xfrm>
          <a:prstGeom prst="rect">
            <a:avLst/>
          </a:prstGeom>
          <a:noFill/>
          <a:ln w="9525">
            <a:noFill/>
            <a:miter lim="800000"/>
            <a:headEnd/>
            <a:tailEnd/>
          </a:ln>
        </p:spPr>
        <p:txBody>
          <a:bodyPr>
            <a:spAutoFit/>
          </a:bodyPr>
          <a:lstStyle/>
          <a:p>
            <a:r>
              <a:rPr lang="en-US" altLang="zh-TW" sz="1400"/>
              <a:t>(from 2012 E-TEACHER Scholarship Program)</a:t>
            </a:r>
            <a:endParaRPr lang="zh-TW" altLang="zh-TW" sz="14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圓角矩形 2"/>
          <p:cNvSpPr/>
          <p:nvPr/>
        </p:nvSpPr>
        <p:spPr>
          <a:xfrm>
            <a:off x="214313" y="1571625"/>
            <a:ext cx="8640762" cy="4951413"/>
          </a:xfrm>
          <a:prstGeom prst="roundRect">
            <a:avLst/>
          </a:prstGeom>
          <a:noFill/>
          <a:ln w="76200">
            <a:solidFill>
              <a:srgbClr val="00B05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kumimoji="0" lang="zh-TW" altLang="en-US" dirty="0"/>
          </a:p>
        </p:txBody>
      </p:sp>
      <p:sp>
        <p:nvSpPr>
          <p:cNvPr id="4" name="矩形 3"/>
          <p:cNvSpPr/>
          <p:nvPr/>
        </p:nvSpPr>
        <p:spPr>
          <a:xfrm>
            <a:off x="1643063" y="4857750"/>
            <a:ext cx="5429250" cy="1384300"/>
          </a:xfrm>
          <a:prstGeom prst="rect">
            <a:avLst/>
          </a:prstGeom>
        </p:spPr>
        <p:txBody>
          <a:bodyPr>
            <a:spAutoFit/>
          </a:bodyPr>
          <a:lstStyle/>
          <a:p>
            <a:pPr algn="ctr" fontAlgn="auto">
              <a:spcBef>
                <a:spcPts val="0"/>
              </a:spcBef>
              <a:spcAft>
                <a:spcPts val="0"/>
              </a:spcAft>
              <a:defRPr/>
            </a:pPr>
            <a:r>
              <a:rPr kumimoji="0" lang="zh-TW" altLang="en-US" sz="3600" b="1" dirty="0">
                <a:solidFill>
                  <a:schemeClr val="accent6">
                    <a:lumMod val="75000"/>
                  </a:schemeClr>
                </a:solidFill>
                <a:latin typeface="+mn-lt"/>
                <a:ea typeface="+mn-ea"/>
              </a:rPr>
              <a:t>檔案評量</a:t>
            </a:r>
            <a:endParaRPr kumimoji="0" lang="en-US" altLang="zh-TW" sz="3600" b="1" dirty="0">
              <a:solidFill>
                <a:schemeClr val="accent6">
                  <a:lumMod val="75000"/>
                </a:schemeClr>
              </a:solidFill>
              <a:latin typeface="+mn-lt"/>
              <a:ea typeface="+mn-ea"/>
            </a:endParaRPr>
          </a:p>
          <a:p>
            <a:pPr fontAlgn="auto">
              <a:spcBef>
                <a:spcPts val="0"/>
              </a:spcBef>
              <a:spcAft>
                <a:spcPts val="0"/>
              </a:spcAft>
              <a:defRPr/>
            </a:pPr>
            <a:r>
              <a:rPr kumimoji="0" lang="zh-TW" altLang="zh-TW" sz="2400" b="1" dirty="0">
                <a:solidFill>
                  <a:srgbClr val="3216DC"/>
                </a:solidFill>
                <a:latin typeface="+mn-lt"/>
                <a:ea typeface="+mn-ea"/>
              </a:rPr>
              <a:t>目的導向</a:t>
            </a:r>
            <a:r>
              <a:rPr kumimoji="0" lang="zh-TW" altLang="en-US" sz="2400" b="1" dirty="0">
                <a:solidFill>
                  <a:srgbClr val="3216DC"/>
                </a:solidFill>
                <a:latin typeface="+mn-lt"/>
                <a:ea typeface="+mn-ea"/>
              </a:rPr>
              <a:t>，</a:t>
            </a:r>
            <a:r>
              <a:rPr kumimoji="0" lang="zh-TW" altLang="zh-TW" sz="2400" b="1" dirty="0">
                <a:solidFill>
                  <a:srgbClr val="3216DC"/>
                </a:solidFill>
                <a:latin typeface="+mn-lt"/>
                <a:ea typeface="+mn-ea"/>
              </a:rPr>
              <a:t>系統彙整或組織</a:t>
            </a:r>
            <a:r>
              <a:rPr kumimoji="0" lang="zh-TW" altLang="en-US" sz="2400" b="1" dirty="0">
                <a:solidFill>
                  <a:srgbClr val="3216DC"/>
                </a:solidFill>
                <a:latin typeface="+mn-lt"/>
                <a:ea typeface="+mn-ea"/>
              </a:rPr>
              <a:t>紙筆與實作</a:t>
            </a:r>
            <a:r>
              <a:rPr kumimoji="0" lang="zh-TW" altLang="zh-TW" sz="2400" b="1" dirty="0">
                <a:solidFill>
                  <a:srgbClr val="3216DC"/>
                </a:solidFill>
                <a:latin typeface="+mn-lt"/>
                <a:ea typeface="+mn-ea"/>
              </a:rPr>
              <a:t>等相關紀錄，展現其學習歷程及成果</a:t>
            </a:r>
            <a:r>
              <a:rPr kumimoji="0" lang="zh-TW" altLang="en-US" sz="2400" b="1" dirty="0">
                <a:solidFill>
                  <a:srgbClr val="3216DC"/>
                </a:solidFill>
                <a:latin typeface="+mn-lt"/>
                <a:ea typeface="+mn-ea"/>
              </a:rPr>
              <a:t>。</a:t>
            </a:r>
            <a:endParaRPr kumimoji="0" lang="en-US" altLang="zh-TW" sz="2400" b="1" dirty="0">
              <a:solidFill>
                <a:srgbClr val="3216DC"/>
              </a:solidFill>
              <a:latin typeface="+mn-lt"/>
              <a:ea typeface="+mn-ea"/>
            </a:endParaRPr>
          </a:p>
        </p:txBody>
      </p:sp>
      <p:graphicFrame>
        <p:nvGraphicFramePr>
          <p:cNvPr id="5" name="內容版面配置區 6"/>
          <p:cNvGraphicFramePr>
            <a:graphicFrameLocks/>
          </p:cNvGraphicFramePr>
          <p:nvPr/>
        </p:nvGraphicFramePr>
        <p:xfrm>
          <a:off x="0" y="1600200"/>
          <a:ext cx="4214810" cy="361474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內容版面配置區 7"/>
          <p:cNvGraphicFramePr>
            <a:graphicFrameLocks/>
          </p:cNvGraphicFramePr>
          <p:nvPr/>
        </p:nvGraphicFramePr>
        <p:xfrm>
          <a:off x="4857752" y="1643050"/>
          <a:ext cx="4000528" cy="3571900"/>
        </p:xfrm>
        <a:graphic>
          <a:graphicData uri="http://schemas.openxmlformats.org/drawingml/2006/chart">
            <c:chart xmlns:c="http://schemas.openxmlformats.org/drawingml/2006/chart" xmlns:r="http://schemas.openxmlformats.org/officeDocument/2006/relationships" r:id="rId4"/>
          </a:graphicData>
        </a:graphic>
      </p:graphicFrame>
      <p:sp>
        <p:nvSpPr>
          <p:cNvPr id="7" name="標題 2"/>
          <p:cNvSpPr txBox="1">
            <a:spLocks/>
          </p:cNvSpPr>
          <p:nvPr/>
        </p:nvSpPr>
        <p:spPr>
          <a:xfrm>
            <a:off x="357188" y="714375"/>
            <a:ext cx="8229600" cy="928688"/>
          </a:xfrm>
          <a:prstGeom prst="rect">
            <a:avLst/>
          </a:prstGeom>
        </p:spPr>
        <p:txBody>
          <a:bodyPr anchor="ctr">
            <a:normAutofit/>
          </a:bodyPr>
          <a:lstStyle/>
          <a:p>
            <a:pPr algn="ctr" fontAlgn="auto">
              <a:spcBef>
                <a:spcPts val="0"/>
              </a:spcBef>
              <a:spcAft>
                <a:spcPts val="0"/>
              </a:spcAft>
              <a:defRPr/>
            </a:pPr>
            <a:r>
              <a:rPr kumimoji="0" lang="zh-TW" altLang="en-US" sz="4000" b="1" u="sng" dirty="0">
                <a:solidFill>
                  <a:schemeClr val="accent6">
                    <a:lumMod val="50000"/>
                  </a:schemeClr>
                </a:solidFill>
                <a:latin typeface="標楷體" pitchFamily="65" charset="-120"/>
                <a:ea typeface="標楷體" pitchFamily="65" charset="-120"/>
                <a:cs typeface="+mj-cs"/>
              </a:rPr>
              <a:t>多元評量類型</a:t>
            </a:r>
            <a:endParaRPr kumimoji="0" lang="zh-TW" altLang="en-US" sz="4000" b="1" u="sng" dirty="0">
              <a:solidFill>
                <a:schemeClr val="accent6">
                  <a:lumMod val="50000"/>
                </a:schemeClr>
              </a:solidFill>
              <a:latin typeface="+mj-lt"/>
              <a:ea typeface="+mj-ea"/>
              <a:cs typeface="+mj-cs"/>
            </a:endParaRPr>
          </a:p>
        </p:txBody>
      </p:sp>
      <p:sp>
        <p:nvSpPr>
          <p:cNvPr id="8" name="標題 1"/>
          <p:cNvSpPr txBox="1">
            <a:spLocks/>
          </p:cNvSpPr>
          <p:nvPr/>
        </p:nvSpPr>
        <p:spPr>
          <a:xfrm>
            <a:off x="3429000" y="2571750"/>
            <a:ext cx="2000250" cy="1357313"/>
          </a:xfrm>
          <a:prstGeom prst="rect">
            <a:avLst/>
          </a:prstGeom>
        </p:spPr>
        <p:txBody>
          <a:bodyPr>
            <a:normAutofit fontScale="90000" lnSpcReduction="10000"/>
          </a:bodyPr>
          <a:lstStyle/>
          <a:p>
            <a:pPr algn="ctr" eaLnBrk="0" fontAlgn="auto" hangingPunct="0">
              <a:spcAft>
                <a:spcPts val="0"/>
              </a:spcAft>
              <a:defRPr/>
            </a:pPr>
            <a:r>
              <a:rPr kumimoji="0" lang="zh-TW" altLang="en-US" sz="3200">
                <a:solidFill>
                  <a:srgbClr val="00B050"/>
                </a:solidFill>
                <a:latin typeface="標楷體" pitchFamily="65" charset="-120"/>
                <a:ea typeface="標楷體" pitchFamily="65" charset="-120"/>
                <a:cs typeface="+mj-cs"/>
              </a:rPr>
              <a:t>依據教學目標使用評量類型</a:t>
            </a:r>
            <a:endParaRPr kumimoji="0" lang="zh-TW" altLang="en-US" sz="3200" dirty="0">
              <a:solidFill>
                <a:srgbClr val="00B050"/>
              </a:solidFill>
              <a:latin typeface="標楷體" pitchFamily="65" charset="-120"/>
              <a:ea typeface="標楷體" pitchFamily="65" charset="-120"/>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217</TotalTime>
  <Words>2237</Words>
  <Application>Microsoft Office PowerPoint</Application>
  <PresentationFormat>如螢幕大小 (4:3)</PresentationFormat>
  <Paragraphs>282</Paragraphs>
  <Slides>28</Slides>
  <Notes>0</Notes>
  <HiddenSlides>0</HiddenSlides>
  <MMClips>0</MMClips>
  <ScaleCrop>false</ScaleCrop>
  <HeadingPairs>
    <vt:vector size="4" baseType="variant">
      <vt:variant>
        <vt:lpstr>佈景主題</vt:lpstr>
      </vt:variant>
      <vt:variant>
        <vt:i4>2</vt:i4>
      </vt:variant>
      <vt:variant>
        <vt:lpstr>投影片標題</vt:lpstr>
      </vt:variant>
      <vt:variant>
        <vt:i4>28</vt:i4>
      </vt:variant>
    </vt:vector>
  </HeadingPairs>
  <TitlesOfParts>
    <vt:vector size="30" baseType="lpstr">
      <vt:lpstr>Office 佈景主題</vt:lpstr>
      <vt:lpstr>1_Office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自然領域多元評量</vt:lpstr>
      <vt:lpstr>紙筆評量 兼顧高層次認知領域</vt:lpstr>
      <vt:lpstr>2001年版Bloom認知領域教育目標</vt:lpstr>
      <vt:lpstr>國中基本學力測驗的測驗指標</vt:lpstr>
      <vt:lpstr>TIMSS 認知領域</vt:lpstr>
      <vt:lpstr>臺灣學生學習成就評量(TASA) 認知歷程向度</vt:lpstr>
      <vt:lpstr>評量的設計與功能</vt:lpstr>
      <vt:lpstr>PowerPoint 簡報</vt:lpstr>
      <vt:lpstr>表現評量</vt:lpstr>
      <vt:lpstr>PowerPoint 簡報</vt:lpstr>
      <vt:lpstr>PowerPoint 簡報</vt:lpstr>
      <vt:lpstr>發展表現評量</vt:lpstr>
      <vt:lpstr>舉例:測量物體的質量</vt:lpstr>
      <vt:lpstr>評量規準(Scoring Rubrics)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mei</dc:creator>
  <cp:lastModifiedBy>lotsyhj</cp:lastModifiedBy>
  <cp:revision>42</cp:revision>
  <dcterms:created xsi:type="dcterms:W3CDTF">2013-05-15T01:55:01Z</dcterms:created>
  <dcterms:modified xsi:type="dcterms:W3CDTF">2013-06-24T07:53:13Z</dcterms:modified>
</cp:coreProperties>
</file>