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65" r:id="rId2"/>
    <p:sldId id="266" r:id="rId3"/>
    <p:sldId id="267" r:id="rId4"/>
    <p:sldId id="268" r:id="rId5"/>
    <p:sldId id="269" r:id="rId6"/>
    <p:sldId id="271" r:id="rId7"/>
    <p:sldId id="272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1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1CE0-D898-4CA3-B1FA-F0F32FCEA2DC}" type="datetimeFigureOut">
              <a:rPr lang="zh-TW" altLang="en-US" smtClean="0"/>
              <a:t>2016/1/20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9157-7AF2-4B6F-98FE-93462C0FFD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104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1CE0-D898-4CA3-B1FA-F0F32FCEA2DC}" type="datetimeFigureOut">
              <a:rPr lang="zh-TW" altLang="en-US" smtClean="0"/>
              <a:t>2016/1/20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9157-7AF2-4B6F-98FE-93462C0FFD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702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1CE0-D898-4CA3-B1FA-F0F32FCEA2DC}" type="datetimeFigureOut">
              <a:rPr lang="zh-TW" altLang="en-US" smtClean="0"/>
              <a:t>2016/1/20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9157-7AF2-4B6F-98FE-93462C0FFD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7588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1CE0-D898-4CA3-B1FA-F0F32FCEA2DC}" type="datetimeFigureOut">
              <a:rPr lang="zh-TW" altLang="en-US" smtClean="0"/>
              <a:t>2016/1/20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9157-7AF2-4B6F-98FE-93462C0FFD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21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1CE0-D898-4CA3-B1FA-F0F32FCEA2DC}" type="datetimeFigureOut">
              <a:rPr lang="zh-TW" altLang="en-US" smtClean="0"/>
              <a:t>2016/1/20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9157-7AF2-4B6F-98FE-93462C0FFD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945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1CE0-D898-4CA3-B1FA-F0F32FCEA2DC}" type="datetimeFigureOut">
              <a:rPr lang="zh-TW" altLang="en-US" smtClean="0"/>
              <a:t>2016/1/20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9157-7AF2-4B6F-98FE-93462C0FFD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0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1CE0-D898-4CA3-B1FA-F0F32FCEA2DC}" type="datetimeFigureOut">
              <a:rPr lang="zh-TW" altLang="en-US" smtClean="0"/>
              <a:t>2016/1/20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9157-7AF2-4B6F-98FE-93462C0FFD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426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1CE0-D898-4CA3-B1FA-F0F32FCEA2DC}" type="datetimeFigureOut">
              <a:rPr lang="zh-TW" altLang="en-US" smtClean="0"/>
              <a:t>2016/1/20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9157-7AF2-4B6F-98FE-93462C0FFD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327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1CE0-D898-4CA3-B1FA-F0F32FCEA2DC}" type="datetimeFigureOut">
              <a:rPr lang="zh-TW" altLang="en-US" smtClean="0"/>
              <a:t>2016/1/20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9157-7AF2-4B6F-98FE-93462C0FFD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30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1CE0-D898-4CA3-B1FA-F0F32FCEA2DC}" type="datetimeFigureOut">
              <a:rPr lang="zh-TW" altLang="en-US" smtClean="0"/>
              <a:t>2016/1/20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9157-7AF2-4B6F-98FE-93462C0FFD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123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1CE0-D898-4CA3-B1FA-F0F32FCEA2DC}" type="datetimeFigureOut">
              <a:rPr lang="zh-TW" altLang="en-US" smtClean="0"/>
              <a:t>2016/1/20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9157-7AF2-4B6F-98FE-93462C0FFD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133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A1CE0-D898-4CA3-B1FA-F0F32FCEA2DC}" type="datetimeFigureOut">
              <a:rPr lang="zh-TW" altLang="en-US" smtClean="0"/>
              <a:t>2016/1/20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09157-7AF2-4B6F-98FE-93462C0FFD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817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29" y="0"/>
            <a:ext cx="79362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4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訓育\104訓育資料夾\1.【始業輔導】\幹部訓練\幹部訓練ppt\IMG_49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9381"/>
            <a:ext cx="5040560" cy="672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908639" y="1218752"/>
            <a:ext cx="22322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STEP1: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到學務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endParaRPr lang="en-US" altLang="zh-TW" sz="4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進門右手邊這裡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向下箭號 4"/>
          <p:cNvSpPr/>
          <p:nvPr/>
        </p:nvSpPr>
        <p:spPr>
          <a:xfrm rot="6650753">
            <a:off x="5288250" y="3287278"/>
            <a:ext cx="864096" cy="1820221"/>
          </a:xfrm>
          <a:prstGeom prst="downArrow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7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訓育\104訓育資料夾\1.【始業輔導】\幹部訓練\幹部訓練ppt\IMG_49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4824536" cy="643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908638" y="1218752"/>
            <a:ext cx="2911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STEP2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en-US" altLang="zh-TW" sz="4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領取申請表及回饋單</a:t>
            </a:r>
          </a:p>
        </p:txBody>
      </p:sp>
      <p:sp>
        <p:nvSpPr>
          <p:cNvPr id="4" name="向左箭號 3"/>
          <p:cNvSpPr/>
          <p:nvPr/>
        </p:nvSpPr>
        <p:spPr>
          <a:xfrm>
            <a:off x="3923928" y="4797152"/>
            <a:ext cx="2160240" cy="864096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371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5908638" y="1218752"/>
            <a:ext cx="25517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STEP3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完整後給導師蓋章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5016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4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908638" y="1218752"/>
            <a:ext cx="27678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STEP4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至志工服務申請抽屜櫃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Picture 2" descr="D:\訓育\104訓育資料夾\1.【始業輔導】\幹部訓練\幹部訓練ppt\IMG_49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29" y="116632"/>
            <a:ext cx="496855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向左箭號 5"/>
          <p:cNvSpPr/>
          <p:nvPr/>
        </p:nvSpPr>
        <p:spPr>
          <a:xfrm rot="1361609">
            <a:off x="4943097" y="3981842"/>
            <a:ext cx="2160240" cy="864096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538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084168" y="762931"/>
            <a:ext cx="259228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STEP5:</a:t>
            </a:r>
          </a:p>
          <a:p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天後</a:t>
            </a:r>
            <a:r>
              <a:rPr lang="zh-TW" altLang="en-US" sz="2800" b="1" dirty="0" smtClean="0">
                <a:latin typeface="新細明體"/>
                <a:ea typeface="新細明體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檢查是否已核可通過</a:t>
            </a:r>
            <a:r>
              <a:rPr lang="zh-TW" altLang="en-US" sz="2800" b="1" dirty="0" smtClean="0">
                <a:latin typeface="新細明體"/>
                <a:ea typeface="新細明體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已核可通過即可前往服務</a:t>
            </a:r>
            <a:r>
              <a:rPr lang="zh-TW" altLang="en-US" sz="2800" b="1" dirty="0" smtClean="0">
                <a:latin typeface="新細明體"/>
                <a:ea typeface="新細明體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未通過則進行補件後</a:t>
            </a:r>
            <a:r>
              <a:rPr lang="zh-TW" altLang="en-US" sz="2800" b="1" dirty="0" smtClean="0">
                <a:latin typeface="新細明體"/>
                <a:ea typeface="新細明體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再重新申請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Picture 2" descr="D:\訓育\104訓育資料夾\1.【始業輔導】\幹部訓練\幹部訓練ppt\IMG_49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29" y="116632"/>
            <a:ext cx="496855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向左箭號 5"/>
          <p:cNvSpPr/>
          <p:nvPr/>
        </p:nvSpPr>
        <p:spPr>
          <a:xfrm rot="20864264">
            <a:off x="5215183" y="5088705"/>
            <a:ext cx="2160240" cy="864096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876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508104" y="980728"/>
            <a:ext cx="295232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STEP6:</a:t>
            </a:r>
          </a:p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服務完成後</a:t>
            </a:r>
            <a:r>
              <a:rPr lang="zh-TW" altLang="en-US" sz="3600" b="1" dirty="0" smtClean="0">
                <a:latin typeface="新細明體"/>
                <a:ea typeface="新細明體"/>
              </a:rPr>
              <a:t>，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申請表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完畢的回饋單</a:t>
            </a:r>
            <a:r>
              <a:rPr lang="zh-TW" altLang="en-US" sz="3600" b="1" dirty="0" smtClean="0">
                <a:latin typeface="新細明體"/>
                <a:ea typeface="新細明體"/>
              </a:rPr>
              <a:t>，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一起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交給學務處訓育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組長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認證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4464496" cy="646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3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</TotalTime>
  <Words>89</Words>
  <Application>Microsoft Office PowerPoint</Application>
  <PresentationFormat>如螢幕大小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102學年度第一學期 班長&amp;學藝股長幹部訓練</dc:title>
  <dc:creator>User</dc:creator>
  <cp:lastModifiedBy>User</cp:lastModifiedBy>
  <cp:revision>97</cp:revision>
  <dcterms:created xsi:type="dcterms:W3CDTF">2013-08-29T06:37:05Z</dcterms:created>
  <dcterms:modified xsi:type="dcterms:W3CDTF">2016-01-20T06:44:15Z</dcterms:modified>
</cp:coreProperties>
</file>