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9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82F3-45AA-4354-95F8-0BC79F6B6CF9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FEAE-AACB-477D-B859-61A8015CA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56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82F3-45AA-4354-95F8-0BC79F6B6CF9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FEAE-AACB-477D-B859-61A8015CA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3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82F3-45AA-4354-95F8-0BC79F6B6CF9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FEAE-AACB-477D-B859-61A8015CA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65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82F3-45AA-4354-95F8-0BC79F6B6CF9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FEAE-AACB-477D-B859-61A8015CA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99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82F3-45AA-4354-95F8-0BC79F6B6CF9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FEAE-AACB-477D-B859-61A8015CA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12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82F3-45AA-4354-95F8-0BC79F6B6CF9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FEAE-AACB-477D-B859-61A8015CA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71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82F3-45AA-4354-95F8-0BC79F6B6CF9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FEAE-AACB-477D-B859-61A8015CA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47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82F3-45AA-4354-95F8-0BC79F6B6CF9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FEAE-AACB-477D-B859-61A8015CA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08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82F3-45AA-4354-95F8-0BC79F6B6CF9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FEAE-AACB-477D-B859-61A8015CA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50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82F3-45AA-4354-95F8-0BC79F6B6CF9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FEAE-AACB-477D-B859-61A8015CA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03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82F3-45AA-4354-95F8-0BC79F6B6CF9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FEAE-AACB-477D-B859-61A8015CA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44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82F3-45AA-4354-95F8-0BC79F6B6CF9}" type="datetimeFigureOut">
              <a:rPr lang="zh-TW" altLang="en-US" smtClean="0"/>
              <a:t>2014/5/23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9FEAE-AACB-477D-B859-61A8015CA2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47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6364" b="4405"/>
          <a:stretch/>
        </p:blipFill>
        <p:spPr>
          <a:xfrm>
            <a:off x="-1" y="1"/>
            <a:ext cx="9134891" cy="6858000"/>
          </a:xfrm>
          <a:prstGeom prst="rect">
            <a:avLst/>
          </a:prstGeom>
        </p:spPr>
      </p:pic>
      <p:sp>
        <p:nvSpPr>
          <p:cNvPr id="6" name="五角星形 5"/>
          <p:cNvSpPr/>
          <p:nvPr/>
        </p:nvSpPr>
        <p:spPr>
          <a:xfrm>
            <a:off x="2895600" y="3995057"/>
            <a:ext cx="489857" cy="5769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054678" y="4572000"/>
            <a:ext cx="2661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蘆竹鄉錦興村活動中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</a:t>
            </a:r>
          </a:p>
        </p:txBody>
      </p:sp>
    </p:spTree>
    <p:extLst>
      <p:ext uri="{BB962C8B-B14F-4D97-AF65-F5344CB8AC3E}">
        <p14:creationId xmlns:p14="http://schemas.microsoft.com/office/powerpoint/2010/main" val="25116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6572" b="9231"/>
          <a:stretch/>
        </p:blipFill>
        <p:spPr>
          <a:xfrm>
            <a:off x="-1" y="0"/>
            <a:ext cx="9143321" cy="6858000"/>
          </a:xfrm>
          <a:prstGeom prst="rect">
            <a:avLst/>
          </a:prstGeom>
        </p:spPr>
      </p:pic>
      <p:sp>
        <p:nvSpPr>
          <p:cNvPr id="5" name="五角星形 4"/>
          <p:cNvSpPr/>
          <p:nvPr/>
        </p:nvSpPr>
        <p:spPr>
          <a:xfrm>
            <a:off x="3987205" y="3298371"/>
            <a:ext cx="489857" cy="5769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291433" y="4016829"/>
            <a:ext cx="1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楊梅市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楊心國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50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6364" b="9160"/>
          <a:stretch/>
        </p:blipFill>
        <p:spPr>
          <a:xfrm>
            <a:off x="-1" y="-1"/>
            <a:ext cx="9154279" cy="6858001"/>
          </a:xfrm>
          <a:prstGeom prst="rect">
            <a:avLst/>
          </a:prstGeom>
        </p:spPr>
      </p:pic>
      <p:sp>
        <p:nvSpPr>
          <p:cNvPr id="5" name="五角星形 4"/>
          <p:cNvSpPr/>
          <p:nvPr/>
        </p:nvSpPr>
        <p:spPr>
          <a:xfrm>
            <a:off x="4332209" y="2852056"/>
            <a:ext cx="489857" cy="5769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057963" y="3505200"/>
            <a:ext cx="124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新榮國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77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10</Words>
  <Application>Microsoft Office PowerPoint</Application>
  <PresentationFormat>如螢幕大小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</cp:revision>
  <dcterms:created xsi:type="dcterms:W3CDTF">2014-05-19T08:38:28Z</dcterms:created>
  <dcterms:modified xsi:type="dcterms:W3CDTF">2014-05-23T09:53:06Z</dcterms:modified>
</cp:coreProperties>
</file>