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6" r:id="rId9"/>
    <p:sldId id="267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7DC606-4D1A-4DB3-ADA5-BC8442E7607C}" type="datetimeFigureOut">
              <a:rPr lang="zh-TW" altLang="en-US" smtClean="0"/>
              <a:pPr/>
              <a:t>2017/6/8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A2E3BB-6405-481C-9F0E-AAC65C8E503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oo.gl/O7mVF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iTeach%20TA--&#35506;&#22530;&#24773;&#22659;&#31687;(1080p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Av27L_eOg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vent.habook.com.t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82068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千師萬才公益計畫申請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6446436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36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0432"/>
          </a:xfrm>
        </p:spPr>
        <p:txBody>
          <a:bodyPr/>
          <a:lstStyle/>
          <a:p>
            <a:r>
              <a:rPr lang="zh-TW" altLang="en-US" dirty="0" smtClean="0"/>
              <a:t>填寫個人資料</a:t>
            </a:r>
            <a:endParaRPr lang="zh-TW" altLang="en-US" dirty="0"/>
          </a:p>
        </p:txBody>
      </p:sp>
      <p:pic>
        <p:nvPicPr>
          <p:cNvPr id="5" name="內容版面配置區 4" descr="千師萬才會員申請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19"/>
            <a:ext cx="5760640" cy="5962295"/>
          </a:xfrm>
        </p:spPr>
      </p:pic>
      <p:sp>
        <p:nvSpPr>
          <p:cNvPr id="7" name="矩形 6"/>
          <p:cNvSpPr/>
          <p:nvPr/>
        </p:nvSpPr>
        <p:spPr>
          <a:xfrm>
            <a:off x="2339752" y="3861048"/>
            <a:ext cx="1584176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923928" y="3284984"/>
            <a:ext cx="720080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572000" y="27089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請務必輸入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桃園市立楊梅國中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2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申請完成畫面及序號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040354" cy="429460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申請成功</a:t>
            </a:r>
            <a:r>
              <a:rPr lang="zh-TW" altLang="en-US" dirty="0" smtClean="0"/>
              <a:t>畫面，複製</a:t>
            </a:r>
            <a:r>
              <a:rPr lang="zh-TW" altLang="en-US" dirty="0" smtClean="0"/>
              <a:t>序號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75656" y="2924944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3419872" y="3140968"/>
            <a:ext cx="50405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43808" y="35010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請將此序號填報回傳給資訊組長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3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7" y="1988840"/>
            <a:ext cx="3816424" cy="4137323"/>
          </a:xfrm>
        </p:spPr>
        <p:txBody>
          <a:bodyPr/>
          <a:lstStyle/>
          <a:p>
            <a:r>
              <a:rPr lang="zh-TW" altLang="en-US" dirty="0" smtClean="0"/>
              <a:t>請完成註冊後，將軟體序號傳給資訊組，謝謝您的配合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填報網址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>
                <a:hlinkClick r:id="rId2"/>
              </a:rPr>
              <a:t>https://goo.gl/O7mVFs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如有任何問題請洽分機</a:t>
            </a:r>
            <a:r>
              <a:rPr lang="en-US" altLang="zh-TW" dirty="0" smtClean="0"/>
              <a:t>211</a:t>
            </a:r>
          </a:p>
          <a:p>
            <a:pPr algn="r">
              <a:buNone/>
            </a:pPr>
            <a:r>
              <a:rPr lang="zh-TW" altLang="en-US" dirty="0" smtClean="0"/>
              <a:t>資訊組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填報序號給資訊組</a:t>
            </a:r>
            <a:endParaRPr lang="zh-TW" altLang="en-US" dirty="0"/>
          </a:p>
        </p:txBody>
      </p:sp>
      <p:pic>
        <p:nvPicPr>
          <p:cNvPr id="4" name="圖片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84784"/>
            <a:ext cx="4536504" cy="494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10445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本校獲桃園市政府教育局補助七年級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間智慧教室及建置校園無線網路。</a:t>
            </a:r>
            <a:endParaRPr lang="en-US" altLang="zh-TW" sz="3200" dirty="0" smtClean="0"/>
          </a:p>
          <a:p>
            <a:r>
              <a:rPr lang="zh-TW" altLang="en-US" sz="3200" b="1" dirty="0" smtClean="0">
                <a:solidFill>
                  <a:srgbClr val="00B050"/>
                </a:solidFill>
              </a:rPr>
              <a:t>七年級</a:t>
            </a:r>
            <a:r>
              <a:rPr lang="en-US" altLang="zh-TW" sz="3200" b="1" dirty="0" smtClean="0">
                <a:solidFill>
                  <a:srgbClr val="00B050"/>
                </a:solidFill>
              </a:rPr>
              <a:t>:</a:t>
            </a:r>
            <a:r>
              <a:rPr lang="zh-TW" altLang="en-US" sz="3200" dirty="0" smtClean="0"/>
              <a:t>可運用互動教學系統、電子白板、即時反饋系統，搭配平板電腦進行分組教學。</a:t>
            </a:r>
            <a:endParaRPr lang="en-US" altLang="zh-TW" sz="3200" dirty="0" smtClean="0"/>
          </a:p>
          <a:p>
            <a:r>
              <a:rPr lang="zh-TW" altLang="en-US" sz="3200" b="1" dirty="0" smtClean="0">
                <a:solidFill>
                  <a:srgbClr val="00B050"/>
                </a:solidFill>
              </a:rPr>
              <a:t>八、九年級及專科教室</a:t>
            </a:r>
            <a:r>
              <a:rPr lang="en-US" altLang="zh-TW" sz="3200" b="1" dirty="0" smtClean="0">
                <a:solidFill>
                  <a:srgbClr val="00B050"/>
                </a:solidFill>
              </a:rPr>
              <a:t>:</a:t>
            </a:r>
            <a:r>
              <a:rPr lang="zh-TW" altLang="en-US" sz="3200" dirty="0" smtClean="0"/>
              <a:t>全校教師申請加入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「千師萬才公益計畫」</a:t>
            </a:r>
            <a:r>
              <a:rPr lang="zh-TW" altLang="en-US" sz="3200" dirty="0" smtClean="0"/>
              <a:t>，利用免費</a:t>
            </a:r>
            <a:r>
              <a:rPr lang="en-US" altLang="zh-TW" sz="3200" b="1" dirty="0" err="1"/>
              <a:t>HiTeach</a:t>
            </a:r>
            <a:r>
              <a:rPr lang="en-US" altLang="zh-TW" sz="3200" b="1" dirty="0"/>
              <a:t> TA</a:t>
            </a:r>
            <a:r>
              <a:rPr lang="zh-TW" altLang="en-US" sz="3200" dirty="0" smtClean="0"/>
              <a:t>互動教學系統</a:t>
            </a:r>
            <a:r>
              <a:rPr lang="en-US" altLang="zh-TW" sz="3200" dirty="0"/>
              <a:t>+</a:t>
            </a:r>
            <a:r>
              <a:rPr lang="en-US" altLang="zh-TW" sz="3200" b="1" dirty="0" err="1"/>
              <a:t>HiTA</a:t>
            </a:r>
            <a:r>
              <a:rPr lang="zh-TW" altLang="en-US" sz="3200" dirty="0" smtClean="0"/>
              <a:t>智慧助教進行教學。</a:t>
            </a:r>
            <a:endParaRPr lang="en-US" altLang="zh-TW" sz="32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配合本校智慧教室數位學堂計畫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9546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56043" y="2348880"/>
            <a:ext cx="7876397" cy="396044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課堂</a:t>
            </a:r>
            <a:r>
              <a:rPr lang="zh-TW" altLang="en-US" dirty="0"/>
              <a:t>中的小組合作、同儕觀摩，能有效提升學習動機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互動</a:t>
            </a:r>
            <a:r>
              <a:rPr lang="zh-TW" altLang="en-US" dirty="0"/>
              <a:t>教學系統提供的作品比較、挑人搶答等功能加強學生表達自己的</a:t>
            </a:r>
            <a:r>
              <a:rPr lang="zh-TW" altLang="en-US" dirty="0" smtClean="0"/>
              <a:t>動機</a:t>
            </a:r>
            <a:endParaRPr lang="en-US" altLang="zh-TW" dirty="0"/>
          </a:p>
          <a:p>
            <a:r>
              <a:rPr lang="zh-TW" altLang="en-US" dirty="0" smtClean="0"/>
              <a:t>手機</a:t>
            </a:r>
            <a:r>
              <a:rPr lang="zh-TW" altLang="en-US" dirty="0"/>
              <a:t>也可以變成教學利器，老師可以走下講台，隨手拍下學生用心完成的作品、和學生一起錄下課堂中的精彩片刻，眨眼間完成作品觀摩與上傳分享，在課堂中增加師生互動、增加學生表現的機會，提高課堂參與度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善</a:t>
            </a:r>
            <a:r>
              <a:rPr lang="zh-TW" altLang="en-US" dirty="0"/>
              <a:t>用科技，小小改變，把學生的笑容重新帶回教室裡。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運用智慧科技，活化課堂</a:t>
            </a:r>
            <a:r>
              <a:rPr lang="zh-TW" altLang="en-US" dirty="0" smtClean="0"/>
              <a:t>教學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67473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132856"/>
            <a:ext cx="6264696" cy="4137323"/>
          </a:xfrm>
        </p:spPr>
        <p:txBody>
          <a:bodyPr>
            <a:noAutofit/>
          </a:bodyPr>
          <a:lstStyle/>
          <a:p>
            <a:r>
              <a:rPr lang="en-US" altLang="zh-TW" b="1" dirty="0" err="1" smtClean="0"/>
              <a:t>HiTeach</a:t>
            </a:r>
            <a:r>
              <a:rPr lang="en-US" altLang="zh-TW" b="1" dirty="0" smtClean="0"/>
              <a:t> TA</a:t>
            </a:r>
            <a:r>
              <a:rPr lang="zh-TW" altLang="en-US" b="1" dirty="0" smtClean="0"/>
              <a:t> 互動教學系統</a:t>
            </a:r>
            <a:endParaRPr lang="en-US" altLang="zh-TW" b="1" dirty="0"/>
          </a:p>
          <a:p>
            <a:r>
              <a:rPr lang="zh-TW" altLang="en-US" dirty="0" smtClean="0"/>
              <a:t>作品</a:t>
            </a:r>
            <a:r>
              <a:rPr lang="zh-TW" altLang="en-US" dirty="0"/>
              <a:t>觀摩</a:t>
            </a:r>
          </a:p>
          <a:p>
            <a:r>
              <a:rPr lang="zh-TW" altLang="en-US" dirty="0" smtClean="0"/>
              <a:t>實用</a:t>
            </a:r>
            <a:r>
              <a:rPr lang="zh-TW" altLang="en-US" dirty="0"/>
              <a:t>教具：挑人、計時器、計分板等</a:t>
            </a:r>
          </a:p>
          <a:p>
            <a:r>
              <a:rPr lang="zh-TW" altLang="en-US" dirty="0" smtClean="0"/>
              <a:t>劃</a:t>
            </a:r>
            <a:r>
              <a:rPr lang="zh-TW" altLang="en-US" dirty="0"/>
              <a:t>記工具：尺規、標籤、聚光燈等</a:t>
            </a:r>
          </a:p>
          <a:p>
            <a:r>
              <a:rPr lang="zh-TW" altLang="en-US" dirty="0" smtClean="0"/>
              <a:t>無</a:t>
            </a:r>
            <a:r>
              <a:rPr lang="zh-TW" altLang="en-US" dirty="0"/>
              <a:t>縫整合現有教材，便利好上手</a:t>
            </a:r>
          </a:p>
          <a:p>
            <a:r>
              <a:rPr lang="en-US" altLang="zh-TW" b="1" dirty="0" err="1" smtClean="0"/>
              <a:t>HiTA</a:t>
            </a:r>
            <a:r>
              <a:rPr lang="zh-TW" altLang="en-US" b="1" dirty="0" smtClean="0"/>
              <a:t>  智慧助教</a:t>
            </a:r>
            <a:endParaRPr lang="en-US" altLang="zh-TW" b="1" dirty="0"/>
          </a:p>
          <a:p>
            <a:r>
              <a:rPr lang="en-US" altLang="zh-TW" dirty="0"/>
              <a:t> </a:t>
            </a:r>
            <a:r>
              <a:rPr lang="zh-TW" altLang="en-US" dirty="0"/>
              <a:t>拍照即時上傳</a:t>
            </a:r>
          </a:p>
          <a:p>
            <a:r>
              <a:rPr lang="zh-TW" altLang="en-US" dirty="0"/>
              <a:t> 拍攝微影片、即時影像直播</a:t>
            </a:r>
          </a:p>
          <a:p>
            <a:r>
              <a:rPr lang="zh-TW" altLang="en-US" dirty="0"/>
              <a:t> 遙控簡報與多媒體教具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互動教學系統</a:t>
            </a:r>
            <a:r>
              <a:rPr lang="en-US" altLang="zh-TW" dirty="0"/>
              <a:t>+</a:t>
            </a:r>
            <a:r>
              <a:rPr lang="zh-TW" altLang="en-US" dirty="0"/>
              <a:t>智慧</a:t>
            </a:r>
            <a:r>
              <a:rPr lang="zh-TW" altLang="en-US" dirty="0" smtClean="0"/>
              <a:t>助教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00" y="4718179"/>
            <a:ext cx="942659" cy="19050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3047776" cy="2221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036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39248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B050"/>
                </a:solidFill>
              </a:rPr>
              <a:t>微</a:t>
            </a:r>
            <a:r>
              <a:rPr lang="zh-TW" altLang="en-US" sz="2800" b="1" dirty="0">
                <a:solidFill>
                  <a:srgbClr val="00B050"/>
                </a:solidFill>
              </a:rPr>
              <a:t>影片</a:t>
            </a:r>
            <a:r>
              <a:rPr lang="en-US" altLang="zh-TW" sz="2800" dirty="0">
                <a:solidFill>
                  <a:srgbClr val="00B050"/>
                </a:solidFill>
              </a:rPr>
              <a:t>-</a:t>
            </a:r>
            <a:r>
              <a:rPr lang="zh-TW" altLang="en-US" sz="2800" dirty="0"/>
              <a:t>教師可利用</a:t>
            </a:r>
            <a:r>
              <a:rPr lang="en-US" altLang="zh-TW" sz="2800" dirty="0" err="1"/>
              <a:t>HiTA</a:t>
            </a:r>
            <a:r>
              <a:rPr lang="zh-TW" altLang="en-US" sz="2800" dirty="0"/>
              <a:t>中微影片的功能，錄製學生的解題過程、實驗過程、討論激盪的過程等，長度在</a:t>
            </a:r>
            <a:r>
              <a:rPr lang="en-US" altLang="zh-TW" sz="2800" dirty="0"/>
              <a:t>30</a:t>
            </a:r>
            <a:r>
              <a:rPr lang="zh-TW" altLang="en-US" sz="2800" dirty="0"/>
              <a:t>秒以內，完成後一鍵貼到電子白板上，即可播放給全班同學</a:t>
            </a:r>
            <a:r>
              <a:rPr lang="zh-TW" altLang="en-US" sz="2800" dirty="0" smtClean="0"/>
              <a:t>觀看。</a:t>
            </a:r>
            <a:endParaRPr lang="zh-TW" altLang="en-US" sz="2800" dirty="0"/>
          </a:p>
          <a:p>
            <a:r>
              <a:rPr lang="zh-TW" altLang="en-US" sz="2800" b="1" dirty="0">
                <a:solidFill>
                  <a:srgbClr val="00B050"/>
                </a:solidFill>
              </a:rPr>
              <a:t>即時影像</a:t>
            </a:r>
            <a:r>
              <a:rPr lang="en-US" altLang="zh-TW" sz="2800" dirty="0"/>
              <a:t>-</a:t>
            </a:r>
            <a:r>
              <a:rPr lang="zh-TW" altLang="en-US" sz="2800" dirty="0"/>
              <a:t>教師於</a:t>
            </a:r>
            <a:r>
              <a:rPr lang="en-US" altLang="zh-TW" sz="2800" dirty="0"/>
              <a:t>App</a:t>
            </a:r>
            <a:r>
              <a:rPr lang="zh-TW" altLang="en-US" sz="2800" dirty="0"/>
              <a:t>中開啟即時影像的功能，利用手機將課堂教學實驗、操作畫面同步影像到電子白板上，放大又清晰的呈現，同學們不再需要圍著教師觀看，教學變得更輕鬆。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微影片、即時影像功能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272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6696744" cy="377327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課堂情境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31640" y="198884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課程應用影片網址</a:t>
            </a:r>
            <a:r>
              <a:rPr lang="en-US" altLang="zh-TW" sz="2000" dirty="0" smtClean="0">
                <a:hlinkClick r:id="rId4"/>
              </a:rPr>
              <a:t>https://www.youtube.com/watch?v=ZAv27L_eOgc</a:t>
            </a:r>
            <a:r>
              <a:rPr lang="en-US" altLang="zh-TW" sz="2000" dirty="0" smtClean="0"/>
              <a:t> 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298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849291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event.habook.com.tw/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千師萬才公益計畫網站</a:t>
            </a:r>
            <a:endParaRPr lang="zh-TW" altLang="en-US" dirty="0"/>
          </a:p>
        </p:txBody>
      </p:sp>
      <p:pic>
        <p:nvPicPr>
          <p:cNvPr id="6" name="圖片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636912"/>
            <a:ext cx="5724128" cy="38978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32040" y="6021288"/>
            <a:ext cx="100811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4644008" y="6165304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635896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點</a:t>
            </a:r>
            <a:r>
              <a:rPr lang="zh-TW" altLang="en-US" b="1" dirty="0" smtClean="0">
                <a:solidFill>
                  <a:srgbClr val="FF0000"/>
                </a:solidFill>
              </a:rPr>
              <a:t>此進入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申請步驟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43800" cy="39236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7624" y="5229200"/>
            <a:ext cx="1944216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2915816" y="5877272"/>
            <a:ext cx="216024" cy="21602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843808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點此申請會員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8" y="2276872"/>
            <a:ext cx="7408862" cy="297191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選用</a:t>
            </a:r>
            <a:r>
              <a:rPr lang="en-US" altLang="zh-TW" dirty="0" smtClean="0"/>
              <a:t>FB</a:t>
            </a:r>
            <a:r>
              <a:rPr lang="zh-TW" altLang="en-US" dirty="0" smtClean="0"/>
              <a:t>或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帳號登入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9632" y="3933056"/>
            <a:ext cx="1296144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732240" y="3861048"/>
            <a:ext cx="1296144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485</Words>
  <Application>Microsoft Office PowerPoint</Application>
  <PresentationFormat>如螢幕大小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波形</vt:lpstr>
      <vt:lpstr>千師萬才公益計畫申請</vt:lpstr>
      <vt:lpstr>配合本校智慧教室數位學堂計畫</vt:lpstr>
      <vt:lpstr>運用智慧科技，活化課堂教學</vt:lpstr>
      <vt:lpstr>互動教學系統+智慧助教</vt:lpstr>
      <vt:lpstr>微影片、即時影像功能</vt:lpstr>
      <vt:lpstr>課堂情境</vt:lpstr>
      <vt:lpstr>千師萬才公益計畫網站</vt:lpstr>
      <vt:lpstr>申請步驟</vt:lpstr>
      <vt:lpstr>選用FB或Google帳號登入</vt:lpstr>
      <vt:lpstr>填寫個人資料</vt:lpstr>
      <vt:lpstr>申請成功畫面，複製序號</vt:lpstr>
      <vt:lpstr>填報序號給資訊組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千師萬才公益計畫申請</dc:title>
  <dc:creator>user</dc:creator>
  <cp:lastModifiedBy>User</cp:lastModifiedBy>
  <cp:revision>27</cp:revision>
  <dcterms:created xsi:type="dcterms:W3CDTF">2017-06-05T15:13:33Z</dcterms:created>
  <dcterms:modified xsi:type="dcterms:W3CDTF">2017-06-08T08:17:02Z</dcterms:modified>
</cp:coreProperties>
</file>